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August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August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August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August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August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802.11-20/1237r1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24 Aug 2020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2020-08-17</a:t>
            </a:r>
          </a:p>
        </p:txBody>
      </p:sp>
      <p:sp>
        <p:nvSpPr>
          <p:cNvPr id="6" name="Date Placeholder 3"/>
          <p:cNvSpPr>
            <a:spLocks noGrp="1"/>
          </p:cNvSpPr>
          <p:nvPr>
            <p:ph type="dt" idx="10"/>
          </p:nvPr>
        </p:nvSpPr>
        <p:spPr/>
        <p:txBody>
          <a:bodyPr/>
          <a:lstStyle/>
          <a:p>
            <a:r>
              <a:rPr lang="en-US"/>
              <a:t>August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10"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Hossein </a:t>
            </a:r>
            <a:r>
              <a:rPr lang="en-GB" altLang="en-US" dirty="0" err="1"/>
              <a:t>Eldeeb</a:t>
            </a:r>
            <a:r>
              <a:rPr lang="en-GB" altLang="en-US" dirty="0"/>
              <a:t>, </a:t>
            </a:r>
            <a:r>
              <a:rPr lang="en-GB" altLang="en-US" dirty="0" err="1"/>
              <a:t>Sreelal</a:t>
            </a:r>
            <a:r>
              <a:rPr lang="en-GB" altLang="en-US" dirty="0"/>
              <a:t> </a:t>
            </a:r>
            <a:r>
              <a:rPr lang="en-GB" altLang="en-US" dirty="0" err="1"/>
              <a:t>Maravanchery</a:t>
            </a:r>
            <a:r>
              <a:rPr lang="en-GB" altLang="en-US" dirty="0"/>
              <a:t> Mana: Channel Modelling for LC in </a:t>
            </a:r>
            <a:r>
              <a:rPr lang="en-GB" altLang="en-US" dirty="0" err="1"/>
              <a:t>TGbb</a:t>
            </a:r>
            <a:r>
              <a:rPr lang="en-GB" altLang="en-US" dirty="0"/>
              <a:t>: Validation of Ray Tracing Models by Measurements (doc. 11-20/1234r0)</a:t>
            </a:r>
          </a:p>
          <a:p>
            <a:pPr marL="57150" indent="0" algn="just"/>
            <a:r>
              <a:rPr lang="en-GB" altLang="en-US" dirty="0"/>
              <a:t>Conf. call schedule </a:t>
            </a:r>
          </a:p>
          <a:p>
            <a:pPr marL="57150" indent="0" algn="just"/>
            <a:r>
              <a:rPr lang="en-GB" altLang="en-US" dirty="0"/>
              <a:t>AOB</a:t>
            </a:r>
          </a:p>
          <a:p>
            <a:pPr marL="400050" algn="just">
              <a:buFont typeface="Arial" panose="020B0604020202020204" pitchFamily="34" charset="0"/>
              <a:buChar char="•"/>
            </a:pPr>
            <a:r>
              <a:rPr lang="en-GB" altLang="en-US" dirty="0"/>
              <a:t>Centre frequency for common mode PHY</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24 August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1635</Words>
  <Application>Microsoft Office PowerPoint</Application>
  <PresentationFormat>Widescreen</PresentationFormat>
  <Paragraphs>192</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24 Aug 2020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28</cp:revision>
  <cp:lastPrinted>1601-01-01T00:00:00Z</cp:lastPrinted>
  <dcterms:created xsi:type="dcterms:W3CDTF">2019-08-08T09:50:31Z</dcterms:created>
  <dcterms:modified xsi:type="dcterms:W3CDTF">2020-08-24T15:10:08Z</dcterms:modified>
</cp:coreProperties>
</file>