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31" r:id="rId2"/>
    <p:sldId id="930" r:id="rId3"/>
    <p:sldId id="1076" r:id="rId4"/>
    <p:sldId id="1081" r:id="rId5"/>
    <p:sldId id="1089" r:id="rId6"/>
    <p:sldId id="1090" r:id="rId7"/>
    <p:sldId id="1112" r:id="rId8"/>
    <p:sldId id="1075" r:id="rId9"/>
    <p:sldId id="1109" r:id="rId10"/>
    <p:sldId id="1110" r:id="rId11"/>
    <p:sldId id="1111" r:id="rId12"/>
    <p:sldId id="1104" r:id="rId13"/>
    <p:sldId id="1105" r:id="rId14"/>
    <p:sldId id="1107" r:id="rId15"/>
    <p:sldId id="1108" r:id="rId16"/>
    <p:sldId id="1045" r:id="rId17"/>
    <p:sldId id="1103" r:id="rId18"/>
    <p:sldId id="1106" r:id="rId19"/>
    <p:sldId id="978" r:id="rId2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66FF99"/>
    <a:srgbClr val="FFFF99"/>
    <a:srgbClr val="FFCCFF"/>
    <a:srgbClr val="0000FF"/>
    <a:srgbClr val="EAEAEA"/>
    <a:srgbClr val="FF5050"/>
    <a:srgbClr val="004232"/>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6649" autoAdjust="0"/>
  </p:normalViewPr>
  <p:slideViewPr>
    <p:cSldViewPr>
      <p:cViewPr varScale="1">
        <p:scale>
          <a:sx n="106" d="100"/>
          <a:sy n="106" d="100"/>
        </p:scale>
        <p:origin x="738" y="11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802.11-20/1217r4</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RTS Trigger SU PPDU</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2020-08-30</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val="20000"/>
                    </a:ext>
                  </a:extLst>
                </a:gridCol>
                <a:gridCol w="1015400">
                  <a:extLst>
                    <a:ext uri="{9D8B030D-6E8A-4147-A177-3AD203B41FA5}">
                      <a16:colId xmlns:a16="http://schemas.microsoft.com/office/drawing/2014/main" val="20001"/>
                    </a:ext>
                  </a:extLst>
                </a:gridCol>
                <a:gridCol w="2282071">
                  <a:extLst>
                    <a:ext uri="{9D8B030D-6E8A-4147-A177-3AD203B41FA5}">
                      <a16:colId xmlns:a16="http://schemas.microsoft.com/office/drawing/2014/main" val="20002"/>
                    </a:ext>
                  </a:extLst>
                </a:gridCol>
                <a:gridCol w="813062">
                  <a:extLst>
                    <a:ext uri="{9D8B030D-6E8A-4147-A177-3AD203B41FA5}">
                      <a16:colId xmlns:a16="http://schemas.microsoft.com/office/drawing/2014/main" val="20003"/>
                    </a:ext>
                  </a:extLst>
                </a:gridCol>
                <a:gridCol w="2619866">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03265076-FD70-4C31-B264-554CB894DA91}"/>
              </a:ext>
            </a:extLst>
          </p:cNvPr>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polling-like UL triggering</a:t>
            </a:r>
          </a:p>
          <a:p>
            <a:pPr lvl="1"/>
            <a:r>
              <a:rPr lang="en-US" dirty="0" smtClean="0"/>
              <a:t>E.g. AP gains access and loans the TXOP to a selected STA</a:t>
            </a:r>
          </a:p>
          <a:p>
            <a:pPr lvl="1"/>
            <a:r>
              <a:rPr lang="en-US" dirty="0" smtClean="0"/>
              <a:t>Various parameters of the UL TX can be left as choices for the triggered STA</a:t>
            </a:r>
          </a:p>
          <a:p>
            <a:pPr lvl="2"/>
            <a:r>
              <a:rPr lang="en-US" dirty="0" smtClean="0"/>
              <a:t>E.g. Length, MCS, NSS, </a:t>
            </a:r>
            <a:r>
              <a:rPr lang="en-US" dirty="0" err="1" smtClean="0"/>
              <a:t>etc</a:t>
            </a:r>
            <a:endParaRPr lang="en-US" dirty="0" smtClean="0"/>
          </a:p>
          <a:p>
            <a:r>
              <a:rPr lang="en-US" dirty="0" smtClean="0"/>
              <a:t>For use in P2P exchanges, for example</a:t>
            </a:r>
          </a:p>
          <a:p>
            <a:pPr lvl="1"/>
            <a:r>
              <a:rPr lang="en-US" dirty="0" smtClean="0"/>
              <a:t>When the AP gains a TXOP and loans it to a STA for P2P use</a:t>
            </a:r>
          </a:p>
          <a:p>
            <a:pPr lvl="1"/>
            <a:r>
              <a:rPr lang="en-US" dirty="0" smtClean="0"/>
              <a:t>When one peer has intermittent availability, the is effectively a notification of the availability</a:t>
            </a:r>
          </a:p>
          <a:p>
            <a:pPr lvl="1"/>
            <a:r>
              <a:rPr lang="en-US" dirty="0"/>
              <a:t>Various parameters of the UL TX can be left as choices for the triggered STA</a:t>
            </a:r>
          </a:p>
          <a:p>
            <a:pPr lvl="2"/>
            <a:r>
              <a:rPr lang="en-US" dirty="0"/>
              <a:t>E.g. Length, MCS, NSS, </a:t>
            </a:r>
            <a:r>
              <a:rPr lang="en-US" dirty="0" err="1" smtClean="0"/>
              <a:t>etc</a:t>
            </a:r>
            <a:endParaRPr lang="en-US" dirty="0" smtClean="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Additional Uses for Triggered SU PPDU</a:t>
            </a:r>
            <a:endParaRPr lang="en-US" dirty="0"/>
          </a:p>
        </p:txBody>
      </p:sp>
    </p:spTree>
    <p:extLst>
      <p:ext uri="{BB962C8B-B14F-4D97-AF65-F5344CB8AC3E}">
        <p14:creationId xmlns:p14="http://schemas.microsoft.com/office/powerpoint/2010/main" val="190169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some instances, the STA transmitting the Trigger might specify</a:t>
            </a:r>
          </a:p>
          <a:p>
            <a:pPr lvl="1"/>
            <a:r>
              <a:rPr lang="en-US" dirty="0" smtClean="0"/>
              <a:t>Some strict parameters</a:t>
            </a:r>
          </a:p>
          <a:p>
            <a:pPr lvl="1"/>
            <a:r>
              <a:rPr lang="en-US" dirty="0" smtClean="0"/>
              <a:t>Some parameters whose exact values are left as choices for the triggered STA</a:t>
            </a:r>
          </a:p>
          <a:p>
            <a:pPr lvl="2"/>
            <a:r>
              <a:rPr lang="en-US" dirty="0" smtClean="0"/>
              <a:t>Or perhaps within a range of values</a:t>
            </a:r>
          </a:p>
          <a:p>
            <a:r>
              <a:rPr lang="en-US" dirty="0" smtClean="0"/>
              <a:t>The mechanism for expressing such restrictions and choices is TBD</a:t>
            </a:r>
          </a:p>
          <a:p>
            <a:r>
              <a:rPr lang="en-US" dirty="0" smtClean="0"/>
              <a:t>The scenarios for which various parameters would be strict or choices is TBD</a:t>
            </a:r>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Details TBD</a:t>
            </a:r>
            <a:endParaRPr lang="en-US" dirty="0"/>
          </a:p>
        </p:txBody>
      </p:sp>
    </p:spTree>
    <p:extLst>
      <p:ext uri="{BB962C8B-B14F-4D97-AF65-F5344CB8AC3E}">
        <p14:creationId xmlns:p14="http://schemas.microsoft.com/office/powerpoint/2010/main" val="337443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noted in the slides</a:t>
            </a:r>
          </a:p>
          <a:p>
            <a:pPr lvl="1"/>
            <a:r>
              <a:rPr lang="en-US" dirty="0" smtClean="0"/>
              <a:t>Probability of being able to transmit Trigger on more than one link is enhanced if the AP has declared </a:t>
            </a:r>
            <a:r>
              <a:rPr lang="en-US" dirty="0" err="1" smtClean="0"/>
              <a:t>linkB</a:t>
            </a:r>
            <a:r>
              <a:rPr lang="en-US" dirty="0" smtClean="0"/>
              <a:t> as Triggered-only</a:t>
            </a:r>
          </a:p>
          <a:p>
            <a:pPr lvl="2"/>
            <a:r>
              <a:rPr lang="en-US" dirty="0" smtClean="0"/>
              <a:t>AP does not have to deal with </a:t>
            </a:r>
            <a:r>
              <a:rPr lang="en-US" dirty="0" err="1" smtClean="0"/>
              <a:t>MyBSS</a:t>
            </a:r>
            <a:r>
              <a:rPr lang="en-US" dirty="0" smtClean="0"/>
              <a:t> competition</a:t>
            </a:r>
          </a:p>
          <a:p>
            <a:r>
              <a:rPr lang="en-US" dirty="0" smtClean="0"/>
              <a:t>Limitation of Triggered-only link</a:t>
            </a:r>
          </a:p>
          <a:p>
            <a:pPr lvl="1"/>
            <a:r>
              <a:rPr lang="en-US" dirty="0" smtClean="0"/>
              <a:t>Reduces ability of any STA to gain lowest latency UL access</a:t>
            </a:r>
          </a:p>
          <a:p>
            <a:pPr lvl="2"/>
            <a:r>
              <a:rPr lang="en-US" dirty="0" smtClean="0"/>
              <a:t>I.e. non-AP STA does not gain a latency advantage of having multiple links on which to compete for access when it is not allowed to compete for more than one link</a:t>
            </a:r>
          </a:p>
          <a:p>
            <a:pPr lvl="1"/>
            <a:r>
              <a:rPr lang="en-US" dirty="0" smtClean="0"/>
              <a:t>Latency performance can be regained if non-AP STAs are allowed to compete on the triggered link when it is not being used</a:t>
            </a:r>
          </a:p>
          <a:p>
            <a:pPr lvl="2"/>
            <a:r>
              <a:rPr lang="en-US" dirty="0" smtClean="0"/>
              <a:t>See Trigger-limited link definition</a:t>
            </a:r>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Triggered Only Link Restriction</a:t>
            </a:r>
            <a:endParaRPr lang="en-US" dirty="0"/>
          </a:p>
        </p:txBody>
      </p:sp>
    </p:spTree>
    <p:extLst>
      <p:ext uri="{BB962C8B-B14F-4D97-AF65-F5344CB8AC3E}">
        <p14:creationId xmlns:p14="http://schemas.microsoft.com/office/powerpoint/2010/main" val="910318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Trigger-limited link:</a:t>
            </a:r>
          </a:p>
          <a:p>
            <a:pPr lvl="1"/>
            <a:r>
              <a:rPr lang="en-US" dirty="0" smtClean="0"/>
              <a:t>Triggered-only limitation only </a:t>
            </a:r>
            <a:r>
              <a:rPr lang="en-US" dirty="0"/>
              <a:t>applies until </a:t>
            </a:r>
            <a:r>
              <a:rPr lang="en-US" dirty="0" smtClean="0"/>
              <a:t>one link </a:t>
            </a:r>
            <a:r>
              <a:rPr lang="en-US" dirty="0"/>
              <a:t>is occupied</a:t>
            </a:r>
          </a:p>
          <a:p>
            <a:pPr lvl="1"/>
            <a:r>
              <a:rPr lang="en-US" dirty="0"/>
              <a:t>When only one link is occupied, then triggered limitation is </a:t>
            </a:r>
            <a:r>
              <a:rPr lang="en-US" dirty="0" smtClean="0"/>
              <a:t>relaxed to allow EDCA access of the unoccupied, trigger-limited link</a:t>
            </a:r>
            <a:endParaRPr lang="en-US" dirty="0"/>
          </a:p>
          <a:p>
            <a:pPr lvl="2"/>
            <a:r>
              <a:rPr lang="en-US" dirty="0"/>
              <a:t>Provided that the winner of a TXOP on the Trigger-limited link performs </a:t>
            </a:r>
            <a:r>
              <a:rPr lang="en-US" dirty="0" smtClean="0"/>
              <a:t>alignment with the occupied link</a:t>
            </a:r>
          </a:p>
          <a:p>
            <a:pPr lvl="2"/>
            <a:r>
              <a:rPr lang="en-US" dirty="0" smtClean="0"/>
              <a:t>EDCA access is delayed until it is known whether both links will be triggered</a:t>
            </a:r>
          </a:p>
          <a:p>
            <a:pPr lvl="3"/>
            <a:r>
              <a:rPr lang="en-US" dirty="0" smtClean="0"/>
              <a:t>E.g. EDCA access on trigger-limited link begins PIFS after the start of the triggered PPDU on the occupied link</a:t>
            </a:r>
          </a:p>
          <a:p>
            <a:pPr lvl="4"/>
            <a:r>
              <a:rPr lang="en-US" dirty="0" smtClean="0"/>
              <a:t>I.e. at the time that a trigger-aligned PPDU would have appeared, but has not appeared</a:t>
            </a:r>
            <a:endParaRPr lang="en-US" dirty="0"/>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Trigger-limited Link</a:t>
            </a:r>
            <a:endParaRPr lang="en-US" dirty="0"/>
          </a:p>
        </p:txBody>
      </p:sp>
    </p:spTree>
    <p:extLst>
      <p:ext uri="{BB962C8B-B14F-4D97-AF65-F5344CB8AC3E}">
        <p14:creationId xmlns:p14="http://schemas.microsoft.com/office/powerpoint/2010/main" val="133608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Wait Slot</a:t>
            </a:r>
          </a:p>
          <a:p>
            <a:pPr lvl="1"/>
            <a:r>
              <a:rPr lang="en-US" dirty="0" smtClean="0"/>
              <a:t>NSTR STA optionally holds a </a:t>
            </a:r>
            <a:r>
              <a:rPr lang="en-US" dirty="0" err="1" smtClean="0"/>
              <a:t>backoff</a:t>
            </a:r>
            <a:r>
              <a:rPr lang="en-US" dirty="0" smtClean="0"/>
              <a:t> count of a link at or near zero to wait for another link’s </a:t>
            </a:r>
            <a:r>
              <a:rPr lang="en-US" dirty="0" err="1" smtClean="0"/>
              <a:t>backoff</a:t>
            </a:r>
            <a:r>
              <a:rPr lang="en-US" dirty="0" smtClean="0"/>
              <a:t> to reach zero</a:t>
            </a:r>
          </a:p>
          <a:p>
            <a:pPr lvl="1"/>
            <a:r>
              <a:rPr lang="en-US" dirty="0" smtClean="0"/>
              <a:t>Simultaneous, aligned PPDU transmission on multiple links is achieved, see [3]</a:t>
            </a:r>
          </a:p>
          <a:p>
            <a:pPr lvl="1"/>
            <a:r>
              <a:rPr lang="en-US" dirty="0" smtClean="0"/>
              <a:t>[3] indicates that as loads increase, the probability of acquiring more than one link rapidly reduces</a:t>
            </a:r>
          </a:p>
          <a:p>
            <a:pPr lvl="1"/>
            <a:r>
              <a:rPr lang="en-US" dirty="0" smtClean="0"/>
              <a:t>Without alignment, as load increases, winning NSTR transmitters are effectively punished after each transmission, awaiting re-alignment on deaf channel</a:t>
            </a:r>
          </a:p>
          <a:p>
            <a:pPr lvl="2"/>
            <a:r>
              <a:rPr lang="en-US" dirty="0" smtClean="0"/>
              <a:t>Losing latency benefit of having multiple channels</a:t>
            </a:r>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Comparison to Wait Slot (1)</a:t>
            </a:r>
            <a:endParaRPr lang="en-US" dirty="0"/>
          </a:p>
        </p:txBody>
      </p:sp>
    </p:spTree>
    <p:extLst>
      <p:ext uri="{BB962C8B-B14F-4D97-AF65-F5344CB8AC3E}">
        <p14:creationId xmlns:p14="http://schemas.microsoft.com/office/powerpoint/2010/main" val="3360558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RTS-Trigger method with Trigger-limited access rule allows multi-link access to be acquired under higher load conditions</a:t>
            </a:r>
          </a:p>
          <a:p>
            <a:pPr lvl="1"/>
            <a:r>
              <a:rPr lang="en-US" dirty="0" smtClean="0"/>
              <a:t>Enforcement </a:t>
            </a:r>
            <a:r>
              <a:rPr lang="en-US" dirty="0"/>
              <a:t>of PPDU alignment makes operation more efficient for small competing node </a:t>
            </a:r>
            <a:r>
              <a:rPr lang="en-US" dirty="0" smtClean="0"/>
              <a:t>counts</a:t>
            </a:r>
          </a:p>
          <a:p>
            <a:pPr lvl="2"/>
            <a:r>
              <a:rPr lang="en-US" dirty="0" smtClean="0"/>
              <a:t>Restores latency benefit</a:t>
            </a:r>
          </a:p>
          <a:p>
            <a:pPr lvl="1"/>
            <a:r>
              <a:rPr lang="en-US" dirty="0" smtClean="0"/>
              <a:t>Centralized decision on number of links occupied by an NSTR competitor allows centralized decision regarding tradeoff between throughput and latency</a:t>
            </a:r>
            <a:endParaRPr lang="en-US" dirty="0"/>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a:t>Comparison to Wait Slot </a:t>
            </a:r>
            <a:r>
              <a:rPr lang="en-US" dirty="0" smtClean="0"/>
              <a:t>(2)</a:t>
            </a:r>
            <a:endParaRPr lang="en-US" dirty="0"/>
          </a:p>
        </p:txBody>
      </p:sp>
    </p:spTree>
    <p:extLst>
      <p:ext uri="{BB962C8B-B14F-4D97-AF65-F5344CB8AC3E}">
        <p14:creationId xmlns:p14="http://schemas.microsoft.com/office/powerpoint/2010/main" val="425070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a:t>
            </a:r>
            <a:r>
              <a:rPr lang="en-US" dirty="0" smtClean="0"/>
              <a:t>message in R1 </a:t>
            </a:r>
            <a:r>
              <a:rPr lang="en-US" dirty="0" smtClean="0"/>
              <a:t>that may be transmitted by an AP or a non-AP STA </a:t>
            </a:r>
            <a:r>
              <a:rPr lang="en-US" dirty="0" smtClean="0"/>
              <a:t>and that </a:t>
            </a:r>
            <a:r>
              <a:rPr lang="en-US" dirty="0" smtClean="0"/>
              <a:t>elicits </a:t>
            </a:r>
            <a:r>
              <a:rPr lang="en-US" dirty="0" smtClean="0"/>
              <a:t>SU PPDUs</a:t>
            </a:r>
          </a:p>
          <a:p>
            <a:pPr lvl="1"/>
            <a:endParaRPr lang="en-US" dirty="0"/>
          </a:p>
          <a:p>
            <a:pPr lvl="1"/>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a:t>
            </a:r>
            <a:r>
              <a:rPr lang="en-US" dirty="0" smtClean="0"/>
              <a:t>in R1 that </a:t>
            </a:r>
            <a:r>
              <a:rPr lang="en-US" dirty="0" smtClean="0"/>
              <a:t>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2</a:t>
            </a:r>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smtClean="0"/>
              <a:t>An AP may indicate a link to be Trigger-limited in R1 such that</a:t>
            </a:r>
          </a:p>
          <a:p>
            <a:pPr lvl="2"/>
            <a:r>
              <a:rPr lang="en-US" dirty="0" smtClean="0"/>
              <a:t>UL access on the link is limited to Triggered access, except that:</a:t>
            </a:r>
          </a:p>
          <a:p>
            <a:pPr lvl="3"/>
            <a:r>
              <a:rPr lang="en-US" dirty="0" smtClean="0"/>
              <a:t>If a PPDU is transmitted on a non-trigger-limited link, then EDCA access may proceed on the Trigger-limited link </a:t>
            </a:r>
            <a:r>
              <a:rPr lang="en-US" dirty="0" err="1" smtClean="0"/>
              <a:t>aRXPHYDelay</a:t>
            </a:r>
            <a:r>
              <a:rPr lang="en-US" dirty="0" smtClean="0"/>
              <a:t> + PIFS after the start of a PPDU on the non-trigger-limited link, when that PPDU has a PHY LENGTH indication &gt;= 0.50 </a:t>
            </a:r>
            <a:r>
              <a:rPr lang="en-US" dirty="0" err="1" smtClean="0"/>
              <a:t>ms</a:t>
            </a:r>
            <a:endParaRPr lang="en-US" dirty="0" smtClean="0"/>
          </a:p>
          <a:p>
            <a:pPr lvl="3"/>
            <a:r>
              <a:rPr lang="en-US" dirty="0" smtClean="0"/>
              <a:t>Any PPDU transmitted by a non-AP STA on the trigger-limited link shall terminate at or before the end of the aligned PPDU on the other link</a:t>
            </a: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Straw Poll 3</a:t>
            </a:r>
            <a:endParaRPr lang="en-US" dirty="0"/>
          </a:p>
        </p:txBody>
      </p:sp>
    </p:spTree>
    <p:extLst>
      <p:ext uri="{BB962C8B-B14F-4D97-AF65-F5344CB8AC3E}">
        <p14:creationId xmlns:p14="http://schemas.microsoft.com/office/powerpoint/2010/main" val="117014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P802.11REVmd_D3.4</a:t>
            </a:r>
            <a:endParaRPr lang="en-US" dirty="0"/>
          </a:p>
          <a:p>
            <a:r>
              <a:rPr lang="en-US" dirty="0"/>
              <a:t>[2] Draft </a:t>
            </a:r>
            <a:r>
              <a:rPr lang="en-US" dirty="0" smtClean="0"/>
              <a:t>P802.11ax_D6.1</a:t>
            </a:r>
          </a:p>
          <a:p>
            <a:r>
              <a:rPr lang="en-US" dirty="0" smtClean="0"/>
              <a:t>[3] 11-20-0993-03-00be-sync-ml-operations-of-non-str-device</a:t>
            </a:r>
            <a:endParaRPr lang="en-US" dirty="0"/>
          </a:p>
          <a:p>
            <a:endParaRPr lang="en-US" dirty="0" smtClean="0"/>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NSTR</a:t>
            </a:r>
            <a:endParaRPr lang="en-US" i="1" u="sng" dirty="0" smtClean="0"/>
          </a:p>
          <a:p>
            <a:r>
              <a:rPr lang="en-US" dirty="0" smtClean="0"/>
              <a:t>Need mechanism to attain access to &gt;1 links for maximum MLO performance</a:t>
            </a:r>
          </a:p>
          <a:p>
            <a:pPr lvl="1"/>
            <a:r>
              <a:rPr lang="en-US" dirty="0" smtClean="0"/>
              <a:t>E.g. synchronize PPDUs</a:t>
            </a:r>
          </a:p>
          <a:p>
            <a:r>
              <a:rPr lang="en-US" dirty="0" smtClean="0"/>
              <a:t>When a NSTR STA starts a TX on one Link1, medium state of Link2 is lost due to NEXT</a:t>
            </a:r>
          </a:p>
          <a:p>
            <a:pPr lvl="1"/>
            <a:r>
              <a:rPr lang="en-US" dirty="0" smtClean="0"/>
              <a:t>Need assistance to maintain Link2 medium state during Link1 TX operation, e.g. synchronize PPDUs</a:t>
            </a:r>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any STA to transmit a Trigger</a:t>
            </a:r>
          </a:p>
          <a:p>
            <a:pPr lvl="1"/>
            <a:r>
              <a:rPr lang="en-US" dirty="0" smtClean="0"/>
              <a:t>I.e. currently only an AP is allowed to transmit a Trigger</a:t>
            </a:r>
          </a:p>
          <a:p>
            <a:r>
              <a:rPr lang="en-US" dirty="0" smtClean="0"/>
              <a:t>Allow trigger in response to an RTS, not only as an initiating PPDU</a:t>
            </a:r>
          </a:p>
          <a:p>
            <a:r>
              <a:rPr lang="en-US" dirty="0" smtClean="0"/>
              <a:t>The Trigger should include parameter values which create alignment with other PPDUs</a:t>
            </a:r>
          </a:p>
          <a:p>
            <a:r>
              <a:rPr lang="en-US" dirty="0" smtClean="0"/>
              <a:t>Include a field to indicate whether the response to the Trigger is an SU PPDU or HE TB PPDU</a:t>
            </a:r>
          </a:p>
          <a:p>
            <a:r>
              <a:rPr lang="en-US" dirty="0" smtClean="0"/>
              <a:t>Existing MU Trigger may still be used for this purpose</a:t>
            </a:r>
            <a:endParaRPr lang="en-US" dirty="0"/>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Proposed 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 for the response to the Trigger that is a response to RTS</a:t>
            </a:r>
          </a:p>
          <a:p>
            <a:pPr lvl="1"/>
            <a:r>
              <a:rPr lang="en-US" sz="1800" dirty="0" smtClean="0"/>
              <a:t>When RTS was used to solicit the Trigger, both RTS and Trigger examined the medium before TX, so that the CS requirement is already satisfied</a:t>
            </a:r>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 (optional)</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16944"/>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5908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259932"/>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 (optional)</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 (optional</a:t>
            </a:r>
            <a:r>
              <a:rPr lang="en-US" sz="1800" dirty="0" smtClean="0"/>
              <a:t>)</a:t>
            </a:r>
          </a:p>
          <a:p>
            <a:pPr lvl="1"/>
            <a:r>
              <a:rPr lang="en-US" sz="1400" dirty="0" smtClean="0"/>
              <a:t>Some STA2 is using Link2</a:t>
            </a:r>
            <a:endParaRPr lang="en-US" sz="1400" dirty="0" smtClean="0"/>
          </a:p>
          <a:p>
            <a:r>
              <a:rPr lang="en-US" sz="1800" dirty="0" err="1" smtClean="0"/>
              <a:t>STAw</a:t>
            </a:r>
            <a:r>
              <a:rPr lang="en-US" sz="1800" dirty="0" smtClean="0"/>
              <a:t> forces alignment of STA1 TX by sending a trigger in response to RTS</a:t>
            </a:r>
          </a:p>
          <a:p>
            <a:pPr lvl="1"/>
            <a:r>
              <a:rPr lang="en-US" sz="1400" dirty="0" smtClean="0"/>
              <a:t>I.e. no opportunity for dual-trigger multi-link UL TX by STA1</a:t>
            </a:r>
          </a:p>
          <a:p>
            <a:pPr lvl="1"/>
            <a:r>
              <a:rPr lang="en-US" sz="1400" dirty="0" smtClean="0"/>
              <a:t>Helps NSTR STA1 recover from deafness during LINK1 TX operation</a:t>
            </a:r>
          </a:p>
          <a:p>
            <a:pPr lvl="2"/>
            <a:r>
              <a:rPr lang="en-US" sz="1200" dirty="0" smtClean="0"/>
              <a:t>No need to modify any deafness recovery protocol, but forcing the alignment makes that protocol work better because the formerly deaf STA is likely to get it right, i.e. what STA1 believes to be IDLE is actually IDLE</a:t>
            </a:r>
          </a:p>
          <a:p>
            <a:pPr lvl="1"/>
            <a:r>
              <a:rPr lang="en-US" sz="1400" dirty="0" err="1" smtClean="0"/>
              <a:t>STAw</a:t>
            </a:r>
            <a:r>
              <a:rPr lang="en-US" sz="1400" dirty="0" smtClean="0"/>
              <a:t> should make both BA the same Length</a:t>
            </a:r>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7</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Case RTS Trigger </a:t>
            </a:r>
            <a:r>
              <a:rPr lang="en-US" dirty="0" smtClean="0"/>
              <a:t>(3)</a:t>
            </a:r>
            <a:endParaRPr lang="en-US" dirty="0"/>
          </a:p>
        </p:txBody>
      </p:sp>
      <p:sp>
        <p:nvSpPr>
          <p:cNvPr id="9" name="Rectangle 8"/>
          <p:cNvSpPr/>
          <p:nvPr/>
        </p:nvSpPr>
        <p:spPr bwMode="auto">
          <a:xfrm>
            <a:off x="3962400" y="2216944"/>
            <a:ext cx="1752601"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1462088" y="2674144"/>
            <a:ext cx="4252912"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endParaRPr kumimoji="0" lang="en-US" b="1" i="0" u="none" strike="noStrike" cap="none" normalizeH="0" baseline="0" dirty="0" smtClean="0">
              <a:ln>
                <a:noFill/>
              </a:ln>
              <a:solidFill>
                <a:srgbClr val="00B0F0"/>
              </a:solidFill>
              <a:effectLst/>
            </a:endParaRPr>
          </a:p>
        </p:txBody>
      </p:sp>
      <p:sp>
        <p:nvSpPr>
          <p:cNvPr id="16" name="Rectangle 15"/>
          <p:cNvSpPr/>
          <p:nvPr/>
        </p:nvSpPr>
        <p:spPr bwMode="auto">
          <a:xfrm>
            <a:off x="57912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505200" y="2216944"/>
            <a:ext cx="381002"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57912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979420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Trigger response to RTS</a:t>
            </a:r>
          </a:p>
          <a:p>
            <a:pPr lvl="1"/>
            <a:r>
              <a:rPr lang="en-US" dirty="0" smtClean="0"/>
              <a:t>Link1, e.g. AP DL TX to STAX</a:t>
            </a:r>
          </a:p>
          <a:p>
            <a:pPr lvl="1"/>
            <a:r>
              <a:rPr lang="en-US" dirty="0" smtClean="0"/>
              <a:t>Link2, e.g. AP DL TX to STAY</a:t>
            </a:r>
          </a:p>
          <a:p>
            <a:pPr lvl="2"/>
            <a:r>
              <a:rPr lang="en-US" dirty="0" smtClean="0"/>
              <a:t>STAY responds to AP RTS with Trigger to align DL TX</a:t>
            </a:r>
          </a:p>
          <a:p>
            <a:pPr lvl="3"/>
            <a:r>
              <a:rPr lang="en-US" dirty="0" smtClean="0"/>
              <a:t>E.g. AP does not have cross-link information</a:t>
            </a:r>
          </a:p>
          <a:p>
            <a:pPr lvl="2"/>
            <a:r>
              <a:rPr lang="en-US" dirty="0" smtClean="0"/>
              <a:t>Note that STAA should attempt to align BA</a:t>
            </a:r>
          </a:p>
          <a:p>
            <a:pPr lvl="3"/>
            <a:r>
              <a:rPr lang="en-US" dirty="0" smtClean="0"/>
              <a:t>STAA can include Trigger in Data PPDU for non-cross link AP</a:t>
            </a:r>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Non-AP STA </a:t>
            </a:r>
            <a:r>
              <a:rPr lang="en-US" dirty="0" smtClean="0"/>
              <a:t>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RA=STAX, </a:t>
            </a:r>
            <a:r>
              <a:rPr kumimoji="0" lang="en-US" sz="1200" b="1" i="0" u="none" strike="noStrike" cap="none" normalizeH="0" baseline="0" dirty="0" smtClean="0">
                <a:ln>
                  <a:noFill/>
                </a:ln>
                <a:effectLst/>
                <a:latin typeface="Times New Roman" pitchFamily="18" charset="0"/>
              </a:rPr>
              <a:t>TA=STAA</a:t>
            </a:r>
            <a:endParaRPr kumimoji="0" lang="en-US" sz="1200" b="1" i="0" u="none" strike="noStrike" cap="none" normalizeH="0" baseline="0" dirty="0" smtClean="0">
              <a:ln>
                <a:noFill/>
              </a:ln>
              <a:effectLst/>
              <a:latin typeface="Times New Roman" pitchFamily="18" charset="0"/>
            </a:endParaRP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RA=STAY, </a:t>
            </a:r>
            <a:r>
              <a:rPr lang="en-US" sz="1000" b="1" dirty="0" smtClean="0"/>
              <a:t>TA=</a:t>
            </a:r>
            <a:r>
              <a:rPr kumimoji="0" lang="en-US" sz="1000" b="1" i="0" u="none" strike="noStrike" cap="none" normalizeH="0" baseline="0" dirty="0" smtClean="0">
                <a:ln>
                  <a:noFill/>
                </a:ln>
                <a:effectLst/>
              </a:rPr>
              <a:t>STAA+T</a:t>
            </a:r>
            <a:endParaRPr kumimoji="0" lang="en-US" sz="1000" b="1" i="0" u="none" strike="noStrike" cap="none" normalizeH="0" baseline="0" dirty="0" smtClean="0">
              <a:ln>
                <a:noFill/>
              </a:ln>
              <a:effectLst/>
            </a:endParaRP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14" name="Rectangle 13"/>
          <p:cNvSpPr/>
          <p:nvPr/>
        </p:nvSpPr>
        <p:spPr bwMode="auto">
          <a:xfrm>
            <a:off x="1600200" y="2362200"/>
            <a:ext cx="1524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66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073078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272591</TotalTime>
  <Words>1853</Words>
  <Application>Microsoft Office PowerPoint</Application>
  <PresentationFormat>On-screen Show (4:3)</PresentationFormat>
  <Paragraphs>278</Paragraphs>
  <Slides>19</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Times New Roman</vt:lpstr>
      <vt:lpstr>802-11-Submission</vt:lpstr>
      <vt:lpstr>RTS Trigger SU PPDU</vt:lpstr>
      <vt:lpstr>Abstract</vt:lpstr>
      <vt:lpstr>Proposed Trigger Modifications (1)</vt:lpstr>
      <vt:lpstr>Trigger Modifications (2)</vt:lpstr>
      <vt:lpstr>TX TX Case RTS Trigger (1)</vt:lpstr>
      <vt:lpstr>UTA TX TX Case RTS Trigger (2)</vt:lpstr>
      <vt:lpstr>TX TX Case RTS Trigger (3)</vt:lpstr>
      <vt:lpstr>RTS Trigger Sequence</vt:lpstr>
      <vt:lpstr>Non-AP STA Trigger Sequence</vt:lpstr>
      <vt:lpstr>Additional Uses for Triggered SU PPDU</vt:lpstr>
      <vt:lpstr>Details TBD</vt:lpstr>
      <vt:lpstr>Triggered Only Link Restriction</vt:lpstr>
      <vt:lpstr>Trigger-limited Link</vt:lpstr>
      <vt:lpstr>Comparison to Wait Slot (1)</vt:lpstr>
      <vt:lpstr>Comparison to Wait Slot (2)</vt:lpstr>
      <vt:lpstr>Straw Poll 1</vt:lpstr>
      <vt:lpstr>Straw Poll 2</vt:lpstr>
      <vt:lpstr>Straw Poll 3</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2324</cp:revision>
  <cp:lastPrinted>1998-02-10T13:28:06Z</cp:lastPrinted>
  <dcterms:created xsi:type="dcterms:W3CDTF">2004-12-02T14:01:45Z</dcterms:created>
  <dcterms:modified xsi:type="dcterms:W3CDTF">2020-09-01T00:14:39Z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