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30" r:id="rId3"/>
    <p:sldId id="1076" r:id="rId4"/>
    <p:sldId id="1081" r:id="rId5"/>
    <p:sldId id="1089" r:id="rId6"/>
    <p:sldId id="1090" r:id="rId7"/>
    <p:sldId id="1075" r:id="rId8"/>
    <p:sldId id="1045" r:id="rId9"/>
    <p:sldId id="1103" r:id="rId10"/>
    <p:sldId id="978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FF"/>
    <a:srgbClr val="0000FF"/>
    <a:srgbClr val="EAEAEA"/>
    <a:srgbClr val="CCCCFF"/>
    <a:srgbClr val="FF5050"/>
    <a:srgbClr val="004232"/>
    <a:srgbClr val="000000"/>
    <a:srgbClr val="80808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6649" autoAdjust="0"/>
  </p:normalViewPr>
  <p:slideViewPr>
    <p:cSldViewPr>
      <p:cViewPr varScale="1">
        <p:scale>
          <a:sx n="106" d="100"/>
          <a:sy n="106" d="100"/>
        </p:scale>
        <p:origin x="7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56" y="-72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65446" y="96123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6932" y="9615488"/>
            <a:ext cx="22878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 smtClean="0"/>
              <a:t>November </a:t>
            </a:r>
            <a:r>
              <a:rPr lang="en-GB" altLang="en-US" sz="1400" b="1" dirty="0"/>
              <a:t>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866932" y="9615488"/>
            <a:ext cx="228780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 smtClean="0"/>
              <a:t>Matthew Fischer (Broadcom)</a:t>
            </a:r>
            <a:endParaRPr lang="en-GB" altLang="en-US" dirty="0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802.11-20/1217r0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RTS Trigger SU PPDU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2020-08-11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69172"/>
              </p:ext>
            </p:extLst>
          </p:nvPr>
        </p:nvGraphicFramePr>
        <p:xfrm>
          <a:off x="228598" y="2998720"/>
          <a:ext cx="8763001" cy="21666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Matthew Fischer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Matthew Fischer (Broadcom)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Draft </a:t>
            </a:r>
            <a:r>
              <a:rPr lang="en-US" dirty="0" smtClean="0"/>
              <a:t>P802.11REVmd_D3.4</a:t>
            </a:r>
            <a:endParaRPr lang="en-US" dirty="0"/>
          </a:p>
          <a:p>
            <a:r>
              <a:rPr lang="en-US" dirty="0"/>
              <a:t>[2] Draft </a:t>
            </a:r>
            <a:r>
              <a:rPr lang="en-US" dirty="0" smtClean="0"/>
              <a:t>P802.11ax_D6.1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6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EHT non-AP STA devices will have operating conditions with restrictions on TX and RX behavior</a:t>
            </a:r>
          </a:p>
          <a:p>
            <a:pPr lvl="1"/>
            <a:r>
              <a:rPr lang="en-US" dirty="0" smtClean="0"/>
              <a:t>E.g. Simultaneous TX/RX might be restricted for certain link channel combinations for non-AP STA </a:t>
            </a:r>
            <a:r>
              <a:rPr lang="en-US" i="1" u="sng" dirty="0" smtClean="0"/>
              <a:t>aka </a:t>
            </a:r>
            <a:r>
              <a:rPr lang="en-US" b="1" i="1" u="sng" dirty="0" smtClean="0"/>
              <a:t>NSTR</a:t>
            </a:r>
            <a:endParaRPr lang="en-US" i="1" u="sng" dirty="0" smtClean="0"/>
          </a:p>
          <a:p>
            <a:r>
              <a:rPr lang="en-US" dirty="0" smtClean="0"/>
              <a:t>Need mechanism to attain access to &gt;1 links for maximum MLO performance</a:t>
            </a:r>
          </a:p>
          <a:p>
            <a:pPr lvl="1"/>
            <a:r>
              <a:rPr lang="en-US" dirty="0" smtClean="0"/>
              <a:t>E.g. synchronize PPDUs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 smtClean="0"/>
              <a:t>a NSTR STA starts a TX on one Link1, medium state of Link2 is lost due to NEXT</a:t>
            </a:r>
          </a:p>
          <a:p>
            <a:pPr lvl="1"/>
            <a:r>
              <a:rPr lang="en-US" dirty="0" smtClean="0"/>
              <a:t>Need assistance to maintain Link2 medium state during Link1 TX </a:t>
            </a:r>
            <a:r>
              <a:rPr lang="en-US" dirty="0" smtClean="0"/>
              <a:t>operation, e.g</a:t>
            </a:r>
            <a:r>
              <a:rPr lang="en-US" dirty="0" smtClean="0"/>
              <a:t>. synchronize </a:t>
            </a:r>
            <a:r>
              <a:rPr lang="en-US" dirty="0" smtClean="0"/>
              <a:t>PPDUs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any </a:t>
            </a:r>
            <a:r>
              <a:rPr lang="en-US" dirty="0" smtClean="0"/>
              <a:t>STA </a:t>
            </a:r>
            <a:r>
              <a:rPr lang="en-US" dirty="0" smtClean="0"/>
              <a:t>to </a:t>
            </a:r>
            <a:r>
              <a:rPr lang="en-US" dirty="0" smtClean="0"/>
              <a:t>transmit a Trigger</a:t>
            </a:r>
          </a:p>
          <a:p>
            <a:pPr lvl="1"/>
            <a:r>
              <a:rPr lang="en-US" dirty="0" smtClean="0"/>
              <a:t>I.e. </a:t>
            </a:r>
            <a:r>
              <a:rPr lang="en-US" dirty="0" smtClean="0"/>
              <a:t>currently only </a:t>
            </a:r>
            <a:r>
              <a:rPr lang="en-US" dirty="0" smtClean="0"/>
              <a:t>an AP is allowed to transmit a Trigger</a:t>
            </a:r>
          </a:p>
          <a:p>
            <a:r>
              <a:rPr lang="en-US" dirty="0" smtClean="0"/>
              <a:t>Allow trigger in </a:t>
            </a:r>
            <a:r>
              <a:rPr lang="en-US" dirty="0" smtClean="0"/>
              <a:t>response to an RTS, </a:t>
            </a:r>
            <a:r>
              <a:rPr lang="en-US" dirty="0" smtClean="0"/>
              <a:t>not only as </a:t>
            </a:r>
            <a:r>
              <a:rPr lang="en-US" dirty="0" smtClean="0"/>
              <a:t>an </a:t>
            </a:r>
            <a:r>
              <a:rPr lang="en-US" dirty="0" smtClean="0"/>
              <a:t>initiating PPDU</a:t>
            </a:r>
            <a:endParaRPr lang="en-US" dirty="0" smtClean="0"/>
          </a:p>
          <a:p>
            <a:r>
              <a:rPr lang="en-US" dirty="0" smtClean="0"/>
              <a:t>The Trigger should include </a:t>
            </a:r>
            <a:r>
              <a:rPr lang="en-US" dirty="0" smtClean="0"/>
              <a:t>parameter values which create alignment with other PPDUs</a:t>
            </a:r>
          </a:p>
          <a:p>
            <a:r>
              <a:rPr lang="en-US" dirty="0" smtClean="0"/>
              <a:t>Include </a:t>
            </a:r>
            <a:r>
              <a:rPr lang="en-US" dirty="0" smtClean="0"/>
              <a:t>a field to indicate </a:t>
            </a:r>
            <a:r>
              <a:rPr lang="en-US" dirty="0" smtClean="0"/>
              <a:t>whether the </a:t>
            </a:r>
            <a:r>
              <a:rPr lang="en-US" dirty="0" smtClean="0"/>
              <a:t>response to the Trigger is an SU </a:t>
            </a:r>
            <a:r>
              <a:rPr lang="en-US" dirty="0" smtClean="0"/>
              <a:t>PPDU or HE TB PPDU</a:t>
            </a:r>
            <a:endParaRPr lang="en-US" dirty="0" smtClean="0"/>
          </a:p>
          <a:p>
            <a:r>
              <a:rPr lang="en-US" dirty="0" smtClean="0"/>
              <a:t>Existing MU Trigger may still be used for this purpose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Trigger </a:t>
            </a:r>
            <a:r>
              <a:rPr lang="en-US" dirty="0" smtClean="0"/>
              <a:t>Modifications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1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trigger i</a:t>
            </a:r>
            <a:r>
              <a:rPr lang="en-US" sz="2000" dirty="0" smtClean="0"/>
              <a:t>s </a:t>
            </a:r>
            <a:r>
              <a:rPr lang="en-US" sz="2000" dirty="0"/>
              <a:t>modified to </a:t>
            </a:r>
            <a:r>
              <a:rPr lang="en-US" sz="2000" dirty="0" smtClean="0"/>
              <a:t>allow the trigger to specify that the recipient is allowed to choose some of the parameters of the trigger response PPDU</a:t>
            </a:r>
          </a:p>
          <a:p>
            <a:pPr lvl="1"/>
            <a:r>
              <a:rPr lang="en-US" sz="1800" dirty="0" smtClean="0"/>
              <a:t>E.g. the trigger includes some means to signal that specific parameters are to be chosen by the trigger recipient, parameters, such as:</a:t>
            </a:r>
          </a:p>
          <a:p>
            <a:pPr lvl="2"/>
            <a:r>
              <a:rPr lang="en-US" sz="1600" dirty="0" smtClean="0"/>
              <a:t>MCS, RSSI Target, Spatial Reuse</a:t>
            </a:r>
          </a:p>
          <a:p>
            <a:pPr lvl="1"/>
            <a:r>
              <a:rPr lang="en-US" sz="1800" dirty="0" smtClean="0"/>
              <a:t>But the PPDU duration must be present and must be used by the trigger recipient</a:t>
            </a:r>
          </a:p>
          <a:p>
            <a:pPr lvl="2"/>
            <a:r>
              <a:rPr lang="en-US" sz="1600" dirty="0" smtClean="0"/>
              <a:t>In order to align the PPDU with the PPDU on other link(s)</a:t>
            </a:r>
          </a:p>
          <a:p>
            <a:r>
              <a:rPr lang="en-US" sz="2000" dirty="0" smtClean="0"/>
              <a:t>CS is not </a:t>
            </a:r>
            <a:r>
              <a:rPr lang="en-US" sz="2000" dirty="0" smtClean="0"/>
              <a:t>required for the response to the Trigger that is a response to RTS</a:t>
            </a:r>
            <a:endParaRPr lang="en-US" sz="2000" dirty="0" smtClean="0"/>
          </a:p>
          <a:p>
            <a:pPr lvl="1"/>
            <a:r>
              <a:rPr lang="en-US" sz="1800" dirty="0" smtClean="0"/>
              <a:t>When RTS </a:t>
            </a:r>
            <a:r>
              <a:rPr lang="en-US" sz="1800" dirty="0" smtClean="0"/>
              <a:t>was used to solicit the Trigger, </a:t>
            </a:r>
            <a:r>
              <a:rPr lang="en-US" sz="1800" dirty="0" smtClean="0"/>
              <a:t>both RTS and Trigger examined the medium before TX, so that the CS requirement is already satisfied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Modifications </a:t>
            </a:r>
            <a:r>
              <a:rPr lang="en-US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4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684213" y="3530202"/>
            <a:ext cx="7772400" cy="2573736"/>
          </a:xfrm>
        </p:spPr>
        <p:txBody>
          <a:bodyPr/>
          <a:lstStyle/>
          <a:p>
            <a:r>
              <a:rPr lang="en-US" sz="1800" dirty="0" smtClean="0"/>
              <a:t>MLD AP has declared Link2 as Triggered only (optional)</a:t>
            </a:r>
          </a:p>
          <a:p>
            <a:r>
              <a:rPr lang="en-US" sz="1800" dirty="0" smtClean="0"/>
              <a:t>STA1 is the first TXOP winner, begins TX on Link1 with RTS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/>
              <a:t> </a:t>
            </a:r>
            <a:r>
              <a:rPr lang="en-US" sz="1400" dirty="0" smtClean="0"/>
              <a:t>estimates time when </a:t>
            </a:r>
            <a:r>
              <a:rPr lang="en-US" sz="1400" dirty="0" err="1" smtClean="0"/>
              <a:t>backoff</a:t>
            </a:r>
            <a:r>
              <a:rPr lang="en-US" sz="1400" dirty="0" smtClean="0"/>
              <a:t>==0 on Link2</a:t>
            </a:r>
          </a:p>
          <a:p>
            <a:pPr lvl="2"/>
            <a:r>
              <a:rPr lang="en-US" sz="1200" dirty="0" smtClean="0"/>
              <a:t>Potentially after the RTS reception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 smtClean="0"/>
              <a:t> prepares Link1 Trigger response to RTS based on expected start time of Trigger on Link2, to align Trigger end times</a:t>
            </a:r>
          </a:p>
          <a:p>
            <a:pPr lvl="2"/>
            <a:r>
              <a:rPr lang="en-US" sz="1200" dirty="0" smtClean="0"/>
              <a:t>E.g. create Link1 Trigger that is longer than it needed to be</a:t>
            </a:r>
          </a:p>
          <a:p>
            <a:pPr lvl="1"/>
            <a:r>
              <a:rPr lang="en-US" sz="1400" dirty="0" err="1" smtClean="0"/>
              <a:t>STAw</a:t>
            </a:r>
            <a:r>
              <a:rPr lang="en-US" sz="1400" dirty="0" smtClean="0"/>
              <a:t> prepares Link1 and Link2 Triggers to have identical elicited response PPDU end times</a:t>
            </a:r>
          </a:p>
          <a:p>
            <a:pPr lvl="1"/>
            <a:r>
              <a:rPr lang="en-US" sz="1400" dirty="0" smtClean="0"/>
              <a:t>Link2 EDCA </a:t>
            </a:r>
            <a:r>
              <a:rPr lang="en-US" sz="1400" dirty="0" err="1" smtClean="0"/>
              <a:t>backoff</a:t>
            </a:r>
            <a:r>
              <a:rPr lang="en-US" sz="1400" dirty="0" smtClean="0"/>
              <a:t>==0 time is fairly predictable because of Trigger-only restricted operation on Link2</a:t>
            </a:r>
          </a:p>
          <a:p>
            <a:pPr lvl="1"/>
            <a:r>
              <a:rPr lang="en-US" sz="1400" dirty="0" smtClean="0"/>
              <a:t>Data PPDUs potentially need TRS or Trigger to ensure that BA response PPDU durations are equal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</a:t>
            </a:r>
            <a:r>
              <a:rPr lang="en-US" dirty="0" err="1" smtClean="0"/>
              <a:t>TX</a:t>
            </a:r>
            <a:r>
              <a:rPr lang="en-US" dirty="0" smtClean="0"/>
              <a:t> Case RTS Trigger (1)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4181474" y="2216944"/>
            <a:ext cx="2143125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371600" y="2978944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4181474" y="2674144"/>
            <a:ext cx="2143126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TA=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STA1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400800" y="2216944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48000" y="2226468"/>
            <a:ext cx="3810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467101" y="2226468"/>
            <a:ext cx="6477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Left Brace 49"/>
          <p:cNvSpPr/>
          <p:nvPr/>
        </p:nvSpPr>
        <p:spPr bwMode="auto">
          <a:xfrm rot="16200000">
            <a:off x="2895600" y="2590801"/>
            <a:ext cx="381000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524001" y="3259932"/>
            <a:ext cx="2514599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/>
              <a:t>STAw</a:t>
            </a:r>
            <a:r>
              <a:rPr lang="en-US" b="1" dirty="0" smtClean="0"/>
              <a:t>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400800" y="2683668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9600" y="22264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9600" y="26836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657600" y="2674144"/>
            <a:ext cx="457201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462087" y="2674143"/>
            <a:ext cx="1052513" cy="304800"/>
          </a:xfrm>
          <a:prstGeom prst="rect">
            <a:avLst/>
          </a:prstGeom>
          <a:pattFill prst="wdUpDiag">
            <a:fgClr>
              <a:srgbClr val="FFCCFF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62088" y="2226468"/>
            <a:ext cx="1190626" cy="304800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667000" y="1835944"/>
            <a:ext cx="381000" cy="381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86000" y="1524000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STA1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419600" y="1694259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DATA PPDUs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H="1">
            <a:off x="4572000" y="2015727"/>
            <a:ext cx="228601" cy="6584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>
            <a:off x="4800601" y="2026444"/>
            <a:ext cx="76199" cy="190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280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684213" y="3581400"/>
            <a:ext cx="7772400" cy="2522538"/>
          </a:xfrm>
        </p:spPr>
        <p:txBody>
          <a:bodyPr/>
          <a:lstStyle/>
          <a:p>
            <a:r>
              <a:rPr lang="en-US" sz="2000" dirty="0" smtClean="0"/>
              <a:t>MLD AP has declared Link2 as Triggered only (optional)</a:t>
            </a:r>
          </a:p>
          <a:p>
            <a:r>
              <a:rPr lang="en-US" sz="2000" dirty="0" smtClean="0"/>
              <a:t>STA1 is the first TXOP winner, begins TX on Link1 with RTS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/>
              <a:t> </a:t>
            </a:r>
            <a:r>
              <a:rPr lang="en-US" sz="1600" dirty="0" smtClean="0"/>
              <a:t>sees start of RTS transmission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Link2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expires during or even </a:t>
            </a:r>
            <a:r>
              <a:rPr lang="en-US" sz="1600" dirty="0" smtClean="0"/>
              <a:t>before </a:t>
            </a:r>
            <a:r>
              <a:rPr lang="en-US" sz="1600" dirty="0" smtClean="0"/>
              <a:t>RTS reception</a:t>
            </a:r>
          </a:p>
          <a:p>
            <a:pPr lvl="2"/>
            <a:r>
              <a:rPr lang="en-US" sz="1400" dirty="0" err="1" smtClean="0"/>
              <a:t>Backoff</a:t>
            </a:r>
            <a:r>
              <a:rPr lang="en-US" sz="1400" dirty="0" smtClean="0"/>
              <a:t> on Link2 might have expired long before Link1 RTS reception begins!</a:t>
            </a:r>
          </a:p>
          <a:p>
            <a:pPr lvl="2"/>
            <a:r>
              <a:rPr lang="en-US" sz="1400" dirty="0" smtClean="0"/>
              <a:t>In any case, </a:t>
            </a:r>
            <a:r>
              <a:rPr lang="en-US" sz="1400" dirty="0" err="1" smtClean="0"/>
              <a:t>STAw</a:t>
            </a:r>
            <a:r>
              <a:rPr lang="en-US" sz="1400" dirty="0" smtClean="0"/>
              <a:t> optionally waits for outcome of RTS reception before transmitting on Link2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detects opportunity for parallel Triggers to STA1 on Link1 and Link2</a:t>
            </a:r>
          </a:p>
          <a:p>
            <a:pPr lvl="1"/>
            <a:r>
              <a:rPr lang="en-US" sz="1600" dirty="0" err="1" smtClean="0"/>
              <a:t>STAw</a:t>
            </a:r>
            <a:r>
              <a:rPr lang="en-US" sz="1600" dirty="0" smtClean="0"/>
              <a:t> transmits parallel Triggers to STA1 on Link1 and Link2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 TX </a:t>
            </a:r>
            <a:r>
              <a:rPr lang="en-US" dirty="0" err="1" smtClean="0"/>
              <a:t>TX</a:t>
            </a:r>
            <a:r>
              <a:rPr lang="en-US" dirty="0" smtClean="0"/>
              <a:t> Case RTS Trigger (2)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962400" y="2216944"/>
            <a:ext cx="2143125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TA=STA1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1371600" y="2978944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962400" y="2674144"/>
            <a:ext cx="2143126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B0F0"/>
                </a:solidFill>
              </a:rPr>
              <a:t>TA=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</a:rPr>
              <a:t>STA1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181726" y="2216944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048000" y="2226468"/>
            <a:ext cx="3810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467101" y="2226468"/>
            <a:ext cx="419099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" name="Left Brace 49"/>
          <p:cNvSpPr/>
          <p:nvPr/>
        </p:nvSpPr>
        <p:spPr bwMode="auto">
          <a:xfrm rot="16200000">
            <a:off x="2686050" y="2893217"/>
            <a:ext cx="381000" cy="7239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62000" y="3369468"/>
            <a:ext cx="2514599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STAw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81726" y="2683668"/>
            <a:ext cx="3810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9600" y="22264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9600" y="2683668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3467102" y="2674144"/>
            <a:ext cx="419098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462087" y="2674143"/>
            <a:ext cx="1052513" cy="304800"/>
          </a:xfrm>
          <a:prstGeom prst="rect">
            <a:avLst/>
          </a:prstGeom>
          <a:pattFill prst="wdUpDiag">
            <a:fgClr>
              <a:srgbClr val="FFCCFF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462088" y="2226468"/>
            <a:ext cx="1190626" cy="304800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BUSY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667000" y="1835944"/>
            <a:ext cx="381000" cy="381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2286000" y="1524000"/>
            <a:ext cx="13716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STA1 EDCA counts down to 0</a:t>
            </a:r>
            <a:endParaRPr kumimoji="0" lang="en-US" sz="12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23" name="Left Brace 22"/>
          <p:cNvSpPr/>
          <p:nvPr/>
        </p:nvSpPr>
        <p:spPr bwMode="auto">
          <a:xfrm rot="16200000">
            <a:off x="3162301" y="3121815"/>
            <a:ext cx="381000" cy="22860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971800" y="3369468"/>
            <a:ext cx="2667000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 smtClean="0">
                <a:solidFill>
                  <a:srgbClr val="0000FF"/>
                </a:solidFill>
              </a:rPr>
              <a:t>STAw</a:t>
            </a:r>
            <a:r>
              <a:rPr lang="en-US" b="1" dirty="0" smtClean="0">
                <a:solidFill>
                  <a:srgbClr val="0000FF"/>
                </a:solidFill>
              </a:rPr>
              <a:t> chooses to delay transmission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065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3725466"/>
            <a:ext cx="7772400" cy="2378472"/>
          </a:xfrm>
        </p:spPr>
        <p:txBody>
          <a:bodyPr/>
          <a:lstStyle/>
          <a:p>
            <a:r>
              <a:rPr lang="en-US" dirty="0" smtClean="0"/>
              <a:t>Trigger response to RTS</a:t>
            </a:r>
          </a:p>
          <a:p>
            <a:pPr lvl="1"/>
            <a:r>
              <a:rPr lang="en-US" dirty="0" smtClean="0"/>
              <a:t>Link1 recipient either:</a:t>
            </a:r>
          </a:p>
          <a:p>
            <a:pPr lvl="2"/>
            <a:r>
              <a:rPr lang="en-US" dirty="0" smtClean="0"/>
              <a:t>Wins contention on Link2 and transmits a Data PPDU that matches the duration of the Link1 transmission</a:t>
            </a:r>
          </a:p>
          <a:p>
            <a:pPr lvl="3"/>
            <a:r>
              <a:rPr lang="en-US" dirty="0" smtClean="0"/>
              <a:t>Not shown in the diagram</a:t>
            </a:r>
          </a:p>
          <a:p>
            <a:pPr lvl="2"/>
            <a:r>
              <a:rPr lang="en-US" dirty="0" smtClean="0"/>
              <a:t>Receives an RTS from some other STA and responds with a Trigger to force alignment of that STA transmission with the Link1 PPDU</a:t>
            </a:r>
          </a:p>
          <a:p>
            <a:pPr lvl="3"/>
            <a:r>
              <a:rPr lang="en-US" dirty="0" smtClean="0"/>
              <a:t>As depicted in the diagram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RTS Trigger Sequence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371600" y="26574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057400" y="2352676"/>
            <a:ext cx="2590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RA=</a:t>
            </a:r>
            <a:r>
              <a:rPr lang="en-US" dirty="0" err="1" smtClean="0"/>
              <a:t>STAw</a:t>
            </a:r>
            <a:r>
              <a:rPr lang="en-US" dirty="0" smtClean="0"/>
              <a:t>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</a:rPr>
              <a:t>TA=STA2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71600" y="3114676"/>
            <a:ext cx="731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048000" y="2809876"/>
            <a:ext cx="16002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RA=</a:t>
            </a:r>
            <a:r>
              <a:rPr lang="en-US" sz="1000" dirty="0" err="1" smtClean="0"/>
              <a:t>STAw</a:t>
            </a:r>
            <a:r>
              <a:rPr lang="en-US" sz="1000" dirty="0" smtClean="0"/>
              <a:t>, </a:t>
            </a:r>
            <a:r>
              <a:rPr lang="en-US" sz="1000" b="1" dirty="0" smtClean="0"/>
              <a:t>TA=</a:t>
            </a:r>
            <a:r>
              <a:rPr kumimoji="0" lang="en-US" sz="1000" b="1" i="0" u="none" strike="noStrike" cap="none" normalizeH="0" baseline="0" dirty="0" smtClean="0">
                <a:ln>
                  <a:noFill/>
                </a:ln>
                <a:effectLst/>
              </a:rPr>
              <a:t>STA1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724400" y="2352676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562600" y="2352676"/>
            <a:ext cx="1752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STAz</a:t>
            </a:r>
            <a:r>
              <a:rPr lang="en-US" sz="1100" dirty="0" smtClean="0"/>
              <a:t>,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TA=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STAw+T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00200" y="2362200"/>
            <a:ext cx="152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0225" y="2362200"/>
            <a:ext cx="180975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590800" y="2809876"/>
            <a:ext cx="1524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R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770100" y="2807677"/>
            <a:ext cx="209550" cy="304800"/>
          </a:xfrm>
          <a:prstGeom prst="rect">
            <a:avLst/>
          </a:prstGeom>
          <a:solidFill>
            <a:srgbClr val="CC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T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590800" y="2352676"/>
            <a:ext cx="13806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2362200"/>
            <a:ext cx="762000" cy="304800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048000" y="2362200"/>
            <a:ext cx="16002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562600" y="2809876"/>
            <a:ext cx="1752600" cy="304800"/>
          </a:xfrm>
          <a:prstGeom prst="rect">
            <a:avLst/>
          </a:prstGeom>
          <a:solidFill>
            <a:srgbClr val="FF5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RA=</a:t>
            </a:r>
            <a:r>
              <a:rPr lang="en-US" sz="1100" dirty="0" err="1" smtClean="0"/>
              <a:t>STAx</a:t>
            </a:r>
            <a:r>
              <a:rPr lang="en-US" sz="1100" dirty="0" smtClean="0"/>
              <a:t>, TA=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STA1+T</a:t>
            </a:r>
          </a:p>
        </p:txBody>
      </p:sp>
      <p:sp>
        <p:nvSpPr>
          <p:cNvPr id="26" name="Left Brace 25"/>
          <p:cNvSpPr/>
          <p:nvPr/>
        </p:nvSpPr>
        <p:spPr bwMode="auto">
          <a:xfrm rot="16200000">
            <a:off x="1905000" y="2895599"/>
            <a:ext cx="381000" cy="9906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655233" y="3564732"/>
            <a:ext cx="880533" cy="32146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/>
              <a:t>EDCA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9600" y="23622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</a:t>
            </a:r>
            <a:r>
              <a:rPr lang="en-US" b="1" dirty="0"/>
              <a:t>1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09600" y="2819400"/>
            <a:ext cx="8382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LINK2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724400" y="2809876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/>
              <a:t>BA+T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467600" y="2819400"/>
            <a:ext cx="762000" cy="304800"/>
          </a:xfrm>
          <a:prstGeom prst="rect">
            <a:avLst/>
          </a:prstGeom>
          <a:solidFill>
            <a:srgbClr val="FFCC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BA+T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562600" y="2362200"/>
            <a:ext cx="1752600" cy="304800"/>
          </a:xfrm>
          <a:prstGeom prst="rect">
            <a:avLst/>
          </a:prstGeom>
          <a:solidFill>
            <a:srgbClr val="FF99CC">
              <a:alpha val="4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810000" y="1752600"/>
            <a:ext cx="14478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Don’t care, potential loss of MPDUs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2659830" y="2057400"/>
            <a:ext cx="137877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3790950" y="2057400"/>
            <a:ext cx="24765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5105400" y="2057400"/>
            <a:ext cx="971550" cy="2952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601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/>
              <a:t>802.11be shall </a:t>
            </a:r>
            <a:r>
              <a:rPr lang="en-US" dirty="0" smtClean="0"/>
              <a:t>define a trigger message that may be transmitted by an AP or a non-AP STA </a:t>
            </a:r>
            <a:r>
              <a:rPr lang="en-US" dirty="0" smtClean="0"/>
              <a:t>that </a:t>
            </a:r>
            <a:r>
              <a:rPr lang="en-US" dirty="0" smtClean="0"/>
              <a:t>elicits an SU </a:t>
            </a:r>
            <a:r>
              <a:rPr lang="en-US" dirty="0" smtClean="0"/>
              <a:t>PPDU as </a:t>
            </a:r>
            <a:r>
              <a:rPr lang="en-US" dirty="0" smtClean="0"/>
              <a:t>a means to assist in creating an alignment of PPDU start and or end times on different </a:t>
            </a:r>
            <a:r>
              <a:rPr lang="en-US" dirty="0" smtClean="0"/>
              <a:t>links and to improve MLO utilization by NSTR devices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6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inclusion of the following in the SFD:</a:t>
            </a:r>
          </a:p>
          <a:p>
            <a:pPr lvl="1"/>
            <a:r>
              <a:rPr lang="en-US" dirty="0"/>
              <a:t>802.11be shall </a:t>
            </a:r>
            <a:r>
              <a:rPr lang="en-US" dirty="0" smtClean="0"/>
              <a:t>define a frame exchange sequence that allows</a:t>
            </a:r>
          </a:p>
          <a:p>
            <a:pPr lvl="2"/>
            <a:r>
              <a:rPr lang="en-US" dirty="0" smtClean="0"/>
              <a:t>A trigger-like frame transmission in response to the receipt of an RTS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August 2020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8842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247791</TotalTime>
  <Words>928</Words>
  <Application>Microsoft Office PowerPoint</Application>
  <PresentationFormat>On-screen Show (4:3)</PresentationFormat>
  <Paragraphs>156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802-11-Submission</vt:lpstr>
      <vt:lpstr>RTS Trigger SU PPDU</vt:lpstr>
      <vt:lpstr>Abstract</vt:lpstr>
      <vt:lpstr>Proposed Trigger Modifications (1)</vt:lpstr>
      <vt:lpstr>Trigger Modifications (2)</vt:lpstr>
      <vt:lpstr>TX TX Case RTS Trigger (1)</vt:lpstr>
      <vt:lpstr>UTA TX TX Case RTS Trigger (2)</vt:lpstr>
      <vt:lpstr>RTS Trigger Sequence</vt:lpstr>
      <vt:lpstr>Straw Poll 1</vt:lpstr>
      <vt:lpstr>Straw Poll 2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</dc:title>
  <dc:creator>Matthew Fischer</dc:creator>
  <cp:lastModifiedBy>Matthew Fischer</cp:lastModifiedBy>
  <cp:revision>2303</cp:revision>
  <cp:lastPrinted>1998-02-10T13:28:06Z</cp:lastPrinted>
  <dcterms:created xsi:type="dcterms:W3CDTF">2004-12-02T14:01:45Z</dcterms:created>
  <dcterms:modified xsi:type="dcterms:W3CDTF">2020-08-12T21:22:05Z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(3)2JzG6dNMn3sFDgxSUwPBxTjwbI9PmNwEaVgyOEfmnn6ipwpn7h9fyY652uiKF25gfaxD6MX8
j4PrN08mcY5eU8v3TSdIk3ztQtFlCM0GFMjtPTd2Yj0fMBhd9VsntLN4pzsUEMMxngCriLr3
yHW4ROScDUTFtwYrhPd2NBHLC6gnTxFeGcvA5YBA84nzLWVOkzYQatbsR+mTHBZeaIY8F9fr
w7VeS0wNPyt9mcqMrg</vt:lpwstr>
  </property>
  <property fmtid="{D5CDD505-2E9C-101B-9397-08002B2CF9AE}" pid="4" name="_2015_ms_pID_7253431">
    <vt:lpwstr>/arXQgBBf+7JDb9DQWc+vnZ0sT/HBZcXp6k2yyxwbSjsUjw9ZClrDY
En8JY/BAmHAcgavJcrcfbEmXhL7+jp1QP/NdFz/RgRUZC8vtfIP+rl9ombOpXa4LTWRiNPv5
eKzxzI/m2+FU6O+QMSdmflGq0f9AB1pfsU7Jsjn6b47XgezAYIhhuDqlSHLFXYhZoY0EiTp1
xIeCvyfCcSBDSh9sbq/juI7H7uJtYxn0PSud</vt:lpwstr>
  </property>
  <property fmtid="{D5CDD505-2E9C-101B-9397-08002B2CF9AE}" pid="5" name="_2015_ms_pID_7253432">
    <vt:lpwstr>gbQIyKb4PER1l9Unhb0tZd8=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1552786117</vt:lpwstr>
  </property>
</Properties>
</file>