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47" r:id="rId3"/>
    <p:sldId id="453" r:id="rId4"/>
    <p:sldId id="450" r:id="rId5"/>
    <p:sldId id="451" r:id="rId6"/>
    <p:sldId id="452" r:id="rId7"/>
    <p:sldId id="439" r:id="rId8"/>
    <p:sldId id="423" r:id="rId9"/>
    <p:sldId id="44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0" d="100"/>
          <a:sy n="80" d="100"/>
        </p:scale>
        <p:origin x="-94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802.11-20/1216r1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2020-08-13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4x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here we propose a new sequence that fulfils our preference for a modular design while having the lowest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possible.</a:t>
            </a:r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 is </a:t>
            </a:r>
            <a:r>
              <a:rPr lang="en-GB" altLang="zh-CN" sz="1800" b="0" dirty="0"/>
              <a:t>constructed using a</a:t>
            </a:r>
            <a:r>
              <a:rPr lang="en-GB" altLang="zh-CN" sz="1800" b="0" dirty="0" smtClean="0"/>
              <a:t> </a:t>
            </a:r>
            <a:r>
              <a:rPr lang="en-GB" altLang="zh-CN" sz="1800" b="0" dirty="0"/>
              <a:t>996 tones base sequence and 8 coefficient </a:t>
            </a:r>
            <a:r>
              <a:rPr lang="en-GB" altLang="zh-CN" sz="1800" b="0" dirty="0" smtClean="0"/>
              <a:t>values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 err="1" smtClean="0"/>
              <a:t>r1</a:t>
            </a:r>
            <a:r>
              <a:rPr lang="en-GB" altLang="zh-CN" sz="1800" b="0" dirty="0" smtClean="0"/>
              <a:t> – revised sequence for slightly lower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in some cases</a:t>
            </a:r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4X 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2"/>
            <a:ext cx="8686800" cy="4949687"/>
          </a:xfrm>
        </p:spPr>
        <p:txBody>
          <a:bodyPr/>
          <a:lstStyle/>
          <a:p>
            <a:pPr marL="57150" indent="0">
              <a:buNone/>
            </a:pPr>
            <a:r>
              <a:rPr lang="en-US" sz="1050" b="0" dirty="0"/>
              <a:t>LTF80_4x = [ ...</a:t>
            </a:r>
          </a:p>
          <a:p>
            <a:pPr marL="57150" indent="0">
              <a:buNone/>
            </a:pPr>
            <a:r>
              <a:rPr lang="en-US" sz="1050" b="0" dirty="0"/>
              <a:t> +1 -1 -1 +1 -1 +1 -1 -1 -1 -1 +1 -1 +1 +1 -1 -1 +1 -1 -1 -1 -1 +1 +1 -1 +1 +1 +1 -1 +1 -1 +1 -1 +1 +1 +1 -1 +1 +1 +1 -1 -1 +1 -1 -1 -1 -1 -1 +1 +1 -1 ...</a:t>
            </a:r>
          </a:p>
          <a:p>
            <a:pPr marL="57150" indent="0">
              <a:buNone/>
            </a:pPr>
            <a:r>
              <a:rPr lang="en-US" sz="1050" b="0" dirty="0"/>
              <a:t> -1 -1 -1 -1 -1 -1 -1 +1 -1 +1 -1 -1 -1 -1 +1 -1 +1 +1 -1 -1 +1 -1 -1 -1 -1 +1 +1 -1 +1 +1 +1 +1 -1 +1 -1 +1 -1 -1 -1 +1 -1 -1 -1 +1 +1 -1 +1 +1 +1 +1 ...</a:t>
            </a:r>
          </a:p>
          <a:p>
            <a:pPr marL="57150" indent="0">
              <a:buNone/>
            </a:pPr>
            <a:r>
              <a:rPr lang="en-US" sz="1050" b="0" dirty="0"/>
              <a:t> +1 -1 -1 +1 +1 +1 +1 -1 -1 +1 -1 +1 -1 -1 -1 -1 -1 -1 +1 +1 -1 -1 -1 +1 +1 -1 +1 +1 -1 +1 +1 -1 -1 -1 -1 +1 +1 -1 +1 -1 +1 +1 +1 +1 -1 +1 -1 -1 +1 +1 ...</a:t>
            </a:r>
          </a:p>
          <a:p>
            <a:pPr marL="57150" indent="0">
              <a:buNone/>
            </a:pPr>
            <a:r>
              <a:rPr lang="en-US" sz="1050" b="0" dirty="0"/>
              <a:t> -1 +1 +1 +1 +1 -1 -1 +1 -1 -1 -1 +1 -1 +1 -1 +1 -1 -1 -1 +1 -1 -1 -1 +1 +1 -1 +1 +1 +1 +1 +1 -1 -1 +1 +1 +1 +1 -1 -1 -1 -1 +1 -1 +1 -1 -1 -1 -1 +1 -1 ...</a:t>
            </a:r>
          </a:p>
          <a:p>
            <a:pPr marL="57150" indent="0">
              <a:buNone/>
            </a:pPr>
            <a:r>
              <a:rPr lang="en-US" sz="1050" b="0" dirty="0"/>
              <a:t> +1 +1 -1 -1 +1 -1 -1 -1 -1 +1 +1 -1 +1 +1 +1 +1 -1 +1 -1 +1 -1 -1 -1 +1 -1 -1 -1 +1 +1 -1 +1 +1 +1 +1 +1 -1 -1 +1 +1 +1 +1 +1 -1 +1 +1 -1 -1 +1 -1 -1 ...</a:t>
            </a:r>
          </a:p>
          <a:p>
            <a:pPr marL="57150" indent="0">
              <a:buNone/>
            </a:pPr>
            <a:r>
              <a:rPr lang="en-US" sz="1050" b="0" dirty="0"/>
              <a:t> -1 -1 +1 +1 -1 -1 -1 -1 -1 +1 -1 -1 +1 +1 +1 -1 +1 +1 +1 -1 +1 -1 +1 -1 -1 -1 -1 +1 -1 -1 +1 +1 +1 +1 -1 +1 +1 -1 -1 +1 -1 +1 +1 +1 +1 -1 +1 -1 +1 +1 ...</a:t>
            </a:r>
          </a:p>
          <a:p>
            <a:pPr marL="57150" indent="0">
              <a:buNone/>
            </a:pPr>
            <a:r>
              <a:rPr lang="en-US" sz="1050" b="0" dirty="0"/>
              <a:t> +1 +1 -1 -1 -1 -1 +1 +1 -1 -1 -1 -1 -1 +1 -1 -1 +1 +1 +1 -1 +1 +1 +1 -1 +1 -1 +1 -1 +1 +1 +1 -1 +1 +1 -1 -1 -1 -1 +1 -1 -1 +1 +1 -1 +1 -1 -1 -1 -1 +1 ...</a:t>
            </a:r>
          </a:p>
          <a:p>
            <a:pPr marL="57150" indent="0">
              <a:buNone/>
            </a:pPr>
            <a:r>
              <a:rPr lang="en-US" sz="1050" b="0" dirty="0"/>
              <a:t> -1 +1 -1 -1 -1 -1 +1 -1 -1 +1 -1 -1 +1 +1 +1 +1 +1 +1 +1 -1 +1 -1 +1 +1 +1 -1 -1 +1 +1 +1 -1 -1 +1 +1 +1 +1 -1 -1 +1 +1 +1 +1 +1 -1 +1 +1 -1 -1 -1 +1 ...</a:t>
            </a:r>
          </a:p>
          <a:p>
            <a:pPr marL="57150" indent="0">
              <a:buNone/>
            </a:pPr>
            <a:r>
              <a:rPr lang="en-US" sz="1050" b="0" dirty="0"/>
              <a:t> -1 -1 -1 +1 -1 +1 -1 +1 +1 +1 +1 -1 +1 +1 -1 -1 -1 -1 +1 -1 -1 +1 +1 -1 +1 -1 -1 -1 -1 +1 -1 +1 -1 -1 +1 +1 -1 -1 -1 -1 +1 +1 -1 -1 -1 -1 -1 +1 -1 -1 ...</a:t>
            </a:r>
          </a:p>
          <a:p>
            <a:pPr marL="57150" indent="0">
              <a:buNone/>
            </a:pPr>
            <a:r>
              <a:rPr lang="en-US" sz="1050" b="0" dirty="0"/>
              <a:t> +1 +1 +1 -1 +1 +1 +1 -1 +1 -1 +1 -1 +1 +1 +1 -1 +1 +1 -1 -1 -1 -1 +1 -1 -1 +1 +1 -1 +1 -1 -1 -1 -1 +1 -1 +1 -1 -1 +1 +1 +1 -1 +1 +1 +1 +1 +1 -1  0  0 ...</a:t>
            </a:r>
          </a:p>
          <a:p>
            <a:pPr marL="57150" indent="0">
              <a:buNone/>
            </a:pPr>
            <a:r>
              <a:rPr lang="en-US" sz="1050" b="0" dirty="0"/>
              <a:t>  0 ...</a:t>
            </a:r>
          </a:p>
          <a:p>
            <a:pPr marL="57150" indent="0">
              <a:buNone/>
            </a:pPr>
            <a:r>
              <a:rPr lang="en-US" sz="1050" b="0" dirty="0"/>
              <a:t>  0  0 +1 -1 +1 +1 -1 +1 -1 +1 +1 +1 -1 -1 +1 -1 +1 -1 -1 -1 -1 +1 -1 +1 +1 -1 -1 +1 -1 -1 -1 -1 +1 +1 -1 +1 +1 +1 -1 +1 -1 +1 -1 +1 +1 +1 -1 +1 +1 +1 ...</a:t>
            </a:r>
          </a:p>
          <a:p>
            <a:pPr marL="57150" indent="0">
              <a:buNone/>
            </a:pPr>
            <a:r>
              <a:rPr lang="en-US" sz="1050" b="0" dirty="0"/>
              <a:t>  -1 -1 +1 -1 -1 -1 -1 -1 +1 +1 -1 -1 -1 -1 -1 -1 -1 -1 +1 -1 +1 -1 -1 -1 -1 +1 -1 +1 +1 -1 -1 +1 -1 -1 -1 -1 +1 +1 -1 +1 +1 +1 +1 -1 +1 -1 +1 -1 -1 -1 ...</a:t>
            </a:r>
          </a:p>
          <a:p>
            <a:pPr marL="57150" indent="0">
              <a:buNone/>
            </a:pPr>
            <a:r>
              <a:rPr lang="en-US" sz="1050" b="0" dirty="0"/>
              <a:t>  +1 -1 -1 -1 +1 +1 -1 +1 +1 +1 +1 +1 -1 -1 +1 +1 +1 +1 -1 -1 +1 -1 +1 -1 -1 -1 -1 -1 -1 +1 +1 -1 -1 -1 +1 +1 -1 +1 +1 -1 +1 +1 -1 -1 -1 -1 +1 +1 -1 +1 ...</a:t>
            </a:r>
          </a:p>
          <a:p>
            <a:pPr marL="57150" indent="0">
              <a:buNone/>
            </a:pPr>
            <a:r>
              <a:rPr lang="en-US" sz="1050" b="0" dirty="0"/>
              <a:t>  -1 +1 +1 +1 +1 -1 +1 -1 -1 +1 +1 -1 +1 +1 +1 +1 -1 -1 +1 -1 -1 -1 +1 -1 +1 -1 +1 -1 -1 -1 +1 -1 -1 -1 +1 +1 -1 +1 +1 +1 +1 +1 -1 -1 +1 +1 +1 +1 -1 -1 ...</a:t>
            </a:r>
          </a:p>
          <a:p>
            <a:pPr marL="57150" indent="0">
              <a:buNone/>
            </a:pPr>
            <a:r>
              <a:rPr lang="en-US" sz="1050" b="0" dirty="0"/>
              <a:t>  -1 -1 +1 -1 +1 -1 -1 -1 -1 +1 -1 +1 +1 -1 -1 +1 -1 -1 -1 -1 +1 +1 -1 +1 +1 +1 +1 -1 +1 -1 +1 -1 -1 -1 +1 -1 -1 -1 +1 +1 -1 +1 +1 +1 +1 +1 -1 -1 +1 +1 ...</a:t>
            </a:r>
          </a:p>
          <a:p>
            <a:pPr marL="57150" indent="0">
              <a:buNone/>
            </a:pPr>
            <a:r>
              <a:rPr lang="en-US" sz="1050" b="0" dirty="0"/>
              <a:t>  +1 +1 +1 +1 +1 -1 -1 -1 -1 +1 +1 +1 +1 -1 -1 +1 +1 +1 +1 +1 -1 +1 +1 -1 -1 -1 +1 -1 -1 -1 +1 -1 +1 -1 +1 +1 +1 +1 -1 +1 +1 -1 -1 -1 -1 +1 -1 -1 +1 +1 ...</a:t>
            </a:r>
          </a:p>
          <a:p>
            <a:pPr marL="57150" indent="0">
              <a:buNone/>
            </a:pPr>
            <a:r>
              <a:rPr lang="en-US" sz="1050" b="0" dirty="0"/>
              <a:t>  -1 +1 -1 -1 -1 -1 +1 -1 +1 -1 -1 -1 -1 +1 +1 +1 +1 -1 -1 +1 +1 +1 +1 +1 -1 +1 +1 -1 -1 -1 +1 -1 -1 -1 +1 -1 +1 -1 +1 -1 -1 -1 +1 -1 -1 +1 +1 +1 +1 -1 ...</a:t>
            </a:r>
          </a:p>
          <a:p>
            <a:pPr marL="57150" indent="0">
              <a:buNone/>
            </a:pPr>
            <a:r>
              <a:rPr lang="en-US" sz="1050" b="0" dirty="0"/>
              <a:t>  +1 +1 -1 -1 +1 -1 +1 +1 +1 +1 -1 +1 -1 +1 +1 +1 +1 -1 +1 +1 -1 +1 +1 -1 -1 -1 -1 -1 -1 -1 +1 -1 +1 -1 -1 -1 +1 +1 -1 -1 -1 +1 +1 -1 -1 -1 -1 +1 +1 -1 ...</a:t>
            </a:r>
          </a:p>
          <a:p>
            <a:pPr marL="57150" indent="0">
              <a:buNone/>
            </a:pPr>
            <a:r>
              <a:rPr lang="en-US" sz="1050" b="0" dirty="0"/>
              <a:t>  -1 -1 -1 -1 +1 -1 -1 +1 +1 +1 -1 +1 +1 +1 -1 +1 -1 +1 -1 -1 -1 -1 +1 -1 -1 +1 +1 +1 +1 -1 +1 +1 -1 -1 +1 -1 +1 +1 +1 +1 -1 +1 -1 +1 +1 -1 -1 +1 +1 +1 ...</a:t>
            </a:r>
          </a:p>
          <a:p>
            <a:pPr marL="57150" indent="0">
              <a:buNone/>
            </a:pPr>
            <a:r>
              <a:rPr lang="en-US" sz="1050" b="0" dirty="0"/>
              <a:t>  +1 -1 -1 +1 +1 +1 +1 +1 -1 +1 +1 -1 -1 -1 +1 -1 -1 -1 +1 -1 +1 -1 +1 -1 -1 -1 +1 -1 -1 +1 +1 +1 +1 -1 +1 +1 -1 -1 +1 -1 +1 +1 +1 +1 -1 +1 -1 +1 +1 -1];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4X EHT-LTF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113"/>
            <a:ext cx="83820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8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 err="1" smtClean="0"/>
              <a:t>LTF320_4x</a:t>
            </a:r>
            <a:r>
              <a:rPr lang="en-US" sz="1800" b="0" dirty="0" smtClean="0"/>
              <a:t> </a:t>
            </a:r>
            <a:r>
              <a:rPr lang="en-US" sz="18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 (-1)*LTF80_4x(1:500),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 (-1)*LTF80_4x(501:1001)]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8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Coefficient values = [ +1 +1, -1 +1, +1 +1, +1 -1 ]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PAPR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39273"/>
              </p:ext>
            </p:extLst>
          </p:nvPr>
        </p:nvGraphicFramePr>
        <p:xfrm>
          <a:off x="274320" y="1066800"/>
          <a:ext cx="2194560" cy="52002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6.55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6.55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15540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376410"/>
              </p:ext>
            </p:extLst>
          </p:nvPr>
        </p:nvGraphicFramePr>
        <p:xfrm>
          <a:off x="3185160" y="990600"/>
          <a:ext cx="2194560" cy="5431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18288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33637437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402669024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8.93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8398139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86980129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7675439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294979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9.38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9.66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9.02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7.66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8.10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7.94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8.69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59101993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8.02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98455995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9.64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316438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9.45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42618864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07082750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4157550970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50465893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9.15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245176992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306737805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01178"/>
              </p:ext>
            </p:extLst>
          </p:nvPr>
        </p:nvGraphicFramePr>
        <p:xfrm>
          <a:off x="6080760" y="1066800"/>
          <a:ext cx="2194560" cy="32404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170545697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47247387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1377647"/>
                  </a:ext>
                </a:extLst>
              </a:tr>
              <a:tr h="18288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0903174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9307818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498011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6691451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292244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0023080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407646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20065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492909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441585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8730234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838116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273993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7446446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7.87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261800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984627"/>
              </p:ext>
            </p:extLst>
          </p:nvPr>
        </p:nvGraphicFramePr>
        <p:xfrm>
          <a:off x="228601" y="1467195"/>
          <a:ext cx="8686801" cy="3634695"/>
        </p:xfrm>
        <a:graphic>
          <a:graphicData uri="http://schemas.openxmlformats.org/drawingml/2006/table">
            <a:tbl>
              <a:tblPr firstRow="1" firstCol="1" bandRow="1"/>
              <a:tblGrid>
                <a:gridCol w="1554481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</a:tblGrid>
              <a:tr h="4607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C1 Opt1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C2 Opt1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BRCM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EHT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7.46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7.39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10.87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9.31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770" y="5742007"/>
            <a:ext cx="1888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Lowest PAPR are in BOLD</a:t>
            </a:r>
          </a:p>
          <a:p>
            <a:r>
              <a:rPr lang="en-US" dirty="0" smtClean="0"/>
              <a:t>Highest PAPR are in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/>
              <a:t>this contribution, a </a:t>
            </a:r>
            <a:r>
              <a:rPr lang="en-GB" altLang="zh-CN" sz="1800" b="0" dirty="0" smtClean="0"/>
              <a:t>modular and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4x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EHT</a:t>
            </a:r>
            <a:r>
              <a:rPr lang="en-GB" altLang="zh-CN" sz="1800" b="0" dirty="0" smtClean="0"/>
              <a:t>-LTF sequence is proposed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The sequence </a:t>
            </a:r>
            <a:r>
              <a:rPr lang="en-GB" altLang="zh-CN" sz="1800" b="0" dirty="0"/>
              <a:t>is optimized for 320 </a:t>
            </a:r>
            <a:r>
              <a:rPr lang="en-GB" altLang="zh-CN" sz="1800" b="0" dirty="0" smtClean="0"/>
              <a:t>MHz and all multi-RU cases of a punctured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(including punctured </a:t>
            </a:r>
            <a:r>
              <a:rPr lang="en-GB" altLang="zh-CN" sz="1800" b="0" dirty="0" err="1" smtClean="0"/>
              <a:t>240MHz</a:t>
            </a:r>
            <a:r>
              <a:rPr lang="en-GB" altLang="zh-CN" sz="1800" b="0" dirty="0" smtClean="0"/>
              <a:t> and including small RU)</a:t>
            </a:r>
            <a:endParaRPr lang="en-US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GB" sz="2000" b="0" dirty="0"/>
              <a:t>EHT-LTFs 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802.11-20/0926r0</a:t>
            </a:r>
            <a:br>
              <a:rPr lang="en-US" sz="2000" b="0" dirty="0" smtClean="0"/>
            </a:br>
            <a:r>
              <a:rPr lang="en-US" sz="2000" b="0" dirty="0"/>
              <a:t>Slide 16, Option </a:t>
            </a:r>
            <a:r>
              <a:rPr lang="en-US" sz="2000" b="0" dirty="0" smtClean="0"/>
              <a:t>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support the proposed sequence construction on slide 3 and 5 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Y</a:t>
            </a:r>
          </a:p>
          <a:p>
            <a:pPr marL="0" indent="0">
              <a:buNone/>
            </a:pPr>
            <a:r>
              <a:rPr lang="en-US" sz="2000" b="0" dirty="0" smtClean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311091</TotalTime>
  <Words>2663</Words>
  <Application>Microsoft Office PowerPoint</Application>
  <PresentationFormat>On-screen Show (4:3)</PresentationFormat>
  <Paragraphs>348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4x 320MHz EHT-LTF Design</vt:lpstr>
      <vt:lpstr>Introduction</vt:lpstr>
      <vt:lpstr>80 MHz 4X base sequence</vt:lpstr>
      <vt:lpstr>320MHz 4X EHT-LTF</vt:lpstr>
      <vt:lpstr>Multi-RU PAPR</vt:lpstr>
      <vt:lpstr>Worst case PAPR for Nss = 1 to 8</vt:lpstr>
      <vt:lpstr>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1891</cp:revision>
  <cp:lastPrinted>1998-02-10T13:28:06Z</cp:lastPrinted>
  <dcterms:created xsi:type="dcterms:W3CDTF">2007-05-21T21:00:37Z</dcterms:created>
  <dcterms:modified xsi:type="dcterms:W3CDTF">2020-08-14T02:01:54Z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