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302" r:id="rId5"/>
    <p:sldId id="279" r:id="rId6"/>
    <p:sldId id="308" r:id="rId7"/>
    <p:sldId id="303" r:id="rId8"/>
    <p:sldId id="304" r:id="rId9"/>
    <p:sldId id="299" r:id="rId10"/>
    <p:sldId id="300" r:id="rId11"/>
    <p:sldId id="301" r:id="rId12"/>
    <p:sldId id="264" r:id="rId13"/>
    <p:sldId id="288" r:id="rId14"/>
    <p:sldId id="30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>
        <p:scale>
          <a:sx n="81" d="100"/>
          <a:sy n="81" d="100"/>
        </p:scale>
        <p:origin x="452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Discussions </a:t>
            </a:r>
            <a:r>
              <a:rPr lang="en-US" altLang="zh-CN" dirty="0" smtClean="0"/>
              <a:t>on PAPR Reduction Methods for DUP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198722"/>
              </p:ext>
            </p:extLst>
          </p:nvPr>
        </p:nvGraphicFramePr>
        <p:xfrm>
          <a:off x="777889" y="3575833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Genadiy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 Xin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results for </a:t>
            </a:r>
            <a:r>
              <a:rPr lang="en-US" altLang="zh-CN" dirty="0" smtClean="0"/>
              <a:t>160M DUP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44212"/>
            <a:ext cx="5895975" cy="4391025"/>
          </a:xfrm>
          <a:prstGeom prst="rect">
            <a:avLst/>
          </a:prstGeom>
        </p:spPr>
      </p:pic>
      <p:graphicFrame>
        <p:nvGraphicFramePr>
          <p:cNvPr id="10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9684"/>
              </p:ext>
            </p:extLst>
          </p:nvPr>
        </p:nvGraphicFramePr>
        <p:xfrm>
          <a:off x="6228184" y="2792202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8.7765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11.2288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9.0311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8.7733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9.0617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9.0514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results for </a:t>
            </a:r>
            <a:r>
              <a:rPr lang="en-US" altLang="zh-CN" dirty="0" smtClean="0"/>
              <a:t>320M DUP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51013"/>
            <a:ext cx="5772150" cy="43053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08513"/>
              </p:ext>
            </p:extLst>
          </p:nvPr>
        </p:nvGraphicFramePr>
        <p:xfrm>
          <a:off x="5958717" y="2816226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9.2026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11.6659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9.4188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9.1889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9.4612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9.4435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5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[1</a:t>
            </a:r>
            <a:r>
              <a:rPr lang="en-US" sz="1600" b="0" dirty="0"/>
              <a:t>] “6GHz LPI Range Extension,” </a:t>
            </a:r>
            <a:r>
              <a:rPr lang="en-US" sz="1600" b="0" dirty="0" smtClean="0"/>
              <a:t>IEEE 802.11-20/0965r4</a:t>
            </a:r>
          </a:p>
          <a:p>
            <a:r>
              <a:rPr lang="en-US" sz="1600" b="0" dirty="0" smtClean="0"/>
              <a:t>[2] </a:t>
            </a:r>
            <a:r>
              <a:rPr lang="nb-NO" sz="1600" b="0" dirty="0"/>
              <a:t>“PAPR Issues for EHT ER SU PPDU” IEEE </a:t>
            </a:r>
            <a:r>
              <a:rPr lang="nb-NO" sz="1600" b="0" dirty="0" smtClean="0"/>
              <a:t>802.11-20/1135r2</a:t>
            </a:r>
            <a:endParaRPr lang="en-US" sz="1600" b="0" dirty="0" smtClean="0"/>
          </a:p>
          <a:p>
            <a:r>
              <a:rPr lang="en-US" sz="1600" b="0" dirty="0" smtClean="0"/>
              <a:t>[</a:t>
            </a:r>
            <a:r>
              <a:rPr lang="en-US" sz="1600" b="0" dirty="0"/>
              <a:t>3] </a:t>
            </a:r>
            <a:r>
              <a:rPr lang="en-US" sz="1600" b="0" dirty="0" smtClean="0"/>
              <a:t>“DUP </a:t>
            </a:r>
            <a:r>
              <a:rPr lang="en-US" sz="1600" b="0" dirty="0"/>
              <a:t>mode PAPR Reduction </a:t>
            </a:r>
            <a:r>
              <a:rPr lang="en-US" sz="1600" b="0" dirty="0" smtClean="0"/>
              <a:t>”</a:t>
            </a:r>
            <a:r>
              <a:rPr lang="nb-NO" altLang="zh-CN" sz="1600" b="0" dirty="0"/>
              <a:t> IEEE </a:t>
            </a:r>
            <a:r>
              <a:rPr lang="nb-NO" altLang="zh-CN" sz="1600" b="0" dirty="0" smtClean="0"/>
              <a:t>802.11-20/1191r0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</a:t>
            </a:r>
            <a:r>
              <a:rPr lang="en-US" altLang="ko-KR" sz="1600" dirty="0" smtClean="0"/>
              <a:t>duplicated in reversed order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the even </a:t>
            </a:r>
            <a:r>
              <a:rPr lang="en-US" altLang="ko-KR" sz="1600" dirty="0"/>
              <a:t>indexed tones </a:t>
            </a:r>
            <a:r>
              <a:rPr lang="en-US" altLang="ko-KR" sz="1600" dirty="0" smtClean="0"/>
              <a:t>corresponding to the </a:t>
            </a:r>
            <a:r>
              <a:rPr lang="en-US" altLang="ko-KR" sz="1600" dirty="0"/>
              <a:t>duplicated 484-tone 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duplicated in reversed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the even </a:t>
            </a:r>
            <a:r>
              <a:rPr lang="en-US" altLang="ko-KR" sz="1600" dirty="0" smtClean="0"/>
              <a:t>indexed </a:t>
            </a:r>
            <a:r>
              <a:rPr lang="en-US" altLang="ko-KR" sz="1600" dirty="0"/>
              <a:t>tones corresponding to the duplicated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duplicated in reversed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the even </a:t>
            </a:r>
            <a:r>
              <a:rPr lang="en-US" altLang="ko-KR" sz="1600" dirty="0" smtClean="0"/>
              <a:t>indexed </a:t>
            </a:r>
            <a:r>
              <a:rPr lang="en-US" altLang="ko-KR" sz="1600" dirty="0"/>
              <a:t>tones corresponding to the duplicated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odd indexed tones </a:t>
            </a:r>
            <a:r>
              <a:rPr lang="en-US" altLang="ko-KR" sz="1600" dirty="0" smtClean="0"/>
              <a:t>corresponding to the </a:t>
            </a:r>
            <a:r>
              <a:rPr lang="en-US" altLang="ko-KR" sz="1600" dirty="0"/>
              <a:t>duplicated 484-tone 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duplicated and the odd indexed tones corresponding to the duplicated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duplicated and the odd indexed tones corresponding to the duplicated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6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/>
              <a:t>PAPR Reduction Methods for DUP Mode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432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To extend the transmission range of the low power indoor Wi-Fi system in 6GHz, </a:t>
            </a:r>
            <a:r>
              <a:rPr lang="en-US" altLang="zh-CN" dirty="0" smtClean="0"/>
              <a:t>the DUP mode is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following SP on DUP mode has passed</a:t>
            </a:r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429000"/>
            <a:ext cx="5688632" cy="282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 simply duplication in the frequency domain will cause the following problems: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PAPR increase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Time diversity loss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we </a:t>
            </a:r>
            <a:r>
              <a:rPr lang="en-US" altLang="zh-CN" dirty="0"/>
              <a:t>propose a simple method to reduce the PAPR </a:t>
            </a:r>
            <a:r>
              <a:rPr lang="en-US" altLang="zh-CN" dirty="0" smtClean="0"/>
              <a:t> and make use of the time-domain diversity for DUP mode in </a:t>
            </a:r>
            <a:r>
              <a:rPr lang="en-US" altLang="zh-CN" dirty="0"/>
              <a:t>this </a:t>
            </a:r>
            <a:r>
              <a:rPr lang="en-US" altLang="zh-CN" dirty="0" smtClean="0"/>
              <a:t>contribution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DUP mode for reducing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3416821"/>
            <a:ext cx="7770813" cy="3240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Duplicate all the DCM encoded </a:t>
            </a:r>
            <a:r>
              <a:rPr lang="en-US" altLang="zh-CN" b="1" dirty="0" smtClean="0">
                <a:solidFill>
                  <a:srgbClr val="FF0000"/>
                </a:solidFill>
              </a:rPr>
              <a:t>tones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odd indexed tones</a:t>
            </a:r>
            <a:r>
              <a:rPr lang="en-US" altLang="zh-CN" dirty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the duplicated part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Option2: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Duplicate all the DCM encoded </a:t>
            </a:r>
            <a:r>
              <a:rPr lang="en-US" altLang="zh-CN" b="1" dirty="0" smtClean="0">
                <a:solidFill>
                  <a:srgbClr val="FF0000"/>
                </a:solidFill>
              </a:rPr>
              <a:t>tones in reverse order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even indexed tones</a:t>
            </a:r>
            <a:r>
              <a:rPr lang="en-US" altLang="zh-CN" dirty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the duplicated part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55900"/>
            <a:ext cx="6768752" cy="20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DUP mode for reducing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3416821"/>
            <a:ext cx="7770813" cy="3240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3([3]1191):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Duplicate all the DCM encoded tones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data tones</a:t>
            </a:r>
            <a:r>
              <a:rPr lang="en-US" altLang="zh-CN" dirty="0" smtClean="0"/>
              <a:t>(i.e.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the </a:t>
            </a:r>
            <a:r>
              <a:rPr lang="en-US" altLang="zh-CN" b="1" dirty="0" smtClean="0">
                <a:solidFill>
                  <a:srgbClr val="FF0000"/>
                </a:solidFill>
              </a:rPr>
              <a:t>lower half </a:t>
            </a:r>
            <a:r>
              <a:rPr lang="en-US" altLang="zh-CN" dirty="0" smtClean="0"/>
              <a:t>of the duplicated part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4 </a:t>
            </a:r>
            <a:r>
              <a:rPr lang="en-US" altLang="zh-CN" dirty="0" smtClean="0"/>
              <a:t>([2]1135):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Duplicate all the DCM encoded </a:t>
            </a:r>
            <a:r>
              <a:rPr lang="en-US" altLang="zh-CN" dirty="0" smtClean="0"/>
              <a:t>tones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both the </a:t>
            </a:r>
            <a:r>
              <a:rPr lang="en-US" altLang="zh-CN" b="1" dirty="0" smtClean="0">
                <a:solidFill>
                  <a:srgbClr val="FF0000"/>
                </a:solidFill>
              </a:rPr>
              <a:t>data tones and pilot </a:t>
            </a:r>
            <a:r>
              <a:rPr lang="en-US" altLang="zh-CN" dirty="0" smtClean="0"/>
              <a:t>(i.e.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the </a:t>
            </a:r>
            <a:r>
              <a:rPr lang="en-US" altLang="zh-CN" b="1" dirty="0" smtClean="0">
                <a:solidFill>
                  <a:srgbClr val="FF0000"/>
                </a:solidFill>
              </a:rPr>
              <a:t>upper </a:t>
            </a:r>
            <a:r>
              <a:rPr lang="en-US" altLang="zh-CN" b="1" dirty="0">
                <a:solidFill>
                  <a:srgbClr val="FF0000"/>
                </a:solidFill>
              </a:rPr>
              <a:t>half </a:t>
            </a:r>
            <a:r>
              <a:rPr lang="en-US" altLang="zh-CN" dirty="0"/>
              <a:t>of duplicated </a:t>
            </a:r>
            <a:r>
              <a:rPr lang="en-US" altLang="zh-CN" dirty="0" smtClean="0"/>
              <a:t>part 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55900"/>
            <a:ext cx="6768752" cy="20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2114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BPSK with DCM defined in 11ax is used to create the data tones for lower half bandwidth(RU 484 for 80M DUP, RU996 for 160M DUP, RU 2*996 for 320M DUP)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EHT tone plan is used and the pilot value is set follows the HE(Pilot tone index for RU 484L is [-494	-468	-426	-400	-360	-334	-292	-266</a:t>
            </a:r>
            <a:r>
              <a:rPr lang="en-US" altLang="zh-CN" sz="2000" dirty="0"/>
              <a:t>	-246	-220	-178	-152	-112</a:t>
            </a:r>
            <a:r>
              <a:rPr lang="en-US" altLang="zh-CN" sz="2000" dirty="0" smtClean="0"/>
              <a:t>], </a:t>
            </a:r>
            <a:r>
              <a:rPr lang="en-US" altLang="zh-CN" sz="2000" dirty="0"/>
              <a:t>Pilot tone index for RU 996 is [-468 -400 -334 -266 -220 -152 -86 -18  18  86  152   220   266   334   400   468</a:t>
            </a:r>
            <a:r>
              <a:rPr lang="en-US" altLang="zh-CN" sz="2000" dirty="0" smtClean="0"/>
              <a:t>]… )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5709408"/>
            <a:ext cx="4139494" cy="5112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79" y="4363143"/>
            <a:ext cx="4038600" cy="1085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625" y="4348855"/>
            <a:ext cx="40862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0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 value for data tones are assumed to be random 1 and -1 values with </a:t>
            </a:r>
            <a:r>
              <a:rPr lang="en-US" altLang="zh-CN" sz="2000" dirty="0"/>
              <a:t>equal </a:t>
            </a:r>
            <a:r>
              <a:rPr lang="en-US" altLang="zh-CN" sz="2000" dirty="0" smtClean="0"/>
              <a:t>probability after the LDPC tone mapper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Four times up-sampling is used to calculate the PAPR value(i.e. IFFT size=4096 for 80M DUP, </a:t>
            </a:r>
            <a:r>
              <a:rPr lang="en-US" altLang="zh-CN" sz="2000" dirty="0"/>
              <a:t>IFFT size=4096 for 80M </a:t>
            </a:r>
            <a:r>
              <a:rPr lang="en-US" altLang="zh-CN" sz="2000" dirty="0" smtClean="0"/>
              <a:t>DUP, </a:t>
            </a:r>
            <a:r>
              <a:rPr lang="en-US" altLang="zh-CN" sz="2000" dirty="0"/>
              <a:t>IFFT </a:t>
            </a:r>
            <a:r>
              <a:rPr lang="en-US" altLang="zh-CN" sz="2000" dirty="0" smtClean="0"/>
              <a:t>size=8192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160M DUP, </a:t>
            </a:r>
            <a:r>
              <a:rPr lang="en-US" altLang="zh-CN" sz="2000" dirty="0"/>
              <a:t>IFFT </a:t>
            </a:r>
            <a:r>
              <a:rPr lang="en-US" altLang="zh-CN" sz="2000" dirty="0" smtClean="0"/>
              <a:t>size=16384 </a:t>
            </a:r>
            <a:r>
              <a:rPr lang="en-US" altLang="zh-CN" sz="2000" dirty="0"/>
              <a:t>for 160M DUP</a:t>
            </a:r>
            <a:r>
              <a:rPr lang="en-US" altLang="zh-CN" sz="200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There are 100 data OFDM symbols in each frame, and 10k frames are tested for each bandwidth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4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PAPR results for 80M DUP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1208"/>
            <a:ext cx="6553200" cy="484822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63266"/>
              </p:ext>
            </p:extLst>
          </p:nvPr>
        </p:nvGraphicFramePr>
        <p:xfrm>
          <a:off x="6228185" y="2924944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8.3446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10.7849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8.6163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8.3571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8.6724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8.6423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9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4448</TotalTime>
  <Words>832</Words>
  <Application>Microsoft Office PowerPoint</Application>
  <PresentationFormat>全屏显示(4:3)</PresentationFormat>
  <Paragraphs>140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굴림</vt:lpstr>
      <vt:lpstr>MS Gothic</vt:lpstr>
      <vt:lpstr>Arial</vt:lpstr>
      <vt:lpstr>Times New Roman</vt:lpstr>
      <vt:lpstr>Wingdings</vt:lpstr>
      <vt:lpstr>Office 主题</vt:lpstr>
      <vt:lpstr>Discussions on PAPR Reduction Methods for DUP Mode</vt:lpstr>
      <vt:lpstr>Abstract</vt:lpstr>
      <vt:lpstr>Introduction</vt:lpstr>
      <vt:lpstr>Motivation</vt:lpstr>
      <vt:lpstr>Proposed DUP mode for reducing PAPR</vt:lpstr>
      <vt:lpstr>Proposed DUP mode for reducing PAPR</vt:lpstr>
      <vt:lpstr>Experiment Setup</vt:lpstr>
      <vt:lpstr>Experiment Setup</vt:lpstr>
      <vt:lpstr>PAPR results for 80M DUP</vt:lpstr>
      <vt:lpstr>PAPR results for 160M DUP</vt:lpstr>
      <vt:lpstr>PAPR results for 320M DUP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174</cp:revision>
  <cp:lastPrinted>1601-01-01T00:00:00Z</cp:lastPrinted>
  <dcterms:created xsi:type="dcterms:W3CDTF">2020-06-15T07:09:50Z</dcterms:created>
  <dcterms:modified xsi:type="dcterms:W3CDTF">2020-09-28T23:30:28Z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(3)Oh8D6CHnKlZjyhrkJR4yPdFAXU0RwV3dPIC76VE5e7ZNcNI3vIzMbLL7LQFpk0p+3+OIR2r1
xaSJsyZNz9jS98+4NnHxuBWh78VqnS6ZYp2SzTcwNKROxNo1XM+mc8RBESsSOu/BNV65leCC
Q6/C84GI9uB2PRlP1FWvu7anoKMiKUxT60fy9zwePeTcxo/TtszKeRe+Z4QvynBR6aaWfGZc
hqyInBdiLvlTkCmopd</vt:lpwstr>
  </property>
  <property fmtid="{D5CDD505-2E9C-101B-9397-08002B2CF9AE}" pid="3" name="_2015_ms_pID_7253431">
    <vt:lpwstr>jM/dKiGk1CbV2yPLa+t16DNERv82Mh3zUmokokt2nRaHCsa2dB2chM
dI8QyNrjLaVstSFNVyHdLXdohBzTq+HpGMMHphaveMfSxnHsnOETEQlmPdaQuyOBPmrvVLZ0
uZy2U/ovMuLQ9y5GPKTsQmPuxtz3KbRFR+vLqD9CCxJVbVjHT6OaH7RcaXgOtCbzYQbCXU/U
Jydi93RECMZEJXw19uVuc4Hj19jNgg0PE3io</vt:lpwstr>
  </property>
  <property fmtid="{D5CDD505-2E9C-101B-9397-08002B2CF9AE}" pid="4" name="_2015_ms_pID_7253432">
    <vt:lpwstr>5w==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1599558054</vt:lpwstr>
  </property>
</Properties>
</file>