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29" r:id="rId16"/>
    <p:sldId id="330" r:id="rId17"/>
    <p:sldId id="297" r:id="rId18"/>
    <p:sldId id="314" r:id="rId19"/>
    <p:sldId id="264" r:id="rId20"/>
    <p:sldId id="319" r:id="rId21"/>
    <p:sldId id="324" r:id="rId22"/>
    <p:sldId id="322" r:id="rId23"/>
    <p:sldId id="321"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802.11-20/1205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Aufust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802.11-20/1205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Aufust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802.11-20/1205</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802.11-20/1205</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802.11-20/1205</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802.11-20/1205r1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August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11,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2020-08-11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88"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err="1"/>
              <a:t>TGbc</a:t>
            </a:r>
            <a:r>
              <a:rPr lang="en-US" dirty="0"/>
              <a:t> Architecture Discussion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193162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020666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August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August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August 11,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18</a:t>
            </a:r>
          </a:p>
          <a:p>
            <a:pPr lvl="1">
              <a:buFont typeface="Arial" panose="020B0604020202020204" pitchFamily="34" charset="0"/>
              <a:buChar char="•"/>
            </a:pPr>
            <a:r>
              <a:rPr lang="en-US" dirty="0"/>
              <a:t>August 25 (note-  need to find a secretary)</a:t>
            </a:r>
          </a:p>
          <a:p>
            <a:pPr lvl="1">
              <a:buFont typeface="Arial" panose="020B0604020202020204" pitchFamily="34" charset="0"/>
              <a:buChar char="•"/>
            </a:pPr>
            <a:r>
              <a:rPr lang="en-US" dirty="0"/>
              <a:t>September 1 – additional, tba.</a:t>
            </a:r>
          </a:p>
          <a:p>
            <a:pPr lvl="1">
              <a:buFont typeface="Arial" panose="020B0604020202020204" pitchFamily="34" charset="0"/>
              <a:buChar char="•"/>
            </a:pPr>
            <a:r>
              <a:rPr lang="en-US" dirty="0"/>
              <a:t>September 8 – additional, tba.</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=m026a138f6647db435c2f9d9c8027f3cf</a:t>
            </a:r>
          </a:p>
          <a:p>
            <a:endParaRPr lang="en-GB" sz="800" dirty="0"/>
          </a:p>
          <a:p>
            <a:r>
              <a:rPr lang="en-GB" sz="800" dirty="0"/>
              <a:t>Meeting number: 716 454 249</a:t>
            </a:r>
          </a:p>
          <a:p>
            <a:r>
              <a:rPr lang="en-GB" sz="800" dirty="0"/>
              <a:t>Meeting password: wireless (94735377 from phones and video systems)</a:t>
            </a:r>
          </a:p>
          <a:p>
            <a:endParaRPr lang="en-GB" sz="800" dirty="0"/>
          </a:p>
          <a:p>
            <a:r>
              <a:rPr lang="en-GB" sz="800" dirty="0"/>
              <a:t>Join by phone:</a:t>
            </a:r>
          </a:p>
          <a:p>
            <a:r>
              <a:rPr lang="en-GB" sz="800" dirty="0"/>
              <a:t>   Tap to call in from a mobile device (attendees only)</a:t>
            </a:r>
          </a:p>
          <a:p>
            <a:r>
              <a:rPr lang="en-GB" sz="800" dirty="0"/>
              <a:t>  &lt;a </a:t>
            </a:r>
            <a:r>
              <a:rPr lang="en-GB" sz="800" dirty="0" err="1"/>
              <a:t>href</a:t>
            </a:r>
            <a:r>
              <a:rPr lang="en-GB" sz="800" dirty="0"/>
              <a:t>="</a:t>
            </a:r>
            <a:r>
              <a:rPr lang="en-GB" sz="800" dirty="0" err="1"/>
              <a:t>tel</a:t>
            </a:r>
            <a:r>
              <a:rPr lang="en-GB" sz="800" dirty="0"/>
              <a:t>:+1-408-418-9388,,*716454249##"&gt;+1-408-418-9388&lt;/a&gt; USA Toll&lt;</a:t>
            </a:r>
            <a:r>
              <a:rPr lang="en-GB" sz="800" dirty="0" err="1"/>
              <a:t>br</a:t>
            </a:r>
            <a:r>
              <a:rPr lang="en-GB" sz="800" dirty="0"/>
              <a:t>&gt;&lt;a </a:t>
            </a:r>
            <a:r>
              <a:rPr lang="en-GB" sz="800" dirty="0" err="1"/>
              <a:t>href</a:t>
            </a:r>
            <a:r>
              <a:rPr lang="en-GB" sz="800" dirty="0"/>
              <a:t>="https://</a:t>
            </a:r>
            <a:r>
              <a:rPr lang="en-GB" sz="800" dirty="0" err="1"/>
              <a:t>ieeesa.webex.com</a:t>
            </a:r>
            <a:r>
              <a:rPr lang="en-GB" sz="800" dirty="0"/>
              <a:t>/</a:t>
            </a:r>
            <a:r>
              <a:rPr lang="en-GB" sz="800" dirty="0" err="1"/>
              <a:t>ieeesa</a:t>
            </a:r>
            <a:r>
              <a:rPr lang="en-GB" sz="800" dirty="0"/>
              <a:t>/</a:t>
            </a:r>
            <a:r>
              <a:rPr lang="en-GB" sz="800" dirty="0" err="1"/>
              <a:t>globalcallin.php?MTID</a:t>
            </a:r>
            <a:r>
              <a:rPr lang="en-GB" sz="800" dirty="0"/>
              <a:t>=m026a138f6647db435c2f9d9c8027f3cf"&gt;Global call-in numbers&lt;/a&gt;</a:t>
            </a:r>
          </a:p>
          <a:p>
            <a:r>
              <a:rPr lang="en-GB" sz="800" dirty="0"/>
              <a:t>Access code: 716 454 249</a:t>
            </a:r>
          </a:p>
          <a:p>
            <a:endParaRPr lang="en-GB" sz="800" dirty="0"/>
          </a:p>
          <a:p>
            <a:r>
              <a:rPr lang="en-GB" sz="800" dirty="0"/>
              <a:t>Join from a video system or application</a:t>
            </a:r>
          </a:p>
          <a:p>
            <a:r>
              <a:rPr lang="en-GB" sz="800" dirty="0"/>
              <a:t>   Dial &lt;a </a:t>
            </a:r>
            <a:r>
              <a:rPr lang="en-GB" sz="800" dirty="0" err="1"/>
              <a:t>href</a:t>
            </a:r>
            <a:r>
              <a:rPr lang="en-GB" sz="800" dirty="0"/>
              <a:t>="sip:716454249@ieeesa.webex.com"&gt;716454249@ieeesa.webex.com&lt;/a&gt;</a:t>
            </a:r>
          </a:p>
          <a:p>
            <a:r>
              <a:rPr lang="en-GB" sz="800" dirty="0"/>
              <a:t>You can also dial 173.243.2.68 and enter your meeting number.</a:t>
            </a:r>
          </a:p>
          <a:p>
            <a:endParaRPr lang="en-GB" sz="800" dirty="0"/>
          </a:p>
          <a:p>
            <a:r>
              <a:rPr lang="en-GB" sz="800" dirty="0"/>
              <a:t>Join using Microsoft Lync or Microsoft Skype for Business</a:t>
            </a:r>
          </a:p>
          <a:p>
            <a:r>
              <a:rPr lang="en-GB" sz="800" dirty="0"/>
              <a:t>Dial &lt;a </a:t>
            </a:r>
            <a:r>
              <a:rPr lang="en-GB" sz="800" dirty="0" err="1"/>
              <a:t>href</a:t>
            </a:r>
            <a:r>
              <a:rPr lang="en-GB" sz="800" dirty="0"/>
              <a:t>="sip:716454249.ieeesa@lync.webex.com"&gt;716454249.ieeesa@lync.webex.com&lt;/a&gt;</a:t>
            </a:r>
          </a:p>
          <a:p>
            <a:endParaRPr lang="en-GB" sz="800" dirty="0"/>
          </a:p>
          <a:p>
            <a:r>
              <a:rPr lang="en-GB" sz="800" dirty="0"/>
              <a:t>Need help? Go to &lt;a </a:t>
            </a:r>
            <a:r>
              <a:rPr lang="en-GB" sz="800" dirty="0" err="1"/>
              <a:t>href</a:t>
            </a:r>
            <a:r>
              <a:rPr lang="en-GB" sz="800" dirty="0"/>
              <a:t>="http://</a:t>
            </a:r>
            <a:r>
              <a:rPr lang="en-GB" sz="800" dirty="0" err="1"/>
              <a:t>help.webex.com</a:t>
            </a:r>
            <a:r>
              <a:rPr lang="en-GB" sz="800" dirty="0"/>
              <a:t>"&gt;http://</a:t>
            </a:r>
            <a:r>
              <a:rPr lang="en-GB" sz="800" dirty="0" err="1"/>
              <a:t>help.webex.com</a:t>
            </a:r>
            <a:r>
              <a:rPr lang="en-GB" sz="800" dirty="0"/>
              <a:t>&lt;/a&gt;</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err="1"/>
              <a:t>TGbc</a:t>
            </a:r>
            <a:r>
              <a:rPr lang="de-DE" sz="1500" dirty="0"/>
              <a:t> </a:t>
            </a:r>
            <a:r>
              <a:rPr lang="de-DE" sz="1500" dirty="0" err="1"/>
              <a:t>Architecture</a:t>
            </a:r>
            <a:r>
              <a:rPr lang="de-DE" sz="1500" dirty="0"/>
              <a:t> </a:t>
            </a:r>
            <a:r>
              <a:rPr lang="de-DE" sz="1500" dirty="0" err="1"/>
              <a:t>Discussion</a:t>
            </a:r>
            <a:r>
              <a:rPr lang="de-DE" sz="1500" dirty="0"/>
              <a:t> (11-20/1203; McCann)</a:t>
            </a:r>
          </a:p>
          <a:p>
            <a:pPr>
              <a:buFont typeface="Arial" panose="020B0604020202020204" pitchFamily="34" charset="0"/>
              <a:buChar char="•"/>
            </a:pPr>
            <a:r>
              <a:rPr lang="de-DE" sz="1500" dirty="0"/>
              <a:t>Comment </a:t>
            </a:r>
            <a:r>
              <a:rPr lang="de-DE" sz="1500" dirty="0" err="1"/>
              <a:t>resolution</a:t>
            </a:r>
            <a:r>
              <a:rPr lang="de-DE" sz="1500" dirty="0"/>
              <a:t> </a:t>
            </a:r>
          </a:p>
          <a:p>
            <a:pPr lvl="1">
              <a:buFont typeface="Arial" panose="020B0604020202020204" pitchFamily="34" charset="0"/>
              <a:buChar char="•"/>
            </a:pPr>
            <a:r>
              <a:rPr lang="de-DE" sz="1200" dirty="0"/>
              <a:t>CC31 </a:t>
            </a:r>
            <a:r>
              <a:rPr lang="de-DE" sz="1200" dirty="0" err="1"/>
              <a:t>Resolutions</a:t>
            </a:r>
            <a:r>
              <a:rPr lang="de-DE" sz="1200" dirty="0"/>
              <a:t> </a:t>
            </a:r>
            <a:r>
              <a:rPr lang="de-DE" sz="1200" dirty="0" err="1"/>
              <a:t>Assigned</a:t>
            </a:r>
            <a:r>
              <a:rPr lang="de-DE" sz="1200" dirty="0"/>
              <a:t> </a:t>
            </a:r>
            <a:r>
              <a:rPr lang="de-DE" sz="1200" dirty="0" err="1"/>
              <a:t>to</a:t>
            </a:r>
            <a:r>
              <a:rPr lang="de-DE" sz="1200" dirty="0"/>
              <a:t> Morioka (11-20/1204; Morioka)</a:t>
            </a:r>
          </a:p>
          <a:p>
            <a:pPr lvl="1">
              <a:buFont typeface="Arial" panose="020B0604020202020204" pitchFamily="34" charset="0"/>
              <a:buChar char="•"/>
            </a:pPr>
            <a:r>
              <a:rPr lang="de-DE" sz="1200" dirty="0"/>
              <a:t>Initial </a:t>
            </a:r>
            <a:r>
              <a:rPr lang="de-DE" sz="1200" dirty="0" err="1"/>
              <a:t>comment</a:t>
            </a:r>
            <a:r>
              <a:rPr lang="de-DE" sz="1200" dirty="0"/>
              <a:t> </a:t>
            </a:r>
            <a:r>
              <a:rPr lang="de-DE" sz="1200" dirty="0" err="1"/>
              <a:t>resolution</a:t>
            </a:r>
            <a:r>
              <a:rPr lang="de-DE" sz="1200" dirty="0"/>
              <a:t> (11-20/1197; 11-20/1198; McCann)</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684</TotalTime>
  <Words>2000</Words>
  <Application>Microsoft Macintosh PowerPoint</Application>
  <PresentationFormat>On-screen Show (16:9)</PresentationFormat>
  <Paragraphs>239</Paragraphs>
  <Slides>25</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Document</vt:lpstr>
      <vt:lpstr>Agenda TGbc Telco August 11,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TGbc Architecture Discussion</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88</cp:revision>
  <cp:lastPrinted>1601-01-01T00:00:00Z</cp:lastPrinted>
  <dcterms:created xsi:type="dcterms:W3CDTF">2020-02-25T15:01:23Z</dcterms:created>
  <dcterms:modified xsi:type="dcterms:W3CDTF">2020-08-11T15:16:57Z</dcterms:modified>
  <cp:category/>
</cp:coreProperties>
</file>