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39" r:id="rId3"/>
    <p:sldId id="438" r:id="rId4"/>
    <p:sldId id="437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FFCC"/>
    <a:srgbClr val="A4FD03"/>
    <a:srgbClr val="00CCFF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54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802.11-20/1202r0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997408"/>
              </p:ext>
            </p:extLst>
          </p:nvPr>
        </p:nvGraphicFramePr>
        <p:xfrm>
          <a:off x="620713" y="3713163"/>
          <a:ext cx="8154987" cy="306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8" name="Document" r:id="rId4" imgW="8656876" imgH="3268003" progId="Word.Document.8">
                  <p:embed/>
                </p:oleObj>
              </mc:Choice>
              <mc:Fallback>
                <p:oleObj name="Document" r:id="rId4" imgW="8656876" imgH="326800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713163"/>
                        <a:ext cx="8154987" cy="3062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M/O of 20MHz </a:t>
            </a:r>
            <a:r>
              <a:rPr lang="en-US" sz="2800"/>
              <a:t>NGV PPDU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306" y="1713691"/>
            <a:ext cx="7543800" cy="4038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TGbd</a:t>
            </a:r>
            <a:r>
              <a:rPr lang="en-US" dirty="0"/>
              <a:t> already decides to make most PHY features mandatory for better interop and OCB service.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10MHz NGV PPDU format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modulation and coding: MCS0~10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NGV-LTF formats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LDPC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with all periodicity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non-NGV 10MHz and repetition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of two spatial streams is optional.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pending M/O decision: 20MHz NGV 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20MHz NGV PPDU is the PPDU format that can coexist with 10MHz NGV PPDU and 10MHz non-NGV PPDU.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611090"/>
            <a:ext cx="7770813" cy="1065213"/>
          </a:xfrm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/>
              <a:t>20MHz NGV PPDU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1EDE31D-C03C-40E8-9612-BAF9A6A7E0A6}"/>
              </a:ext>
            </a:extLst>
          </p:cNvPr>
          <p:cNvSpPr txBox="1">
            <a:spLocks/>
          </p:cNvSpPr>
          <p:nvPr/>
        </p:nvSpPr>
        <p:spPr bwMode="auto">
          <a:xfrm>
            <a:off x="762000" y="1576427"/>
            <a:ext cx="7924800" cy="48989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Some debates on this topic in the teleconference and </a:t>
            </a:r>
            <a:r>
              <a:rPr lang="en-US" kern="0" dirty="0" err="1"/>
              <a:t>TGbd</a:t>
            </a:r>
            <a:r>
              <a:rPr lang="en-US" kern="0" dirty="0"/>
              <a:t> </a:t>
            </a:r>
            <a:r>
              <a:rPr lang="en-US" kern="0" dirty="0" err="1"/>
              <a:t>maillist</a:t>
            </a:r>
            <a:r>
              <a:rPr lang="en-US" kern="0" dirty="0"/>
              <a:t>.</a:t>
            </a:r>
          </a:p>
          <a:p>
            <a:pPr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Mandatory: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Easier interop across different geographical regions.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Compatible with 10MHz NGV/non-NGV PPDU, good differentiation feature to 11p STA.</a:t>
            </a:r>
          </a:p>
          <a:p>
            <a:pPr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Optional: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Limited DSRC/ITS 20MHz channel availability.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20MHz channel is not generally available across the world.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Allow 10MHz-only NGV STA for lower cost/complexity.</a:t>
            </a:r>
          </a:p>
          <a:p>
            <a:pPr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Notice slightly more preference to make it optional.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3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/>
              <a:t>Rui Cao and etc., NXP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92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define 20MHz NGV PPDU as an optional feature?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20MHz NGV PPDU is the PPDU format </a:t>
            </a:r>
            <a:r>
              <a:rPr lang="en-US"/>
              <a:t>that coexists </a:t>
            </a:r>
            <a:r>
              <a:rPr lang="en-US" dirty="0"/>
              <a:t>with 10MHz NGV PPDU and 10MHz non-NGV PPDU.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	</a:t>
            </a:r>
          </a:p>
          <a:p>
            <a:pPr marL="457200" lvl="1" indent="0"/>
            <a:endParaRPr lang="en-US" dirty="0"/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075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On-screen Show (4:3)</PresentationFormat>
  <Paragraphs>50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M/O of 20MHz NGV PPDU</vt:lpstr>
      <vt:lpstr>Introduction</vt:lpstr>
      <vt:lpstr>20MHz NGV PPDU</vt:lpstr>
      <vt:lpstr>Straw Poll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Cyclic Shift Values for NGV</dc:title>
  <dc:creator>Prashant Sharma</dc:creator>
  <cp:lastModifiedBy>Rui Cao</cp:lastModifiedBy>
  <cp:revision>63</cp:revision>
  <dcterms:created xsi:type="dcterms:W3CDTF">2020-06-30T22:40:46Z</dcterms:created>
  <dcterms:modified xsi:type="dcterms:W3CDTF">2020-08-10T22:46:37Z</dcterms:modified>
</cp:coreProperties>
</file>