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69" r:id="rId2"/>
    <p:sldId id="272" r:id="rId3"/>
    <p:sldId id="315" r:id="rId4"/>
    <p:sldId id="328" r:id="rId5"/>
    <p:sldId id="267" r:id="rId6"/>
    <p:sldId id="260" r:id="rId7"/>
    <p:sldId id="261" r:id="rId8"/>
    <p:sldId id="262" r:id="rId9"/>
    <p:sldId id="263" r:id="rId10"/>
    <p:sldId id="283" r:id="rId11"/>
    <p:sldId id="284" r:id="rId12"/>
    <p:sldId id="287" r:id="rId13"/>
    <p:sldId id="288" r:id="rId14"/>
    <p:sldId id="289" r:id="rId15"/>
    <p:sldId id="334" r:id="rId16"/>
    <p:sldId id="360"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73" autoAdjust="0"/>
    <p:restoredTop sz="98505" autoAdjust="0"/>
  </p:normalViewPr>
  <p:slideViewPr>
    <p:cSldViewPr>
      <p:cViewPr varScale="1">
        <p:scale>
          <a:sx n="119" d="100"/>
          <a:sy n="119" d="100"/>
        </p:scale>
        <p:origin x="192" y="102"/>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4</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15</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92974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Aug 2020</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175246" y="332601"/>
            <a:ext cx="327025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802.11-20/1190r0</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0/11-20-1148-00-00be-discussion-on-mld-architecture.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0/11-20-1122-00-00be-802-11be-architecture-association-discussion.pptx" TargetMode="External"/><Relationship Id="rId5" Type="http://schemas.openxmlformats.org/officeDocument/2006/relationships/hyperlink" Target="https://mentor.ieee.org/802.11/dcn/20/11-20-1171-00-00be-multi-link-ap-network-reference-model-discussion.pptx" TargetMode="External"/><Relationship Id="rId4" Type="http://schemas.openxmlformats.org/officeDocument/2006/relationships/hyperlink" Target="https://mentor.ieee.org/802.11/dcn/20/11-20-1131-01-00be-multi-link-reference-model-discussion.pptx"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ARC-SC-agenda-6-Aug-2020</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2020-08-05</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spid="_x0000_s15759" name="Document" r:id="rId4" imgW="8619847" imgH="3137708" progId="Word.Document.8">
                  <p:embed/>
                </p:oleObj>
              </mc:Choice>
              <mc:Fallback>
                <p:oleObj name="Document" r:id="rId4" imgW="8619847" imgH="3137708" progId="Word.Document.8">
                  <p:embed/>
                  <p:pic>
                    <p:nvPicPr>
                      <p:cNvPr id="0" name="Object 11"/>
                      <p:cNvPicPr>
                        <a:picLocks noChangeAspect="1" noChangeArrowheads="1"/>
                      </p:cNvPicPr>
                      <p:nvPr/>
                    </p:nvPicPr>
                    <p:blipFill>
                      <a:blip r:embed="rId5"/>
                      <a:srcRect/>
                      <a:stretch>
                        <a:fillRect/>
                      </a:stretch>
                    </p:blipFill>
                    <p:spPr bwMode="auto">
                      <a:xfrm>
                        <a:off x="525463" y="2305050"/>
                        <a:ext cx="7899400" cy="2879725"/>
                      </a:xfrm>
                      <a:prstGeom prst="rect">
                        <a:avLst/>
                      </a:prstGeom>
                      <a:noFill/>
                      <a:ln>
                        <a:noFill/>
                      </a:ln>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10</a:t>
            </a:fld>
            <a:endParaRPr lang="en-US" altLang="en-US"/>
          </a:p>
        </p:txBody>
      </p:sp>
      <p:sp>
        <p:nvSpPr>
          <p:cNvPr id="5" name="Date Placeholder 4"/>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2020</a:t>
            </a:r>
            <a:endParaRPr lang="en-GB" dirty="0"/>
          </a:p>
        </p:txBody>
      </p:sp>
      <p:sp>
        <p:nvSpPr>
          <p:cNvPr id="6" name="Footer Placeholder 5"/>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86000"/>
            <a:ext cx="7770813" cy="3084910"/>
          </a:xfrm>
        </p:spPr>
        <p:txBody>
          <a:bodyPr>
            <a:noAutofit/>
          </a:bodyPr>
          <a:lstStyle/>
          <a:p>
            <a:pPr marL="900113" lvl="2" indent="-214313">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350" dirty="0"/>
              <a:t>IEEE SA Copyright Policy, see </a:t>
            </a:r>
            <a:br>
              <a:rPr lang="en-US" sz="1350" dirty="0"/>
            </a:br>
            <a:r>
              <a:rPr lang="en-US" sz="1350" dirty="0"/>
              <a:t>	Clause 7 of the IEEE SA Standards Board Bylaws</a:t>
            </a:r>
            <a:br>
              <a:rPr lang="en-US" sz="1350" dirty="0"/>
            </a:br>
            <a:r>
              <a:rPr lang="en-US" sz="1350" dirty="0"/>
              <a:t> 	</a:t>
            </a:r>
            <a:r>
              <a:rPr lang="en-US" dirty="0">
                <a:hlinkClick r:id="rId2"/>
              </a:rPr>
              <a:t>https://standards.ieee.org/about/policies/bylaws/sect6-7.html#7</a:t>
            </a:r>
            <a:br>
              <a:rPr lang="en-US" dirty="0"/>
            </a:br>
            <a:r>
              <a:rPr lang="en-US" sz="1350" dirty="0"/>
              <a:t>	Clause 6.1 of the IEEE SA Standards Board Operations Manual</a:t>
            </a:r>
            <a:br>
              <a:rPr lang="en-US" sz="1350" dirty="0"/>
            </a:br>
            <a:r>
              <a:rPr lang="en-US" sz="1350" dirty="0"/>
              <a:t>	</a:t>
            </a:r>
            <a:r>
              <a:rPr lang="en-US" dirty="0">
                <a:hlinkClick r:id="rId3"/>
              </a:rPr>
              <a:t>https://standards.ieee.org/about/policies/opman/sect6.html</a:t>
            </a:r>
            <a:endParaRPr lang="en-US" dirty="0"/>
          </a:p>
          <a:p>
            <a:pPr marL="900113" lvl="2" indent="-214313">
              <a:buSzPct val="150000"/>
              <a:buFont typeface="Arial" panose="020B0604020202020204" pitchFamily="34" charset="0"/>
              <a:buChar char="•"/>
            </a:pPr>
            <a:r>
              <a:rPr lang="en-US" dirty="0"/>
              <a:t>IEEE SA Copyright Permission</a:t>
            </a:r>
          </a:p>
          <a:p>
            <a:pPr marL="1243013" lvl="3" indent="-214313">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900113" lvl="2" indent="-214313">
              <a:buSzPct val="150000"/>
              <a:buFont typeface="Arial" panose="020B0604020202020204" pitchFamily="34" charset="0"/>
              <a:buChar char="•"/>
            </a:pPr>
            <a:r>
              <a:rPr lang="en-US" dirty="0"/>
              <a:t>IEEE SA Copyright FAQs</a:t>
            </a:r>
          </a:p>
          <a:p>
            <a:pPr marL="1243013" lvl="3" indent="-214313">
              <a:buSzPct val="150000"/>
              <a:buFont typeface="Arial" panose="020B0604020202020204" pitchFamily="34" charset="0"/>
              <a:buChar char="•"/>
            </a:pPr>
            <a:r>
              <a:rPr lang="en-US" dirty="0">
                <a:hlinkClick r:id="rId5"/>
              </a:rPr>
              <a:t>http://standards.ieee.org/faqs/copyrights.html/</a:t>
            </a:r>
            <a:endParaRPr lang="en-US" dirty="0"/>
          </a:p>
          <a:p>
            <a:pPr marL="900113" lvl="2" indent="-214313">
              <a:buSzPct val="150000"/>
              <a:buFont typeface="Arial" panose="020B0604020202020204" pitchFamily="34" charset="0"/>
              <a:buChar char="•"/>
            </a:pPr>
            <a:r>
              <a:rPr lang="en-US" dirty="0"/>
              <a:t>IEEE SA Best Practices for IEEE Standards Development </a:t>
            </a:r>
          </a:p>
          <a:p>
            <a:pPr marL="1243013" lvl="3" indent="-214313">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900113" lvl="2" indent="-214313">
              <a:buSzPct val="150000"/>
              <a:buFont typeface="Arial" panose="020B0604020202020204" pitchFamily="34" charset="0"/>
              <a:buChar char="•"/>
            </a:pPr>
            <a:r>
              <a:rPr lang="en-US" dirty="0"/>
              <a:t>Distribution of Draft Standards (see 6.1.3 of the SASB Operations Manual)</a:t>
            </a:r>
          </a:p>
          <a:p>
            <a:pPr marL="1243013" lvl="3" indent="-214313">
              <a:buSzPct val="150000"/>
              <a:buFont typeface="Arial" panose="020B0604020202020204" pitchFamily="34" charset="0"/>
              <a:buChar char="•"/>
            </a:pPr>
            <a:r>
              <a:rPr lang="en-US" dirty="0">
                <a:hlinkClick r:id="rId3"/>
              </a:rPr>
              <a:t>https://standards.ieee.org/about/policies/opman/sect6.html</a:t>
            </a:r>
            <a:endParaRPr lang="en-US" dirty="0"/>
          </a:p>
          <a:p>
            <a:pPr marL="900113" lvl="2" indent="-214313">
              <a:buSzPct val="150000"/>
              <a:buFont typeface="Arial" panose="020B0604020202020204" pitchFamily="34" charset="0"/>
              <a:buChar char="•"/>
            </a:pPr>
            <a:endParaRPr lang="en-US" altLang="en-US" sz="12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11</a:t>
            </a:fld>
            <a:endParaRPr lang="en-US" altLang="en-US"/>
          </a:p>
        </p:txBody>
      </p:sp>
      <p:sp>
        <p:nvSpPr>
          <p:cNvPr id="6" name="Footer Placeholder 5"/>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GB" dirty="0"/>
          </a:p>
        </p:txBody>
      </p:sp>
      <p:sp>
        <p:nvSpPr>
          <p:cNvPr id="5" name="Date Placeholder 4"/>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2020</a:t>
            </a:r>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i="1" dirty="0"/>
              <a:t>Uphold the highest standards of integrity, responsible behavior, and ethical and professional conduct</a:t>
            </a:r>
          </a:p>
          <a:p>
            <a:pPr lvl="1">
              <a:buFont typeface="Arial" panose="020B0604020202020204" pitchFamily="34" charset="0"/>
              <a:buChar char="•"/>
            </a:pPr>
            <a:r>
              <a:rPr lang="en-US" sz="1350" i="1" dirty="0"/>
              <a:t>Treat people fairly and with respect, to not engage in harassment, discrimination, or retaliation, and to protect people's privacy.</a:t>
            </a:r>
          </a:p>
          <a:p>
            <a:pPr lvl="1">
              <a:buFont typeface="Arial" panose="020B0604020202020204" pitchFamily="34" charset="0"/>
              <a:buChar char="•"/>
            </a:pPr>
            <a:r>
              <a:rPr lang="en-US" sz="135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
        <p:nvSpPr>
          <p:cNvPr id="4" name="Slide Number Placeholder 3"/>
          <p:cNvSpPr>
            <a:spLocks noGrp="1"/>
          </p:cNvSpPr>
          <p:nvPr>
            <p:ph type="sldNum" idx="12"/>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2020</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2020</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2020</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6 Aug 2020 (1 of 2)</a:t>
            </a:r>
          </a:p>
        </p:txBody>
      </p:sp>
      <p:sp>
        <p:nvSpPr>
          <p:cNvPr id="11267" name="Rectangle 3"/>
          <p:cNvSpPr>
            <a:spLocks noGrp="1" noChangeArrowheads="1"/>
          </p:cNvSpPr>
          <p:nvPr>
            <p:ph idx="1"/>
          </p:nvPr>
        </p:nvSpPr>
        <p:spPr>
          <a:xfrm>
            <a:off x="342900" y="15240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802.11 </a:t>
            </a:r>
            <a:r>
              <a:rPr lang="en-US" sz="2800" dirty="0" err="1">
                <a:solidFill>
                  <a:srgbClr val="000000"/>
                </a:solidFill>
              </a:rPr>
              <a:t>TGbe’s</a:t>
            </a:r>
            <a:r>
              <a:rPr lang="en-US" sz="2800" dirty="0">
                <a:solidFill>
                  <a:srgbClr val="000000"/>
                </a:solidFill>
              </a:rPr>
              <a:t> evolving multi-link architecture</a:t>
            </a:r>
            <a:endParaRPr lang="en-US" sz="2800" dirty="0"/>
          </a:p>
          <a:p>
            <a:pPr marL="342900" lvl="1" indent="-342900" eaLnBrk="1" hangingPunct="1">
              <a:lnSpc>
                <a:spcPct val="90000"/>
              </a:lnSpc>
              <a:spcBef>
                <a:spcPts val="300"/>
              </a:spcBef>
              <a:buFont typeface="Arial" pitchFamily="34" charset="0"/>
              <a:buChar char="•"/>
              <a:defRPr/>
            </a:pPr>
            <a:r>
              <a:rPr lang="en-US" b="1" dirty="0"/>
              <a:t>How does the architecture (still evolving) within 802.11 </a:t>
            </a:r>
            <a:r>
              <a:rPr lang="en-US" b="1" dirty="0" err="1"/>
              <a:t>TGbe</a:t>
            </a:r>
            <a:r>
              <a:rPr lang="en-US" b="1" dirty="0"/>
              <a:t> fit into or affect the overall (baseline) 802.11 architecture?</a:t>
            </a:r>
          </a:p>
          <a:p>
            <a:pPr marL="342900" lvl="1" indent="-342900" eaLnBrk="1" hangingPunct="1">
              <a:lnSpc>
                <a:spcPct val="90000"/>
              </a:lnSpc>
              <a:spcBef>
                <a:spcPts val="300"/>
              </a:spcBef>
              <a:buFont typeface="Arial" pitchFamily="34" charset="0"/>
              <a:buChar char="•"/>
              <a:defRPr/>
            </a:pPr>
            <a:r>
              <a:rPr lang="en-US" b="1" dirty="0"/>
              <a:t>Contributions:</a:t>
            </a:r>
          </a:p>
          <a:p>
            <a:pPr marL="342900" lvl="1" indent="-342900" eaLnBrk="1" hangingPunct="1">
              <a:lnSpc>
                <a:spcPct val="90000"/>
              </a:lnSpc>
              <a:spcBef>
                <a:spcPts val="300"/>
              </a:spcBef>
              <a:buFont typeface="Arial" pitchFamily="34" charset="0"/>
              <a:buChar char="•"/>
              <a:defRPr/>
            </a:pPr>
            <a:r>
              <a:rPr lang="en-US" u="sng" dirty="0">
                <a:hlinkClick r:id="rId3"/>
              </a:rPr>
              <a:t>https://mentor.ieee.org/802.11/dcn/20/11-20-1148-00-00be-discussion-on-mld-architecture.pptx</a:t>
            </a:r>
            <a:r>
              <a:rPr lang="en-US" u="sng" dirty="0"/>
              <a:t> - Po-Kai Huang</a:t>
            </a:r>
          </a:p>
          <a:p>
            <a:pPr marL="342900" lvl="1" indent="-342900" eaLnBrk="1" hangingPunct="1">
              <a:lnSpc>
                <a:spcPct val="90000"/>
              </a:lnSpc>
              <a:spcBef>
                <a:spcPts val="300"/>
              </a:spcBef>
              <a:buFont typeface="Arial" pitchFamily="34" charset="0"/>
              <a:buChar char="•"/>
              <a:defRPr/>
            </a:pPr>
            <a:r>
              <a:rPr lang="en-US" dirty="0">
                <a:hlinkClick r:id="rId4"/>
              </a:rPr>
              <a:t>https://mentor.ieee.org/802.11/dcn/20/11-20-1131-01-00be-multi-link-reference-model-discussion.pptx</a:t>
            </a:r>
            <a:r>
              <a:rPr lang="en-US" dirty="0"/>
              <a:t> - </a:t>
            </a:r>
            <a:r>
              <a:rPr lang="en-US" dirty="0" err="1"/>
              <a:t>Yonggang</a:t>
            </a:r>
            <a:r>
              <a:rPr lang="en-US" dirty="0"/>
              <a:t> Fang</a:t>
            </a:r>
          </a:p>
          <a:p>
            <a:pPr marL="342900" lvl="1" indent="-342900" eaLnBrk="1" hangingPunct="1">
              <a:lnSpc>
                <a:spcPct val="90000"/>
              </a:lnSpc>
              <a:spcBef>
                <a:spcPts val="300"/>
              </a:spcBef>
              <a:buFont typeface="Arial" pitchFamily="34" charset="0"/>
              <a:buChar char="•"/>
              <a:defRPr/>
            </a:pPr>
            <a:r>
              <a:rPr lang="en-US" dirty="0">
                <a:hlinkClick r:id="rId5"/>
              </a:rPr>
              <a:t>https://mentor.ieee.org/802.11/dcn/20/11-20-1171-00-00be-multi-link-ap-network-reference-model-discussion.pptx</a:t>
            </a:r>
            <a:r>
              <a:rPr lang="en-US" dirty="0"/>
              <a:t> - </a:t>
            </a:r>
            <a:r>
              <a:rPr lang="en-US" dirty="0" err="1"/>
              <a:t>Yonggang</a:t>
            </a:r>
            <a:r>
              <a:rPr lang="en-US" dirty="0"/>
              <a:t> Fang</a:t>
            </a:r>
          </a:p>
          <a:p>
            <a:pPr marL="342900" lvl="1" indent="-342900" eaLnBrk="1" hangingPunct="1">
              <a:lnSpc>
                <a:spcPct val="90000"/>
              </a:lnSpc>
              <a:spcBef>
                <a:spcPts val="300"/>
              </a:spcBef>
              <a:buFont typeface="Arial" pitchFamily="34" charset="0"/>
              <a:buChar char="•"/>
              <a:defRPr/>
            </a:pPr>
            <a:r>
              <a:rPr lang="en-US" dirty="0">
                <a:hlinkClick r:id="rId6"/>
              </a:rPr>
              <a:t>https://mentor.ieee.org/802.11/dcn/20/11-20-1122-00-00be-802-11be-architecture-association-discussion.pptx</a:t>
            </a:r>
            <a:r>
              <a:rPr lang="en-US" dirty="0"/>
              <a:t> - Joseph Levy</a:t>
            </a:r>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Next steps</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Contributions requested/expected:</a:t>
            </a:r>
          </a:p>
          <a:p>
            <a:pPr lvl="1" eaLnBrk="1" hangingPunct="1"/>
            <a:r>
              <a:rPr lang="en-US" altLang="en-US" dirty="0"/>
              <a:t> </a:t>
            </a:r>
          </a:p>
          <a:p>
            <a:pPr eaLnBrk="1" hangingPunct="1"/>
            <a:r>
              <a:rPr lang="en-US" altLang="en-US" dirty="0"/>
              <a:t>Next Teleconference(s):</a:t>
            </a:r>
          </a:p>
          <a:p>
            <a:pPr lvl="1" eaLnBrk="1" hangingPunct="1"/>
            <a:r>
              <a:rPr lang="en-US" altLang="en-US" dirty="0"/>
              <a:t>Note: There has been a request for discussion of </a:t>
            </a:r>
            <a:r>
              <a:rPr lang="en-US" altLang="en-US" dirty="0" err="1"/>
              <a:t>TGbc</a:t>
            </a:r>
            <a:r>
              <a:rPr lang="en-US" altLang="en-US" dirty="0"/>
              <a:t> and </a:t>
            </a:r>
            <a:r>
              <a:rPr lang="en-US" altLang="en-US" dirty="0" err="1"/>
              <a:t>TGbd</a:t>
            </a:r>
            <a:r>
              <a:rPr lang="en-US" altLang="en-US" dirty="0"/>
              <a:t>.  Teleconference plan for those discussions is pending contributions</a:t>
            </a:r>
          </a:p>
          <a:p>
            <a:pPr lvl="1" eaLnBrk="1" hangingPunct="1"/>
            <a:r>
              <a:rPr lang="en-US" altLang="en-US" dirty="0" err="1"/>
              <a:t>TGbe</a:t>
            </a:r>
            <a:r>
              <a:rPr lang="en-US" altLang="en-US" dirty="0"/>
              <a:t> related teleconference(s)?</a:t>
            </a:r>
          </a:p>
          <a:p>
            <a:pPr lvl="1" eaLnBrk="1" hangingPunct="1"/>
            <a:r>
              <a:rPr lang="en-US" altLang="en-US" dirty="0"/>
              <a:t> </a:t>
            </a:r>
          </a:p>
          <a:p>
            <a:pPr eaLnBrk="1" hangingPunct="1"/>
            <a:endParaRPr lang="en-US" altLang="en-US" dirty="0"/>
          </a:p>
          <a:p>
            <a:pPr eaLnBrk="1" hangingPunct="1"/>
            <a:endParaRPr lang="en-US" altLang="en-US" sz="2000" dirty="0"/>
          </a:p>
          <a:p>
            <a:pPr eaLnBrk="1" hangingPunct="1"/>
            <a:r>
              <a:rPr lang="en-US" altLang="en-US" sz="2000" dirty="0"/>
              <a:t>Note: We will hold a call during the September session, for (at least) the purpose of Chair and </a:t>
            </a:r>
            <a:r>
              <a:rPr lang="en-US" altLang="en-US" sz="2000" dirty="0" err="1"/>
              <a:t>VChair</a:t>
            </a:r>
            <a:r>
              <a:rPr lang="en-US" altLang="en-US" sz="2000" dirty="0"/>
              <a:t> affirmation/election</a:t>
            </a:r>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6 August 2020, Teleconference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6 August 2020 Teleconference</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857251" y="2571750"/>
            <a:ext cx="7429500" cy="628650"/>
          </a:xfrm>
        </p:spPr>
        <p:txBody>
          <a:bodyPr/>
          <a:lstStyle/>
          <a:p>
            <a:r>
              <a:rPr lang="en-US" altLang="en-US" sz="2100" dirty="0"/>
              <a:t>Please announce your affiliation when you first address the group during a meeting slot</a:t>
            </a:r>
          </a:p>
          <a:p>
            <a:endParaRPr lang="en-US" sz="2100" dirty="0"/>
          </a:p>
        </p:txBody>
      </p:sp>
    </p:spTree>
    <p:extLst>
      <p:ext uri="{BB962C8B-B14F-4D97-AF65-F5344CB8AC3E}">
        <p14:creationId xmlns:p14="http://schemas.microsoft.com/office/powerpoint/2010/main" val="15954705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6</a:t>
            </a:fld>
            <a:endParaRPr lang="en-GB" dirty="0"/>
          </a:p>
        </p:txBody>
      </p:sp>
      <p:sp>
        <p:nvSpPr>
          <p:cNvPr id="3" name="Footer Placeholder 2"/>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Robert Stacey, Intel</a:t>
            </a:r>
            <a:endParaRPr lang="en-US"/>
          </a:p>
        </p:txBody>
      </p:sp>
      <p:sp>
        <p:nvSpPr>
          <p:cNvPr id="2" name="Date Placeholder 1"/>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July 2020</a:t>
            </a:r>
            <a:endParaRPr lang="en-US" dirty="0"/>
          </a:p>
        </p:txBody>
      </p:sp>
      <p:sp>
        <p:nvSpPr>
          <p:cNvPr id="8196" name="Text Box 1028"/>
          <p:cNvSpPr txBox="1">
            <a:spLocks noChangeArrowheads="1"/>
          </p:cNvSpPr>
          <p:nvPr/>
        </p:nvSpPr>
        <p:spPr bwMode="auto">
          <a:xfrm>
            <a:off x="1185863" y="5429250"/>
            <a:ext cx="766557"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35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
        <p:nvSpPr>
          <p:cNvPr id="4" name="Slide Number Placeholder 3"/>
          <p:cNvSpPr>
            <a:spLocks noGrp="1"/>
          </p:cNvSpPr>
          <p:nvPr>
            <p:ph type="sldNum" idx="12"/>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7</a:t>
            </a:fld>
            <a:endParaRPr lang="en-GB" dirty="0"/>
          </a:p>
        </p:txBody>
      </p:sp>
      <p:sp>
        <p:nvSpPr>
          <p:cNvPr id="3" name="Footer Placeholder 2"/>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Robert Stacey, Intel</a:t>
            </a:r>
            <a:endParaRPr lang="en-US"/>
          </a:p>
        </p:txBody>
      </p:sp>
      <p:sp>
        <p:nvSpPr>
          <p:cNvPr id="2" name="Date Placeholder 1"/>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July 2020</a:t>
            </a:r>
            <a:endParaRPr lang="en-US" dirty="0"/>
          </a:p>
        </p:txBody>
      </p:sp>
      <p:sp>
        <p:nvSpPr>
          <p:cNvPr id="9220" name="Text Box 6"/>
          <p:cNvSpPr txBox="1">
            <a:spLocks noChangeArrowheads="1"/>
          </p:cNvSpPr>
          <p:nvPr/>
        </p:nvSpPr>
        <p:spPr bwMode="auto">
          <a:xfrm>
            <a:off x="1180869" y="5429251"/>
            <a:ext cx="766557"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350" b="1" u="sng" dirty="0">
                <a:solidFill>
                  <a:schemeClr val="tx1"/>
                </a:solidFill>
                <a:latin typeface="Times New Roman" panose="02020603050405020304" pitchFamily="18" charset="0"/>
              </a:rPr>
              <a:t>Slide #2</a:t>
            </a:r>
            <a:endParaRPr lang="en-US" altLang="en-US" sz="18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8</a:t>
            </a:fld>
            <a:endParaRPr lang="en-GB" dirty="0"/>
          </a:p>
        </p:txBody>
      </p:sp>
      <p:sp>
        <p:nvSpPr>
          <p:cNvPr id="3" name="Footer Placeholder 2"/>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Robert Stacey, Intel</a:t>
            </a:r>
            <a:endParaRPr lang="en-US"/>
          </a:p>
        </p:txBody>
      </p:sp>
      <p:sp>
        <p:nvSpPr>
          <p:cNvPr id="2" name="Date Placeholder 1"/>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July 2020</a:t>
            </a:r>
            <a:endParaRPr lang="en-US" dirty="0"/>
          </a:p>
        </p:txBody>
      </p:sp>
      <p:sp>
        <p:nvSpPr>
          <p:cNvPr id="10244" name="Text Box 1028"/>
          <p:cNvSpPr txBox="1">
            <a:spLocks noChangeArrowheads="1"/>
          </p:cNvSpPr>
          <p:nvPr/>
        </p:nvSpPr>
        <p:spPr bwMode="auto">
          <a:xfrm>
            <a:off x="1200150" y="5437584"/>
            <a:ext cx="766557"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35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9</a:t>
            </a:fld>
            <a:endParaRPr lang="en-GB" dirty="0"/>
          </a:p>
        </p:txBody>
      </p:sp>
      <p:sp>
        <p:nvSpPr>
          <p:cNvPr id="3" name="Footer Placeholder 2"/>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Robert Stacey, Intel</a:t>
            </a:r>
            <a:endParaRPr lang="en-US"/>
          </a:p>
        </p:txBody>
      </p:sp>
      <p:sp>
        <p:nvSpPr>
          <p:cNvPr id="2" name="Date Placeholder 1"/>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July 2020</a:t>
            </a:r>
            <a:endParaRPr lang="en-US" dirty="0"/>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
        <p:nvSpPr>
          <p:cNvPr id="11269" name="Text Box 7"/>
          <p:cNvSpPr txBox="1">
            <a:spLocks noChangeArrowheads="1"/>
          </p:cNvSpPr>
          <p:nvPr/>
        </p:nvSpPr>
        <p:spPr bwMode="auto">
          <a:xfrm>
            <a:off x="1185863" y="5429251"/>
            <a:ext cx="766557"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350" b="1" u="sng" dirty="0">
                <a:solidFill>
                  <a:schemeClr val="tx1"/>
                </a:solidFill>
                <a:latin typeface="Times New Roman" panose="02020603050405020304" pitchFamily="18" charset="0"/>
              </a:rPr>
              <a:t>Slide #4</a:t>
            </a:r>
            <a:endParaRPr lang="en-US" altLang="en-US" sz="18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80611</TotalTime>
  <Words>1732</Words>
  <Application>Microsoft Office PowerPoint</Application>
  <PresentationFormat>On-screen Show (4:3)</PresentationFormat>
  <Paragraphs>167</Paragraphs>
  <Slides>16</Slides>
  <Notes>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3" baseType="lpstr">
      <vt:lpstr>Arial</vt:lpstr>
      <vt:lpstr>Calibri</vt:lpstr>
      <vt:lpstr>Helvetica</vt:lpstr>
      <vt:lpstr>Monotype Sorts</vt:lpstr>
      <vt:lpstr>Times New Roman</vt:lpstr>
      <vt:lpstr>802-11-Submission</vt:lpstr>
      <vt:lpstr>Document</vt:lpstr>
      <vt:lpstr>ARC-SC-agenda-6-Aug-2020</vt:lpstr>
      <vt:lpstr>Abstract</vt:lpstr>
      <vt:lpstr>IEEE 802.11   Architecture Standing Committee</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6 Aug 2020 (1 of 2)</vt:lpstr>
      <vt:lpstr>Next steps</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Hamilton, Mark</cp:lastModifiedBy>
  <cp:revision>850</cp:revision>
  <cp:lastPrinted>1998-02-10T13:28:06Z</cp:lastPrinted>
  <dcterms:created xsi:type="dcterms:W3CDTF">2009-07-15T16:38:20Z</dcterms:created>
  <dcterms:modified xsi:type="dcterms:W3CDTF">2020-08-06T01:37:49Z</dcterms:modified>
</cp:coreProperties>
</file>