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2" r:id="rId3"/>
    <p:sldId id="362" r:id="rId4"/>
    <p:sldId id="369" r:id="rId5"/>
    <p:sldId id="364" r:id="rId6"/>
    <p:sldId id="368" r:id="rId7"/>
    <p:sldId id="365" r:id="rId8"/>
    <p:sldId id="366" r:id="rId9"/>
    <p:sldId id="371" r:id="rId10"/>
    <p:sldId id="374" r:id="rId11"/>
    <p:sldId id="376" r:id="rId12"/>
    <p:sldId id="377" r:id="rId13"/>
    <p:sldId id="378" r:id="rId14"/>
    <p:sldId id="375" r:id="rId15"/>
    <p:sldId id="379" r:id="rId16"/>
    <p:sldId id="380" r:id="rId17"/>
    <p:sldId id="36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802.11-20/1180r1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Spectrum Mask Requirement for Punctured Transmission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2020-10-06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37991"/>
              </p:ext>
            </p:extLst>
          </p:nvPr>
        </p:nvGraphicFramePr>
        <p:xfrm>
          <a:off x="527050" y="2752725"/>
          <a:ext cx="8378825" cy="386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Document" r:id="rId5" imgW="9583781" imgH="4413594" progId="Word.Document.8">
                  <p:embed/>
                </p:oleObj>
              </mc:Choice>
              <mc:Fallback>
                <p:oleObj name="Document" r:id="rId5" imgW="9583781" imgH="44135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8378825" cy="3867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Case 2 and 3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3194054"/>
            <a:ext cx="6400800" cy="314578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2004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R1: 320 MHz Non-HT DUP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Currently, transmit spectral mask for Non-HT DUP is based on 21.3.17.1 (Transmit spectrum mask), which is VHT section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16" y="3677405"/>
            <a:ext cx="4299750" cy="2260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166" y="3484905"/>
            <a:ext cx="4542300" cy="24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320 MHz Non-HT </a:t>
            </a:r>
            <a:r>
              <a:rPr lang="en-US" dirty="0" smtClean="0"/>
              <a:t>DUP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there is no transmit spectral mask defined for 320 MHz mask PPDU in VHT, we need to either define Non-HT DUP 320 MHz mask PPDU in EHT or use EHT 320 MHz mask PPDU for Non-HT DUP</a:t>
            </a:r>
          </a:p>
          <a:p>
            <a:r>
              <a:rPr lang="en-US" dirty="0" smtClean="0"/>
              <a:t>Comparing with 11ac 160 MHz and 11ax 160 MHz spectral mask, </a:t>
            </a:r>
          </a:p>
          <a:p>
            <a:pPr lvl="1"/>
            <a:r>
              <a:rPr lang="en-US" dirty="0" smtClean="0"/>
              <a:t>interim transmit spectral mask 0dBr: 11ac 158 MHz vs. 11ax 159 MHz</a:t>
            </a:r>
          </a:p>
          <a:p>
            <a:pPr lvl="1"/>
            <a:r>
              <a:rPr lang="en-US" dirty="0" smtClean="0"/>
              <a:t>-20 </a:t>
            </a:r>
            <a:r>
              <a:rPr lang="en-US" dirty="0" err="1" smtClean="0"/>
              <a:t>dBr</a:t>
            </a:r>
            <a:r>
              <a:rPr lang="en-US" dirty="0" smtClean="0"/>
              <a:t>: 11ac 81 MHz vs. 11ax 80.5 MHz</a:t>
            </a:r>
          </a:p>
          <a:p>
            <a:pPr lvl="1"/>
            <a:r>
              <a:rPr lang="en-US" dirty="0" smtClean="0"/>
              <a:t>-28 </a:t>
            </a:r>
            <a:r>
              <a:rPr lang="en-US" dirty="0" err="1" smtClean="0"/>
              <a:t>dBr</a:t>
            </a:r>
            <a:r>
              <a:rPr lang="en-US" dirty="0" smtClean="0"/>
              <a:t>: 11ac and 11ax 160 MHz</a:t>
            </a:r>
          </a:p>
          <a:p>
            <a:pPr lvl="1"/>
            <a:r>
              <a:rPr lang="en-US" dirty="0" smtClean="0"/>
              <a:t>-40 </a:t>
            </a:r>
            <a:r>
              <a:rPr lang="en-US" dirty="0" err="1" smtClean="0"/>
              <a:t>dBr</a:t>
            </a:r>
            <a:r>
              <a:rPr lang="en-US" dirty="0" smtClean="0"/>
              <a:t>: 11ac and 11ax 240 MHz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04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320 MHz Non-HT DUP (3/3)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/>
              <a:t>transmit spectral </a:t>
            </a:r>
            <a:r>
              <a:rPr lang="en-US" dirty="0" smtClean="0"/>
              <a:t>mask option</a:t>
            </a:r>
          </a:p>
          <a:p>
            <a:pPr lvl="1"/>
            <a:r>
              <a:rPr lang="en-US" dirty="0" smtClean="0"/>
              <a:t>interim </a:t>
            </a:r>
            <a:r>
              <a:rPr lang="en-US" dirty="0"/>
              <a:t>transmit spectral mask 0dBr: 319 MHz</a:t>
            </a:r>
          </a:p>
          <a:p>
            <a:pPr lvl="1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1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1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</a:t>
            </a:r>
            <a:r>
              <a:rPr lang="en-US" dirty="0" smtClean="0"/>
              <a:t>MHz</a:t>
            </a:r>
          </a:p>
          <a:p>
            <a:r>
              <a:rPr lang="en-US" dirty="0" smtClean="0"/>
              <a:t>Separate transmit spectral mask for Non-HT DUP</a:t>
            </a:r>
          </a:p>
          <a:p>
            <a:pPr lvl="1"/>
            <a:r>
              <a:rPr lang="en-US" dirty="0"/>
              <a:t>interim transmit spectral mask 0dBr: </a:t>
            </a:r>
            <a:r>
              <a:rPr lang="en-US" dirty="0" smtClean="0"/>
              <a:t>318 </a:t>
            </a:r>
            <a:r>
              <a:rPr lang="en-US" dirty="0"/>
              <a:t>MHz</a:t>
            </a:r>
          </a:p>
          <a:p>
            <a:pPr lvl="1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1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1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57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requirement in 11be?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preamble puncture, the signal leakage to the preamble punctured channel from the occupied </a:t>
            </a:r>
            <a:r>
              <a:rPr lang="en-US" dirty="0" err="1"/>
              <a:t>subchannels</a:t>
            </a:r>
            <a:r>
              <a:rPr lang="en-US" dirty="0"/>
              <a:t> shall be less than or equal to –20 </a:t>
            </a:r>
            <a:r>
              <a:rPr lang="en-US" dirty="0" err="1"/>
              <a:t>dBr</a:t>
            </a:r>
            <a:r>
              <a:rPr lang="en-US" dirty="0"/>
              <a:t> (dB relative to the maximum spectral density of the signal) starting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MHz </a:t>
            </a:r>
            <a:r>
              <a:rPr lang="en-US" dirty="0"/>
              <a:t>from the boundary of the preamble punctured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563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for 320 MHz Non-HT DUP?</a:t>
            </a:r>
          </a:p>
          <a:p>
            <a:pPr lvl="1"/>
            <a:r>
              <a:rPr lang="en-US" dirty="0"/>
              <a:t>Single transmit spectral mask </a:t>
            </a:r>
            <a:r>
              <a:rPr lang="en-US" dirty="0" smtClean="0"/>
              <a:t>option </a:t>
            </a:r>
            <a:endParaRPr lang="en-US" dirty="0"/>
          </a:p>
          <a:p>
            <a:pPr lvl="2"/>
            <a:r>
              <a:rPr lang="en-US" dirty="0"/>
              <a:t>interim transmit spectral mask 0dBr: 319 MHz</a:t>
            </a:r>
          </a:p>
          <a:p>
            <a:pPr lvl="2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2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2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</a:p>
          <a:p>
            <a:pPr lvl="1"/>
            <a:r>
              <a:rPr lang="en-US" dirty="0"/>
              <a:t>Separate transmit spectral mask for Non-HT DUP</a:t>
            </a:r>
          </a:p>
          <a:p>
            <a:pPr lvl="2"/>
            <a:r>
              <a:rPr lang="en-US" dirty="0"/>
              <a:t>interim transmit spectral mask 0dBr: 318 MHz</a:t>
            </a:r>
          </a:p>
          <a:p>
            <a:pPr lvl="2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2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2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37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</a:t>
            </a:r>
            <a:r>
              <a:rPr lang="en-US" dirty="0" smtClean="0"/>
              <a:t>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spectral mask for 320 </a:t>
            </a:r>
            <a:r>
              <a:rPr lang="en-US" dirty="0" smtClean="0"/>
              <a:t>MHz </a:t>
            </a:r>
            <a:r>
              <a:rPr lang="en-US" smtClean="0"/>
              <a:t>Non-HT </a:t>
            </a:r>
            <a:r>
              <a:rPr lang="en-US" smtClean="0"/>
              <a:t>DUP PPDU?</a:t>
            </a:r>
            <a:endParaRPr lang="en-US" dirty="0" smtClean="0"/>
          </a:p>
          <a:p>
            <a:pPr lvl="1"/>
            <a:r>
              <a:rPr lang="en-US" dirty="0" smtClean="0"/>
              <a:t>interim </a:t>
            </a:r>
            <a:r>
              <a:rPr lang="en-US" dirty="0"/>
              <a:t>transmit spectral mask 0dBr: 318 MHz</a:t>
            </a:r>
          </a:p>
          <a:p>
            <a:pPr lvl="1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1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1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Note: separate </a:t>
            </a:r>
            <a:r>
              <a:rPr lang="en-US" dirty="0"/>
              <a:t>transmit spectral mask for Non-HT DUP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23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fi-FI" dirty="0"/>
              <a:t>ETSI EN 301 893 V2.1.38 (2020-06</a:t>
            </a:r>
            <a:r>
              <a:rPr lang="fi-FI" dirty="0" smtClean="0"/>
              <a:t>), </a:t>
            </a:r>
            <a:r>
              <a:rPr lang="en-US" dirty="0" smtClean="0"/>
              <a:t>5 GHz </a:t>
            </a:r>
            <a:r>
              <a:rPr lang="en-US" dirty="0"/>
              <a:t>RLAN;</a:t>
            </a:r>
          </a:p>
          <a:p>
            <a:pPr marL="0" indent="0">
              <a:buNone/>
            </a:pPr>
            <a:r>
              <a:rPr lang="en-US" dirty="0" err="1"/>
              <a:t>Harmonised</a:t>
            </a:r>
            <a:r>
              <a:rPr lang="en-US" dirty="0"/>
              <a:t> Standard covering the essential requirements</a:t>
            </a:r>
          </a:p>
          <a:p>
            <a:pPr marL="0" indent="0">
              <a:buNone/>
            </a:pPr>
            <a:r>
              <a:rPr lang="en-US" dirty="0"/>
              <a:t>of article 3.2 of Directive </a:t>
            </a:r>
            <a:r>
              <a:rPr lang="en-US" dirty="0" smtClean="0"/>
              <a:t>2014/53/EU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[2] IEEE 802.11ax D6.0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287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Multi-RU transmission including preamble puncturing is mandatory in 11be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Recently, ETSI updated its requirement on punctured channel transmission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IEEE 802.11ax spectral mask for punctured case [2] is different from ETSI spectral mask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</a:t>
            </a:r>
            <a:r>
              <a:rPr lang="en-US" dirty="0" smtClean="0"/>
              <a:t>Puncturing: ETSI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07935"/>
            <a:ext cx="6400800" cy="368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Puncturing: </a:t>
            </a:r>
            <a:r>
              <a:rPr lang="en-US" dirty="0" smtClean="0"/>
              <a:t>11ax [2]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61" y="2057400"/>
            <a:ext cx="758187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8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Case2: </a:t>
            </a:r>
            <a:r>
              <a:rPr lang="en-US" dirty="0" smtClean="0"/>
              <a:t>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are two or more unused channels in between used channels </a:t>
            </a:r>
            <a:r>
              <a:rPr lang="en-GB" sz="1800" dirty="0" smtClean="0"/>
              <a:t>and </a:t>
            </a:r>
            <a:r>
              <a:rPr lang="en-GB" sz="1800" dirty="0"/>
              <a:t>these unused channels are adjacent to each </a:t>
            </a:r>
            <a:r>
              <a:rPr lang="en-GB" sz="1800" dirty="0" smtClean="0"/>
              <a:t>other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only at the lowest and highest channel edge of the group of unused adjacent channels. U is the total bandwidth of used channels adjacent to the unused channel(s).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" name="Picture 8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4821"/>
            <a:ext cx="4572000" cy="264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</a:t>
            </a:r>
            <a:r>
              <a:rPr lang="en-US" dirty="0" smtClean="0"/>
              <a:t>Case3: 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is only one unused channel in between used channels (all belonging to the group of adjacent channels configured for multi-channel operation</a:t>
            </a:r>
            <a:r>
              <a:rPr lang="en-GB" sz="1800" dirty="0" smtClean="0"/>
              <a:t>)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at both edges of the unused channel. 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24" y="3407664"/>
            <a:ext cx="4572000" cy="302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preamble puncture, the signal leakage to the preamble punctured channel from the occupied </a:t>
            </a:r>
            <a:r>
              <a:rPr lang="en-US" sz="1800" dirty="0" err="1"/>
              <a:t>subchannels</a:t>
            </a:r>
            <a:r>
              <a:rPr lang="en-US" sz="1800" dirty="0"/>
              <a:t> shall be less than or equal to –20 </a:t>
            </a:r>
            <a:r>
              <a:rPr lang="en-US" sz="1800" dirty="0" err="1"/>
              <a:t>dBr</a:t>
            </a:r>
            <a:r>
              <a:rPr lang="en-US" sz="1800" dirty="0"/>
              <a:t> (dB relative to the maximum spectral density of the signal) starting </a:t>
            </a:r>
            <a:r>
              <a:rPr lang="en-US" sz="1800" dirty="0">
                <a:solidFill>
                  <a:srgbClr val="FF0000"/>
                </a:solidFill>
              </a:rPr>
              <a:t>0.5 MHz from the boundary of the preamble punctured </a:t>
            </a:r>
            <a:r>
              <a:rPr lang="en-US" sz="1800" dirty="0" smtClean="0">
                <a:solidFill>
                  <a:srgbClr val="FF0000"/>
                </a:solidFill>
              </a:rPr>
              <a:t>channel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129188"/>
            <a:ext cx="6400800" cy="3347812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2895600" y="5948588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136509</TotalTime>
  <Words>891</Words>
  <Application>Microsoft Office PowerPoint</Application>
  <PresentationFormat>On-screen Show (4:3)</PresentationFormat>
  <Paragraphs>129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802-11-Submission</vt:lpstr>
      <vt:lpstr>Document</vt:lpstr>
      <vt:lpstr>Spectrum Mask Requirement for Punctured Transmission</vt:lpstr>
      <vt:lpstr>Introduction</vt:lpstr>
      <vt:lpstr>Without Puncturing: ETSI [1]</vt:lpstr>
      <vt:lpstr>Without Puncturing: 11ax [2]</vt:lpstr>
      <vt:lpstr>Puncturing Case1: ETSI </vt:lpstr>
      <vt:lpstr>Puncturing Case1: ETSI </vt:lpstr>
      <vt:lpstr>Puncturing Case2: ETSI</vt:lpstr>
      <vt:lpstr>Puncturing Case3: ETSI</vt:lpstr>
      <vt:lpstr>Puncturing: 11ax</vt:lpstr>
      <vt:lpstr>Puncturing: 11ax</vt:lpstr>
      <vt:lpstr>R1: 320 MHz Non-HT DUP (1/3)</vt:lpstr>
      <vt:lpstr>320 MHz Non-HT DUP (2/3)</vt:lpstr>
      <vt:lpstr>320 MHz Non-HT DUP (3/3) </vt:lpstr>
      <vt:lpstr>SP #1</vt:lpstr>
      <vt:lpstr>SP #2</vt:lpstr>
      <vt:lpstr>SP #2a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2163</cp:revision>
  <cp:lastPrinted>1998-02-10T13:28:06Z</cp:lastPrinted>
  <dcterms:created xsi:type="dcterms:W3CDTF">2007-05-21T21:00:37Z</dcterms:created>
  <dcterms:modified xsi:type="dcterms:W3CDTF">2020-10-21T15:54:18Z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