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 id="524" r:id="rId60"/>
    <p:sldId id="525" r:id="rId61"/>
    <p:sldId id="527" r:id="rId62"/>
    <p:sldId id="528" r:id="rId63"/>
    <p:sldId id="529"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autoAdjust="0"/>
    <p:restoredTop sz="94678"/>
  </p:normalViewPr>
  <p:slideViewPr>
    <p:cSldViewPr>
      <p:cViewPr varScale="1">
        <p:scale>
          <a:sx n="63" d="100"/>
          <a:sy n="63" d="100"/>
        </p:scale>
        <p:origin x="53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3629740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229818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802.11-20/1169r21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0/11-20-1519-00-00ax-phy-intro-cid-25001-25013-25026.docxn-" TargetMode="External"/><Relationship Id="rId4" Type="http://schemas.openxmlformats.org/officeDocument/2006/relationships/hyperlink" Target="https://mentor.ieee.org/802.11/dcn/20/11-20-1517-00-00ax-cca-cid-25036-25047.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280-02-00ax-spec-text-proposal-for-pre-fec-padding-factor-parameter.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1517-00-00ax-cca-cid-25036-25047.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519-00-00ax-phy-intro-cid-25001-25013-25026.docxn-"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2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xmlns=""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xmlns=""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xmlns=""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xmlns=""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xmlns=""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xmlns=""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xmlns=""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xmlns=""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xmlns=""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xmlns=""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xmlns=""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xmlns=""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xmlns=""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xmlns=""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xmlns=""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xmlns=""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xmlns=""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xmlns=""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xmlns=""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xmlns=""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xmlns=""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xmlns=""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xmlns=""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xmlns=""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xmlns=""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xmlns=""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xmlns=""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xmlns=""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xmlns=""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xmlns=""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xmlns=""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xmlns=""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xmlns=""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xmlns=""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xmlns=""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xmlns=""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xmlns=""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22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p>
          <a:p>
            <a:pPr>
              <a:buFont typeface="Arial" panose="020B0604020202020204" pitchFamily="34" charset="0"/>
              <a:buChar char="•"/>
            </a:pPr>
            <a:r>
              <a:rPr lang="en-US" sz="1800" dirty="0"/>
              <a:t>Ballot Results</a:t>
            </a:r>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hlinkClick r:id="rId3"/>
              </a:rPr>
              <a:t>https://mentor.ieee.org/802.11/dcn/20/11-20-1280-02-00ax-spec-text-proposal-for-pre-fec-padding-factor-parameter.docx</a:t>
            </a:r>
            <a:r>
              <a:rPr lang="en-US" sz="1400" dirty="0"/>
              <a:t> - Bo Sun</a:t>
            </a:r>
          </a:p>
          <a:p>
            <a:pPr lvl="1">
              <a:buFont typeface="Arial" panose="020B0604020202020204" pitchFamily="34" charset="0"/>
              <a:buChar char="•"/>
            </a:pPr>
            <a:r>
              <a:rPr lang="en-US" sz="1400" dirty="0"/>
              <a:t>Discussion on Cascading </a:t>
            </a:r>
          </a:p>
          <a:p>
            <a:pPr>
              <a:buFont typeface="Arial" panose="020B0604020202020204" pitchFamily="34" charset="0"/>
              <a:buChar char="•"/>
            </a:pPr>
            <a:r>
              <a:rPr lang="en-US" sz="1800" dirty="0">
                <a:hlinkClick r:id="rId4"/>
              </a:rPr>
              <a:t>https://mentor.ieee.org/802.11/dcn/20/11-20-1517-00-00ax-cca-cid-25036-25047.docx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https://mentor.ieee.org/802.11/dcn/20/11-20-1519-00-00ax-phy-intro-cid-25001-25013-25026.docxn</a:t>
            </a:r>
            <a:r>
              <a:rPr lang="en-US" sz="1800" dirty="0"/>
              <a:t> - </a:t>
            </a:r>
            <a:r>
              <a:rPr lang="en-US" sz="1800" dirty="0" err="1"/>
              <a:t>Youhan</a:t>
            </a:r>
            <a:r>
              <a:rPr lang="en-US" sz="1800" dirty="0"/>
              <a:t> Kim</a:t>
            </a:r>
          </a:p>
          <a:p>
            <a:pPr>
              <a:buFont typeface="Arial" panose="020B0604020202020204" pitchFamily="34" charset="0"/>
              <a:buChar char="•"/>
            </a:pPr>
            <a:r>
              <a:rPr lang="en-US" sz="1800" dirty="0"/>
              <a:t>Comment Assignment</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7390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72712B-846D-8A42-B05E-E7933AB386D6}"/>
              </a:ext>
            </a:extLst>
          </p:cNvPr>
          <p:cNvSpPr>
            <a:spLocks noGrp="1"/>
          </p:cNvSpPr>
          <p:nvPr>
            <p:ph type="title"/>
          </p:nvPr>
        </p:nvSpPr>
        <p:spPr/>
        <p:txBody>
          <a:bodyPr/>
          <a:lstStyle/>
          <a:p>
            <a:r>
              <a:rPr lang="en-US" dirty="0"/>
              <a:t>CR Motion #1104</a:t>
            </a:r>
          </a:p>
        </p:txBody>
      </p:sp>
      <p:sp>
        <p:nvSpPr>
          <p:cNvPr id="3" name="Content Placeholder 2">
            <a:extLst>
              <a:ext uri="{FF2B5EF4-FFF2-40B4-BE49-F238E27FC236}">
                <a16:creationId xmlns:a16="http://schemas.microsoft.com/office/drawing/2014/main" xmlns="" id="{EBEEDA1D-53FF-2F48-AB8D-BD000B43CAA7}"/>
              </a:ext>
            </a:extLst>
          </p:cNvPr>
          <p:cNvSpPr>
            <a:spLocks noGrp="1"/>
          </p:cNvSpPr>
          <p:nvPr>
            <p:ph idx="1"/>
          </p:nvPr>
        </p:nvSpPr>
        <p:spPr/>
        <p:txBody>
          <a:bodyPr/>
          <a:lstStyle/>
          <a:p>
            <a:r>
              <a:rPr lang="en-CA" dirty="0"/>
              <a:t>Move to adopt the following resolution for CIDs 25002 and 25003: “REVISED.  Agree with the commenter that the TXVECTOR parameter should be added.  Instruction to editor: Implement the proposed spec text modification in </a:t>
            </a:r>
            <a:r>
              <a:rPr lang="en-CA" dirty="0">
                <a:hlinkClick r:id="rId2"/>
              </a:rPr>
              <a:t>https://mentor.ieee.org/802.11/dcn/20/11-20-1280-02-00ax-spec-text-proposal-for-pre-fec-padding-factor-parameter.docx</a:t>
            </a:r>
            <a:r>
              <a:rPr lang="en-CA" dirty="0"/>
              <a:t> which adds the missing TXVECTOR parameter.”</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85961586-DF0F-BB44-8FA2-10249B3F066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C37664B6-EE73-3B4B-A494-D4A84AA33C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20721EC-1BE9-834B-B724-72560FB321F0}"/>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74930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240127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September </a:t>
            </a:r>
            <a:r>
              <a:rPr lang="en-US" smtClean="0"/>
              <a:t>24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p>
          <a:p>
            <a:pPr>
              <a:buFont typeface="Arial" panose="020B0604020202020204" pitchFamily="34" charset="0"/>
              <a:buChar char="•"/>
            </a:pPr>
            <a:r>
              <a:rPr lang="en-US" sz="2000" dirty="0"/>
              <a:t>Ballot Results</a:t>
            </a:r>
          </a:p>
          <a:p>
            <a:pPr>
              <a:buFont typeface="Arial" panose="020B0604020202020204" pitchFamily="34" charset="0"/>
              <a:buChar char="•"/>
            </a:pPr>
            <a:r>
              <a:rPr lang="en-US" sz="2000" dirty="0"/>
              <a:t>Comment Resolution and Motions</a:t>
            </a:r>
          </a:p>
          <a:p>
            <a:pPr lvl="1">
              <a:buFont typeface="Arial" panose="020B0604020202020204" pitchFamily="34" charset="0"/>
              <a:buChar char="•"/>
            </a:pPr>
            <a:r>
              <a:rPr lang="en-US" sz="1600" dirty="0" smtClean="0"/>
              <a:t>Discussion </a:t>
            </a:r>
            <a:r>
              <a:rPr lang="en-US" sz="1600" dirty="0"/>
              <a:t>on Cascading </a:t>
            </a:r>
          </a:p>
          <a:p>
            <a:pPr lvl="1">
              <a:buFont typeface="Arial" panose="020B0604020202020204" pitchFamily="34" charset="0"/>
              <a:buChar char="•"/>
            </a:pPr>
            <a:r>
              <a:rPr lang="en-US" sz="1600" dirty="0">
                <a:hlinkClick r:id="rId3"/>
              </a:rPr>
              <a:t>https://mentor.ieee.org/802.11/dcn/20/11-20-1517-00-00ax-cca-cid-25036-25047.docx</a:t>
            </a:r>
            <a:r>
              <a:rPr lang="en-US" sz="1600" dirty="0"/>
              <a:t> - </a:t>
            </a:r>
            <a:r>
              <a:rPr lang="en-US" sz="1600" dirty="0" err="1"/>
              <a:t>Youhan</a:t>
            </a:r>
            <a:r>
              <a:rPr lang="en-US" sz="1600" dirty="0"/>
              <a:t> Kim</a:t>
            </a:r>
          </a:p>
          <a:p>
            <a:pPr lvl="1">
              <a:buFont typeface="Arial" panose="020B0604020202020204" pitchFamily="34" charset="0"/>
              <a:buChar char="•"/>
            </a:pPr>
            <a:r>
              <a:rPr lang="en-US" sz="1600" dirty="0">
                <a:hlinkClick r:id="rId4"/>
              </a:rPr>
              <a:t>https://mentor.ieee.org/802.11/dcn/20/11-20-1519-00-00ax-phy-intro-cid-25001-25013-25026.docxn</a:t>
            </a:r>
            <a:r>
              <a:rPr lang="en-US" sz="1600" dirty="0"/>
              <a:t> - </a:t>
            </a:r>
            <a:r>
              <a:rPr lang="en-US" sz="1600" dirty="0" err="1"/>
              <a:t>Youhan</a:t>
            </a:r>
            <a:r>
              <a:rPr lang="en-US" sz="1600" dirty="0"/>
              <a:t> </a:t>
            </a:r>
            <a:r>
              <a:rPr lang="en-US" sz="1600" dirty="0" smtClean="0"/>
              <a:t>Kim</a:t>
            </a:r>
            <a:endParaRPr lang="en-US" dirty="0"/>
          </a:p>
          <a:p>
            <a:pPr>
              <a:buFont typeface="Arial" panose="020B0604020202020204" pitchFamily="34" charset="0"/>
              <a:buChar char="•"/>
            </a:pPr>
            <a:r>
              <a:rPr lang="en-US" sz="2000" dirty="0" smtClean="0"/>
              <a:t>Comment Resolution Submissions</a:t>
            </a:r>
          </a:p>
          <a:p>
            <a:pPr>
              <a:buFont typeface="Arial" panose="020B0604020202020204" pitchFamily="34" charset="0"/>
              <a:buChar char="•"/>
            </a:pPr>
            <a:r>
              <a:rPr lang="en-US" sz="2000" dirty="0" err="1" smtClean="0"/>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57876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CIDs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CA" smtClean="0"/>
              <a:t>August 2020</a:t>
            </a:r>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67083744"/>
              </p:ext>
            </p:extLst>
          </p:nvPr>
        </p:nvGraphicFramePr>
        <p:xfrm>
          <a:off x="1676400" y="2316480"/>
          <a:ext cx="9093202" cy="1711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smtClean="0"/>
                        <a:t>11-20/1517</a:t>
                      </a:r>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smtClean="0">
                          <a:solidFill>
                            <a:schemeClr val="dk1"/>
                          </a:solidFill>
                          <a:effectLst/>
                          <a:latin typeface="+mn-lt"/>
                          <a:ea typeface="+mn-ea"/>
                          <a:cs typeface="+mn-cs"/>
                        </a:rPr>
                        <a:t>25036,</a:t>
                      </a:r>
                      <a:r>
                        <a:rPr lang="en-GB" sz="1800" strike="noStrike" kern="1200" baseline="0" dirty="0" smtClean="0">
                          <a:solidFill>
                            <a:schemeClr val="dk1"/>
                          </a:solidFill>
                          <a:effectLst/>
                          <a:latin typeface="+mn-lt"/>
                          <a:ea typeface="+mn-ea"/>
                          <a:cs typeface="+mn-cs"/>
                        </a:rPr>
                        <a:t> 25047</a:t>
                      </a:r>
                      <a:endParaRPr lang="en-US" strike="noStrike" dirty="0"/>
                    </a:p>
                  </a:txBody>
                  <a:tcPr/>
                </a:tc>
                <a:extLst>
                  <a:ext uri="{0D108BD9-81ED-4DB2-BD59-A6C34878D82A}">
                    <a16:rowId xmlns:a16="http://schemas.microsoft.com/office/drawing/2014/main" xmlns="" val="1507950612"/>
                  </a:ext>
                </a:extLst>
              </a:tr>
              <a:tr h="467360">
                <a:tc>
                  <a:txBody>
                    <a:bodyPr/>
                    <a:lstStyle/>
                    <a:p>
                      <a:r>
                        <a:rPr lang="en-US" strike="noStrike" dirty="0" smtClean="0"/>
                        <a:t>11-20/1519</a:t>
                      </a:r>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smtClean="0"/>
                        <a:t>25001, 25013,</a:t>
                      </a:r>
                      <a:r>
                        <a:rPr lang="en-US" strike="noStrike" baseline="0" dirty="0" smtClean="0"/>
                        <a:t> 25026</a:t>
                      </a:r>
                      <a:endParaRPr lang="en-US" strike="noStrike" dirty="0"/>
                    </a:p>
                  </a:txBody>
                  <a:tcPr/>
                </a:tc>
                <a:extLst>
                  <a:ext uri="{0D108BD9-81ED-4DB2-BD59-A6C34878D82A}">
                    <a16:rowId xmlns:a16="http://schemas.microsoft.com/office/drawing/2014/main" xmlns="" val="657884173"/>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smtClean="0"/>
                        <a:t>25005  </a:t>
                      </a:r>
                      <a:r>
                        <a:rPr lang="en-US" strike="noStrike" dirty="0" smtClean="0">
                          <a:sym typeface="Wingdings" panose="05000000000000000000" pitchFamily="2" charset="2"/>
                        </a:rPr>
                        <a:t> Propose “Accepted” as the resolution</a:t>
                      </a:r>
                      <a:endParaRPr lang="en-US" strike="no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4150562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3169</TotalTime>
  <Words>4021</Words>
  <Application>Microsoft Office PowerPoint</Application>
  <PresentationFormat>Widescreen</PresentationFormat>
  <Paragraphs>781</Paragraphs>
  <Slides>63</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4"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lpstr>September 22 Teleconference Agenda</vt:lpstr>
      <vt:lpstr>CR Motion #1104</vt:lpstr>
      <vt:lpstr>Cascading Discussion</vt:lpstr>
      <vt:lpstr>September 24 Teleconference Agenda</vt:lpstr>
      <vt:lpstr>CIDs ready for Motion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228</cp:revision>
  <cp:lastPrinted>1601-01-01T00:00:00Z</cp:lastPrinted>
  <dcterms:created xsi:type="dcterms:W3CDTF">2019-08-14T12:42:27Z</dcterms:created>
  <dcterms:modified xsi:type="dcterms:W3CDTF">2020-09-22T16:37:12Z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