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autoAdjust="0"/>
    <p:restoredTop sz="94678"/>
  </p:normalViewPr>
  <p:slideViewPr>
    <p:cSldViewPr>
      <p:cViewPr varScale="1">
        <p:scale>
          <a:sx n="63" d="100"/>
          <a:sy n="63" d="100"/>
        </p:scale>
        <p:origin x="53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802.11-20/1169r15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9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xmlns=""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xmlns=""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xmlns=""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xmlns=""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xmlns=""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xmlns=""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xmlns=""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xmlns=""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xmlns=""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xmlns=""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xmlns=""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xmlns=""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xmlns=""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xmlns=""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xmlns=""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xmlns=""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xmlns=""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xmlns=""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xmlns=""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xmlns=""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xmlns=""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xmlns=""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xmlns=""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xmlns=""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xmlns=""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xmlns=""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xmlns=""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xmlns=""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xmlns=""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xmlns=""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a:t>
            </a:r>
            <a:r>
              <a:rPr lang="en-US" dirty="0" smtClean="0"/>
              <a:t> 03 </a:t>
            </a:r>
            <a:r>
              <a:rPr lang="en-US" dirty="0"/>
              <a:t>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smtClean="0">
                <a:hlinkClick r:id="rId3"/>
              </a:rPr>
              <a:t>https</a:t>
            </a:r>
            <a:r>
              <a:rPr lang="en-US" sz="1600" dirty="0">
                <a:hlinkClick r:id="rId3"/>
              </a:rPr>
              <a:t>://mentor.ieee.org/802.11/dcn/20/11-20-1280-00-00ax-spec-text-proposal-for-pre-fec-padding-factor-parameter.docx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smtClean="0"/>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a:t>
            </a:r>
            <a:r>
              <a:rPr lang="en-US" dirty="0" smtClean="0"/>
              <a:t> 17 </a:t>
            </a:r>
            <a:r>
              <a:rPr lang="en-US" dirty="0"/>
              <a:t>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smtClean="0"/>
              <a:t>TBD</a:t>
            </a:r>
            <a:endParaRPr lang="en-US" sz="1600" dirty="0"/>
          </a:p>
          <a:p>
            <a:pPr>
              <a:buFont typeface="Arial" panose="020B0604020202020204" pitchFamily="34" charset="0"/>
              <a:buChar char="•"/>
            </a:pPr>
            <a:r>
              <a:rPr lang="en-US" sz="1600" dirty="0" err="1" smtClean="0"/>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2667</TotalTime>
  <Words>3371</Words>
  <Application>Microsoft Office PowerPoint</Application>
  <PresentationFormat>Widescreen</PresentationFormat>
  <Paragraphs>649</Paragraphs>
  <Slides>52</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2" baseType="lpstr">
      <vt:lpstr>Arial Unicode MS</vt:lpstr>
      <vt:lpstr>Monotype Sorts</vt:lpstr>
      <vt:lpstr>MS Gothic</vt:lpstr>
      <vt:lpstr>宋体</vt:lpstr>
      <vt:lpstr>Arial</vt:lpstr>
      <vt:lpstr>Arial Black</vt:lpstr>
      <vt:lpstr>Calibri</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203</cp:revision>
  <cp:lastPrinted>1601-01-01T00:00:00Z</cp:lastPrinted>
  <dcterms:created xsi:type="dcterms:W3CDTF">2019-08-14T12:42:27Z</dcterms:created>
  <dcterms:modified xsi:type="dcterms:W3CDTF">2020-08-31T12:06:23Z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