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09" autoAdjust="0"/>
    <p:restoredTop sz="94678"/>
  </p:normalViewPr>
  <p:slideViewPr>
    <p:cSldViewPr>
      <p:cViewPr>
        <p:scale>
          <a:sx n="108" d="100"/>
          <a:sy n="108" d="100"/>
        </p:scale>
        <p:origin x="472" y="2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9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a16="http://schemas.microsoft.com/office/drawing/2014/main"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a16="http://schemas.microsoft.com/office/drawing/2014/main"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2663</TotalTime>
  <Words>4424</Words>
  <Application>Microsoft Macintosh PowerPoint</Application>
  <PresentationFormat>Widescreen</PresentationFormat>
  <Paragraphs>618</Paragraphs>
  <Slides>50</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201</cp:revision>
  <cp:lastPrinted>1601-01-01T00:00:00Z</cp:lastPrinted>
  <dcterms:created xsi:type="dcterms:W3CDTF">2019-08-14T12:42:27Z</dcterms:created>
  <dcterms:modified xsi:type="dcterms:W3CDTF">2020-08-27T17:01:46Z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