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493"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09" autoAdjust="0"/>
    <p:restoredTop sz="94660"/>
  </p:normalViewPr>
  <p:slideViewPr>
    <p:cSldViewPr>
      <p:cViewPr varScale="1">
        <p:scale>
          <a:sx n="115" d="100"/>
          <a:sy n="115"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7-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8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https://mentor.ieee.org/802.11/dcn/20/11-20-1218-07-00ax-d6-0-misc-cr.docx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sponsor ballot on P802.11ax Draft 6.0 as contained in document 11-20/0214rxx,</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Sponsor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  Seconded:  </a:t>
            </a:r>
          </a:p>
          <a:p>
            <a:pPr>
              <a:buFont typeface="Arial" panose="020B0604020202020204" pitchFamily="34" charset="0"/>
              <a:buChar char="•"/>
            </a:pPr>
            <a:r>
              <a:rPr lang="en-GB" altLang="en-US" dirty="0"/>
              <a:t>Result: </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
        <p:nvSpPr>
          <p:cNvPr id="7" name="TextBox 6">
            <a:extLst>
              <a:ext uri="{FF2B5EF4-FFF2-40B4-BE49-F238E27FC236}">
                <a16:creationId xmlns:a16="http://schemas.microsoft.com/office/drawing/2014/main" id="{9641D1E1-1F94-704E-A115-109351985E2D}"/>
              </a:ext>
            </a:extLst>
          </p:cNvPr>
          <p:cNvSpPr txBox="1"/>
          <p:nvPr/>
        </p:nvSpPr>
        <p:spPr>
          <a:xfrm rot="18847423">
            <a:off x="2213184" y="1851650"/>
            <a:ext cx="5569153" cy="3154710"/>
          </a:xfrm>
          <a:prstGeom prst="rect">
            <a:avLst/>
          </a:prstGeom>
          <a:noFill/>
        </p:spPr>
        <p:txBody>
          <a:bodyPr wrap="none" rtlCol="0">
            <a:spAutoFit/>
          </a:bodyPr>
          <a:lstStyle/>
          <a:p>
            <a:r>
              <a:rPr lang="en-US" sz="19900" dirty="0">
                <a:solidFill>
                  <a:schemeClr val="tx1">
                    <a:lumMod val="50000"/>
                    <a:lumOff val="50000"/>
                  </a:schemeClr>
                </a:solidFill>
              </a:rPr>
              <a:t>Draft</a:t>
            </a:r>
          </a:p>
        </p:txBody>
      </p:sp>
    </p:spTree>
    <p:extLst>
      <p:ext uri="{BB962C8B-B14F-4D97-AF65-F5344CB8AC3E}">
        <p14:creationId xmlns:p14="http://schemas.microsoft.com/office/powerpoint/2010/main" val="320263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2434</TotalTime>
  <Words>4204</Words>
  <Application>Microsoft Macintosh PowerPoint</Application>
  <PresentationFormat>Widescreen</PresentationFormat>
  <Paragraphs>580</Paragraphs>
  <Slides>46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193</cp:revision>
  <cp:lastPrinted>1601-01-01T00:00:00Z</cp:lastPrinted>
  <dcterms:created xsi:type="dcterms:W3CDTF">2019-08-14T12:42:27Z</dcterms:created>
  <dcterms:modified xsi:type="dcterms:W3CDTF">2020-08-25T20:16:38Z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