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77"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09" autoAdjust="0"/>
    <p:restoredTop sz="94660"/>
  </p:normalViewPr>
  <p:slideViewPr>
    <p:cSldViewPr>
      <p:cViewPr varScale="1">
        <p:scale>
          <a:sx n="115" d="100"/>
          <a:sy n="115" d="100"/>
        </p:scale>
        <p:origin x="208" y="2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33-00-00ax-the-last-of-the-cids-plan-b.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18-00-00ax-d6-0-misc-cr.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0-02-00ax-mac-cr-on-mu-cascading-for-draft-6-0.doc" TargetMode="External"/><Relationship Id="rId5" Type="http://schemas.openxmlformats.org/officeDocument/2006/relationships/hyperlink" Target="https://mentor.ieee.org/802.11/dcn/20/11-20-0981-03-00ax-mac-cr-on-fragmentation-for-draft-6-0.doc"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0618-05-00ax-cr-for-cid-24101-preamble-puncture.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2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buFont typeface="Arial" panose="020B0604020202020204" pitchFamily="34" charset="0"/>
              <a:buChar char="•"/>
            </a:pPr>
            <a:r>
              <a:rPr lang="en-US" sz="1200" dirty="0">
                <a:hlinkClick r:id="rId5"/>
              </a:rPr>
              <a:t>https://mentor.ieee.org/802.11/dcn/20/11-20-0981-03-00ax-mac-cr-on-fragmentation-for-draft-6-0.doc</a:t>
            </a:r>
            <a:r>
              <a:rPr lang="en-US" sz="1200" dirty="0"/>
              <a:t> - Ming Gan - CID 24557</a:t>
            </a:r>
          </a:p>
          <a:p>
            <a:pPr>
              <a:buFont typeface="Arial" panose="020B0604020202020204" pitchFamily="34" charset="0"/>
              <a:buChar char="•"/>
            </a:pPr>
            <a:r>
              <a:rPr lang="en-US" sz="1600" dirty="0">
                <a:hlinkClick r:id="rId6"/>
              </a:rPr>
              <a:t>https://mentor.ieee.org/802.11/dcn/20/11-20-0980-02-00ax-mac-cr-on-mu-cascading-for-draft-6-0.doc</a:t>
            </a:r>
            <a:r>
              <a:rPr lang="en-US" sz="1600" dirty="0"/>
              <a:t> - Ming Gan</a:t>
            </a:r>
          </a:p>
          <a:p>
            <a:pPr>
              <a:buFont typeface="Arial" panose="020B0604020202020204" pitchFamily="34" charset="0"/>
              <a:buChar char="•"/>
            </a:pPr>
            <a:r>
              <a:rPr lang="en-US" sz="1600" dirty="0">
                <a:hlinkClick r:id="rId7"/>
              </a:rPr>
              <a:t>https://mentor.ieee.org/802.11/dcn/20/11-20-1218-00-00ax-d6-0-misc-cr.docx</a:t>
            </a:r>
            <a:r>
              <a:rPr lang="en-US" sz="1600" dirty="0"/>
              <a:t> - Robert Stacey</a:t>
            </a:r>
          </a:p>
          <a:p>
            <a:pPr>
              <a:buFont typeface="Arial" panose="020B0604020202020204" pitchFamily="34" charset="0"/>
              <a:buChar char="•"/>
            </a:pPr>
            <a:r>
              <a:rPr lang="en-US" sz="1600" dirty="0">
                <a:hlinkClick r:id="rId8"/>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strike="sngStrike" dirty="0">
                <a:hlinkClick r:id="rId9"/>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37931687"/>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11-20/0913rxx and include in the next revision of TG draft</a:t>
            </a:r>
          </a:p>
          <a:p>
            <a:endParaRPr lang="en-US" dirty="0"/>
          </a:p>
          <a:p>
            <a:r>
              <a:rPr lang="en-US" dirty="0"/>
              <a:t>Move: Laurent </a:t>
            </a:r>
            <a:r>
              <a:rPr lang="en-US" dirty="0" err="1"/>
              <a:t>Cariou</a:t>
            </a:r>
            <a:r>
              <a:rPr lang="en-US" dirty="0"/>
              <a:t>			Second: </a:t>
            </a:r>
          </a:p>
          <a:p>
            <a:r>
              <a:rPr lang="en-US" dirty="0"/>
              <a:t>deferred</a:t>
            </a:r>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1768</TotalTime>
  <Words>2729</Words>
  <Application>Microsoft Macintosh PowerPoint</Application>
  <PresentationFormat>Widescreen</PresentationFormat>
  <Paragraphs>371</Paragraphs>
  <Slides>28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MAC Motion #135</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136</cp:revision>
  <cp:lastPrinted>1601-01-01T00:00:00Z</cp:lastPrinted>
  <dcterms:created xsi:type="dcterms:W3CDTF">2019-08-14T12:42:27Z</dcterms:created>
  <dcterms:modified xsi:type="dcterms:W3CDTF">2020-08-17T12:19:14Z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