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77"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09" autoAdjust="0"/>
    <p:restoredTop sz="94660"/>
  </p:normalViewPr>
  <p:slideViewPr>
    <p:cSldViewPr>
      <p:cViewPr varScale="1">
        <p:scale>
          <a:sx n="115" d="100"/>
          <a:sy n="115" d="100"/>
        </p:scale>
        <p:origin x="208" y="2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8/13/20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2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a:t>
            </a:r>
            <a:r>
              <a:rPr lang="en-US" sz="1200" dirty="0">
                <a:latin typeface="Calibri" panose="020F0502020204030204" pitchFamily="34" charset="0"/>
                <a:cs typeface="Calibri" panose="020F0502020204030204" pitchFamily="34" charset="0"/>
                <a:hlinkClick r:id="rId3"/>
              </a:rPr>
              <a:t>-0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11-20/0913rxx and include in the next revision of TG draft</a:t>
            </a:r>
          </a:p>
          <a:p>
            <a:endParaRPr lang="en-US" dirty="0"/>
          </a:p>
          <a:p>
            <a:r>
              <a:rPr lang="en-US" dirty="0"/>
              <a:t>Move: Laurent </a:t>
            </a:r>
            <a:r>
              <a:rPr lang="en-US" dirty="0" err="1"/>
              <a:t>Cariou</a:t>
            </a:r>
            <a:r>
              <a:rPr lang="en-US" dirty="0"/>
              <a:t>			Second: </a:t>
            </a:r>
          </a:p>
          <a:p>
            <a:r>
              <a:rPr lang="en-US" dirty="0"/>
              <a:t>deferred</a:t>
            </a:r>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1756</TotalTime>
  <Words>2483</Words>
  <Application>Microsoft Macintosh PowerPoint</Application>
  <PresentationFormat>Widescreen</PresentationFormat>
  <Paragraphs>336</Paragraphs>
  <Slides>26</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MAC Motion #135</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134</cp:revision>
  <cp:lastPrinted>1601-01-01T00:00:00Z</cp:lastPrinted>
  <dcterms:created xsi:type="dcterms:W3CDTF">2019-08-14T12:42:27Z</dcterms:created>
  <dcterms:modified xsi:type="dcterms:W3CDTF">2020-08-13T15:34:05Z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