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77"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09" autoAdjust="0"/>
    <p:restoredTop sz="94660"/>
  </p:normalViewPr>
  <p:slideViewPr>
    <p:cSldViewPr>
      <p:cViewPr varScale="1">
        <p:scale>
          <a:sx n="67" d="100"/>
          <a:sy n="67" d="100"/>
        </p:scale>
        <p:origin x="372" y="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802.11-20/1169r6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7-00ax-comment-resolution-on-mibs-and-pics.docx"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1129-02-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1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xmlns=""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xmlns=""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xmlns=""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xmlns=""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xmlns=""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xmlns=""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xmlns=""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xmlns=""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xmlns=""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xmlns=""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xmlns=""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xmlns=""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400" dirty="0">
                <a:hlinkClick r:id="rId5"/>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dirty="0">
                <a:hlinkClick r:id="rId7"/>
              </a:rPr>
              <a:t>https://mentor.ieee.org/802.11/dcn/20/11-20-1181-00-00ax-ack-related-comments-resolution-contd.docx</a:t>
            </a:r>
            <a:r>
              <a:rPr lang="en-US" sz="1400" dirty="0"/>
              <a:t> - George Cherian</a:t>
            </a:r>
          </a:p>
          <a:p>
            <a:pPr lvl="1">
              <a:buFont typeface="Arial" panose="020B0604020202020204" pitchFamily="34" charset="0"/>
              <a:buChar char="•"/>
            </a:pPr>
            <a:r>
              <a:rPr lang="en-US" sz="1400" dirty="0">
                <a:hlinkClick r:id="rId8"/>
              </a:rPr>
              <a:t>https://mentor.ieee.org/802.11/dcn/20/11-20-0981-03-00ax-mac-cr-on-fragmentation-for-draft-6-0.doc</a:t>
            </a:r>
            <a:r>
              <a:rPr lang="en-US" sz="1400" dirty="0"/>
              <a:t> - Ming Gan - CID 24557</a:t>
            </a:r>
          </a:p>
          <a:p>
            <a:pPr lvl="1">
              <a:buFont typeface="Arial" panose="020B0604020202020204" pitchFamily="34" charset="0"/>
              <a:buChar char="•"/>
            </a:pPr>
            <a:r>
              <a:rPr lang="en-US" sz="1400" dirty="0">
                <a:hlinkClick r:id="rId9"/>
              </a:rPr>
              <a:t>https://mentor.ieee.org/802.11/dcn/20/11-20-0912-04-00ax-resolutions-to-miscellaneous-cids.docx</a:t>
            </a:r>
            <a:r>
              <a:rPr lang="en-US" sz="1400" dirty="0"/>
              <a:t> - Osama Aboul-Magd - </a:t>
            </a:r>
          </a:p>
          <a:p>
            <a:pPr>
              <a:buFont typeface="Arial" panose="020B0604020202020204" pitchFamily="34" charset="0"/>
              <a:buChar char="•"/>
            </a:pPr>
            <a:r>
              <a:rPr lang="en-US" sz="1800" dirty="0">
                <a:hlinkClick r:id="rId10"/>
              </a:rPr>
              <a:t>https://mentor.ieee.org/802.11/dcn/20/11-20-0980-02-00ax-mac-cr-on-mu-cascading-for-draft-6-0.doc</a:t>
            </a:r>
            <a:r>
              <a:rPr lang="en-US" sz="1800" dirty="0"/>
              <a:t> - Ming </a:t>
            </a:r>
            <a:r>
              <a:rPr lang="en-US" sz="1800" dirty="0" err="1" smtClean="0"/>
              <a:t>Gan</a:t>
            </a:r>
            <a:endParaRPr lang="en-US" sz="1800" dirty="0" smtClean="0"/>
          </a:p>
          <a:p>
            <a:pPr>
              <a:buFont typeface="Arial" panose="020B0604020202020204" pitchFamily="34" charset="0"/>
              <a:buChar char="•"/>
            </a:pPr>
            <a:r>
              <a:rPr lang="en-US" sz="1800" dirty="0">
                <a:hlinkClick r:id="rId11"/>
              </a:rPr>
              <a:t>https://</a:t>
            </a:r>
            <a:r>
              <a:rPr lang="en-US" sz="1800" dirty="0" smtClean="0">
                <a:hlinkClick r:id="rId11"/>
              </a:rPr>
              <a:t>mentor.ieee.org/802.11/dcn/20/11-20-0618-05-00ax-cr-for-cid-24101-preamble-puncture.docx</a:t>
            </a:r>
            <a:r>
              <a:rPr lang="en-US" sz="1800" dirty="0" smtClean="0"/>
              <a:t> - Lili Hervieu</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xmlns=""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xmlns=""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xmlns=""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xmlns=""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xmlns="" id="{4A2CDA13-BA58-5D4C-A9B4-06A19015819B}"/>
              </a:ext>
            </a:extLst>
          </p:cNvPr>
          <p:cNvSpPr>
            <a:spLocks noGrp="1"/>
          </p:cNvSpPr>
          <p:nvPr>
            <p:ph idx="1"/>
          </p:nvPr>
        </p:nvSpPr>
        <p:spPr/>
        <p:txBody>
          <a:bodyPr/>
          <a:lstStyle/>
          <a:p>
            <a:r>
              <a:rPr lang="en-US" dirty="0"/>
              <a:t>Move to accept text changes in doc 11-20/0913rxx and include in the next revision of TG draft</a:t>
            </a:r>
          </a:p>
          <a:p>
            <a:endParaRPr lang="en-US" dirty="0"/>
          </a:p>
          <a:p>
            <a:r>
              <a:rPr lang="en-US" dirty="0"/>
              <a:t>Move: Laurent </a:t>
            </a:r>
            <a:r>
              <a:rPr lang="en-US" dirty="0" err="1"/>
              <a:t>Cariou</a:t>
            </a:r>
            <a:r>
              <a:rPr lang="en-US" dirty="0"/>
              <a:t>			Second: </a:t>
            </a:r>
          </a:p>
          <a:p>
            <a:r>
              <a:rPr lang="en-US" dirty="0"/>
              <a:t>deferred</a:t>
            </a:r>
          </a:p>
        </p:txBody>
      </p:sp>
      <p:sp>
        <p:nvSpPr>
          <p:cNvPr id="5" name="Slide Number Placeholder 4">
            <a:extLst>
              <a:ext uri="{FF2B5EF4-FFF2-40B4-BE49-F238E27FC236}">
                <a16:creationId xmlns:a16="http://schemas.microsoft.com/office/drawing/2014/main" xmlns=""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xmlns=""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1615</TotalTime>
  <Words>1804</Words>
  <Application>Microsoft Office PowerPoint</Application>
  <PresentationFormat>Widescreen</PresentationFormat>
  <Paragraphs>311</Paragraphs>
  <Slides>23</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3" baseType="lpstr">
      <vt:lpstr>Arial Unicode MS</vt:lpstr>
      <vt:lpstr>Monotype Sorts</vt:lpstr>
      <vt:lpstr>MS Gothic</vt:lpstr>
      <vt:lpstr>宋体</vt:lpstr>
      <vt:lpstr>Arial</vt:lpstr>
      <vt:lpstr>Arial Black</vt:lpstr>
      <vt:lpstr>Calibri</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MAC Motion #135</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124</cp:revision>
  <cp:lastPrinted>1601-01-01T00:00:00Z</cp:lastPrinted>
  <dcterms:created xsi:type="dcterms:W3CDTF">2019-08-14T12:42:27Z</dcterms:created>
  <dcterms:modified xsi:type="dcterms:W3CDTF">2020-08-12T15:02:17Z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