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77"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8/11/20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0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11-20/0913rxx and include in the next revision of TG draft</a:t>
            </a:r>
          </a:p>
          <a:p>
            <a:endParaRPr lang="en-US" dirty="0"/>
          </a:p>
          <a:p>
            <a:r>
              <a:rPr lang="en-US" dirty="0"/>
              <a:t>Move: Laurent </a:t>
            </a:r>
            <a:r>
              <a:rPr lang="en-US" dirty="0" err="1"/>
              <a:t>Cariou</a:t>
            </a:r>
            <a:r>
              <a:rPr lang="en-US" dirty="0"/>
              <a:t>			Second: </a:t>
            </a:r>
          </a:p>
          <a:p>
            <a:r>
              <a:rPr lang="en-US" dirty="0"/>
              <a:t>deferred</a:t>
            </a:r>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1455</TotalTime>
  <Words>2039</Words>
  <Application>Microsoft Macintosh PowerPoint</Application>
  <PresentationFormat>Widescreen</PresentationFormat>
  <Paragraphs>268</Paragraphs>
  <Slides>21</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MAC Motion #135</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115</cp:revision>
  <cp:lastPrinted>1601-01-01T00:00:00Z</cp:lastPrinted>
  <dcterms:created xsi:type="dcterms:W3CDTF">2019-08-14T12:42:27Z</dcterms:created>
  <dcterms:modified xsi:type="dcterms:W3CDTF">2020-08-11T15:48:55Z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