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77" r:id="rId21"/>
    <p:sldId id="478"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hlinkClick r:id="rId6"/>
              </a:rPr>
              <a:t>https://mentor.ieee.org/802.11/dcn/20/11-20-1181-00-00ax-ack-related-comments-resolution-contd.docx</a:t>
            </a:r>
            <a:r>
              <a:rPr lang="en-US" sz="1400"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F3EE-BC31-7D41-8A10-058074A5C05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C25C9AD-EB4D-0846-ACEC-C10F16EB664F}"/>
              </a:ext>
            </a:extLst>
          </p:cNvPr>
          <p:cNvSpPr>
            <a:spLocks noGrp="1"/>
          </p:cNvSpPr>
          <p:nvPr>
            <p:ph idx="1"/>
          </p:nvPr>
        </p:nvSpPr>
        <p:spPr/>
        <p:txBody>
          <a:bodyPr/>
          <a:lstStyle/>
          <a:p>
            <a:r>
              <a:rPr lang="en-US" dirty="0"/>
              <a:t>For CID24209 which option do you prefer:</a:t>
            </a:r>
          </a:p>
          <a:p>
            <a:endParaRPr lang="en-US" dirty="0"/>
          </a:p>
          <a:p>
            <a:pPr>
              <a:buFont typeface="Arial" panose="020B0604020202020204" pitchFamily="34" charset="0"/>
              <a:buChar char="•"/>
            </a:pPr>
            <a:r>
              <a:rPr lang="en-US" dirty="0"/>
              <a:t>Option 1</a:t>
            </a:r>
          </a:p>
          <a:p>
            <a:pPr>
              <a:buFont typeface="Arial" panose="020B0604020202020204" pitchFamily="34" charset="0"/>
              <a:buChar char="•"/>
            </a:pPr>
            <a:r>
              <a:rPr lang="en-US" dirty="0"/>
              <a:t>Option 2</a:t>
            </a:r>
          </a:p>
          <a:p>
            <a:pPr>
              <a:buFont typeface="Arial" panose="020B0604020202020204" pitchFamily="34" charset="0"/>
              <a:buChar char="•"/>
            </a:pPr>
            <a:r>
              <a:rPr lang="en-US" dirty="0"/>
              <a:t>Abstain</a:t>
            </a:r>
          </a:p>
          <a:p>
            <a:pPr>
              <a:buFont typeface="Arial" panose="020B0604020202020204" pitchFamily="34" charset="0"/>
              <a:buChar char="•"/>
            </a:pPr>
            <a:r>
              <a:rPr lang="en-US" dirty="0"/>
              <a:t>deferred</a:t>
            </a:r>
          </a:p>
        </p:txBody>
      </p:sp>
      <p:sp>
        <p:nvSpPr>
          <p:cNvPr id="4" name="Slide Number Placeholder 3">
            <a:extLst>
              <a:ext uri="{FF2B5EF4-FFF2-40B4-BE49-F238E27FC236}">
                <a16:creationId xmlns:a16="http://schemas.microsoft.com/office/drawing/2014/main" id="{F987D5D2-0550-D844-BD4F-2B6E30FC6B7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6592FF03-6589-1942-B708-FC1C64A3E9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95B46-B7C2-EC49-9C40-DA91245A06B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2375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1298</TotalTime>
  <Words>2020</Words>
  <Application>Microsoft Macintosh PowerPoint</Application>
  <PresentationFormat>Widescreen</PresentationFormat>
  <Paragraphs>270</Paragraphs>
  <Slides>21</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MAC Motion #135</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108</cp:revision>
  <cp:lastPrinted>1601-01-01T00:00:00Z</cp:lastPrinted>
  <dcterms:created xsi:type="dcterms:W3CDTF">2019-08-14T12:42:27Z</dcterms:created>
  <dcterms:modified xsi:type="dcterms:W3CDTF">2020-08-09T17:53:30Z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