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7" r:id="rId16"/>
    <p:sldId id="478"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8/4/20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187"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id="{4A2CDA13-BA58-5D4C-A9B4-06A19015819B}"/>
              </a:ext>
            </a:extLst>
          </p:cNvPr>
          <p:cNvSpPr>
            <a:spLocks noGrp="1"/>
          </p:cNvSpPr>
          <p:nvPr>
            <p:ph idx="1"/>
          </p:nvPr>
        </p:nvSpPr>
        <p:spPr/>
        <p:txBody>
          <a:bodyPr/>
          <a:lstStyle/>
          <a:p>
            <a:r>
              <a:rPr lang="en-US" dirty="0"/>
              <a:t>Move to accept text changes in doc 11-20/0913rxx and include in the next revision of TG draft</a:t>
            </a:r>
          </a:p>
          <a:p>
            <a:endParaRPr lang="en-US" dirty="0"/>
          </a:p>
          <a:p>
            <a:r>
              <a:rPr lang="en-US" dirty="0"/>
              <a:t>Move: Laurent </a:t>
            </a:r>
            <a:r>
              <a:rPr lang="en-US" dirty="0" err="1"/>
              <a:t>Cariou</a:t>
            </a:r>
            <a:r>
              <a:rPr lang="en-US" dirty="0"/>
              <a:t>			Second: </a:t>
            </a:r>
          </a:p>
          <a:p>
            <a:r>
              <a:rPr lang="en-US" dirty="0"/>
              <a:t>deferred</a:t>
            </a:r>
          </a:p>
        </p:txBody>
      </p:sp>
      <p:sp>
        <p:nvSpPr>
          <p:cNvPr id="5" name="Slide Number Placeholder 4">
            <a:extLst>
              <a:ext uri="{FF2B5EF4-FFF2-40B4-BE49-F238E27FC236}">
                <a16:creationId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a:extLst>
              <a:ext uri="{FF2B5EF4-FFF2-40B4-BE49-F238E27FC236}">
                <a16:creationId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9F3EE-BC31-7D41-8A10-058074A5C052}"/>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4C25C9AD-EB4D-0846-ACEC-C10F16EB664F}"/>
              </a:ext>
            </a:extLst>
          </p:cNvPr>
          <p:cNvSpPr>
            <a:spLocks noGrp="1"/>
          </p:cNvSpPr>
          <p:nvPr>
            <p:ph idx="1"/>
          </p:nvPr>
        </p:nvSpPr>
        <p:spPr/>
        <p:txBody>
          <a:bodyPr/>
          <a:lstStyle/>
          <a:p>
            <a:r>
              <a:rPr lang="en-US" dirty="0"/>
              <a:t>For CID24209 which option do you prefer:</a:t>
            </a:r>
          </a:p>
          <a:p>
            <a:endParaRPr lang="en-US" dirty="0"/>
          </a:p>
          <a:p>
            <a:pPr>
              <a:buFont typeface="Arial" panose="020B0604020202020204" pitchFamily="34" charset="0"/>
              <a:buChar char="•"/>
            </a:pPr>
            <a:r>
              <a:rPr lang="en-US" dirty="0"/>
              <a:t>Option 1</a:t>
            </a:r>
          </a:p>
          <a:p>
            <a:pPr>
              <a:buFont typeface="Arial" panose="020B0604020202020204" pitchFamily="34" charset="0"/>
              <a:buChar char="•"/>
            </a:pPr>
            <a:r>
              <a:rPr lang="en-US" dirty="0"/>
              <a:t>Option 2</a:t>
            </a:r>
          </a:p>
          <a:p>
            <a:pPr>
              <a:buFont typeface="Arial" panose="020B0604020202020204" pitchFamily="34" charset="0"/>
              <a:buChar char="•"/>
            </a:pPr>
            <a:r>
              <a:rPr lang="en-US" dirty="0"/>
              <a:t>Abstain</a:t>
            </a:r>
          </a:p>
          <a:p>
            <a:pPr>
              <a:buFont typeface="Arial" panose="020B0604020202020204" pitchFamily="34" charset="0"/>
              <a:buChar char="•"/>
            </a:pPr>
            <a:r>
              <a:rPr lang="en-US" dirty="0"/>
              <a:t>deferred</a:t>
            </a:r>
          </a:p>
        </p:txBody>
      </p:sp>
      <p:sp>
        <p:nvSpPr>
          <p:cNvPr id="4" name="Slide Number Placeholder 3">
            <a:extLst>
              <a:ext uri="{FF2B5EF4-FFF2-40B4-BE49-F238E27FC236}">
                <a16:creationId xmlns:a16="http://schemas.microsoft.com/office/drawing/2014/main" id="{F987D5D2-0550-D844-BD4F-2B6E30FC6B7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592FF03-6589-1942-B708-FC1C64A3E90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95B46-B7C2-EC49-9C40-DA91245A06B4}"/>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823752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1211</TotalTime>
  <Words>1534</Words>
  <Application>Microsoft Macintosh PowerPoint</Application>
  <PresentationFormat>Widescreen</PresentationFormat>
  <Paragraphs>188</Paragraphs>
  <Slides>16</Slides>
  <Notes>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Arial Black</vt:lpstr>
      <vt:lpstr>Calibri</vt:lpstr>
      <vt:lpstr>Monotype Sorts</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MAC Motion #135</vt:lpstr>
      <vt:lpstr>SP</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100</cp:revision>
  <cp:lastPrinted>1601-01-01T00:00:00Z</cp:lastPrinted>
  <dcterms:created xsi:type="dcterms:W3CDTF">2019-08-14T12:42:27Z</dcterms:created>
  <dcterms:modified xsi:type="dcterms:W3CDTF">2020-08-04T23:06:41Z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