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158-00-00ax-resolutions-for-some-comments-on-11ax-d6-0-sb1.docx" TargetMode="External"/><Relationship Id="rId5" Type="http://schemas.openxmlformats.org/officeDocument/2006/relationships/hyperlink" Target="https://mentor.ieee.org/802.11/dcn/20/11-20-0665-02-00ax-comment-resolution-on-mibs-and-pics.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8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https://mentor.ieee.org/802.11/dcn/20/11-20-0665-05-00ax-comment-resolution-on-mibs-and-pics.docx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1026</TotalTime>
  <Words>1419</Words>
  <Application>Microsoft Macintosh PowerPoint</Application>
  <PresentationFormat>Widescreen</PresentationFormat>
  <Paragraphs>158</Paragraphs>
  <Slides>13</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92</cp:revision>
  <cp:lastPrinted>1601-01-01T00:00:00Z</cp:lastPrinted>
  <dcterms:created xsi:type="dcterms:W3CDTF">2019-08-14T12:42:27Z</dcterms:created>
  <dcterms:modified xsi:type="dcterms:W3CDTF">2020-08-02T16:49:27Z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