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2" r:id="rId3"/>
    <p:sldId id="381" r:id="rId4"/>
    <p:sldId id="415" r:id="rId5"/>
    <p:sldId id="414" r:id="rId6"/>
    <p:sldId id="416" r:id="rId7"/>
    <p:sldId id="417" r:id="rId8"/>
    <p:sldId id="418" r:id="rId9"/>
    <p:sldId id="41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17" autoAdjust="0"/>
    <p:restoredTop sz="98505" autoAdjust="0"/>
  </p:normalViewPr>
  <p:slideViewPr>
    <p:cSldViewPr>
      <p:cViewPr varScale="1">
        <p:scale>
          <a:sx n="90" d="100"/>
          <a:sy n="90" d="100"/>
        </p:scale>
        <p:origin x="11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July 2020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802.11-20/1167r0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5807025" y="6476484"/>
            <a:ext cx="27956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Ruckus/CommScope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Timely link quality feedback	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2020-07-31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291527"/>
              </p:ext>
            </p:extLst>
          </p:nvPr>
        </p:nvGraphicFramePr>
        <p:xfrm>
          <a:off x="527050" y="2297113"/>
          <a:ext cx="78898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8" name="Document" r:id="rId4" imgW="8344953" imgH="3109275" progId="Word.Document.8">
                  <p:embed/>
                </p:oleObj>
              </mc:Choice>
              <mc:Fallback>
                <p:oleObj name="Document" r:id="rId4" imgW="8344953" imgH="310927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297113"/>
                        <a:ext cx="7889875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A proposal is made to provide transmitters with real-time feedback on the remote peer’s perception of received signal strength</a:t>
            </a:r>
          </a:p>
          <a:p>
            <a:pPr algn="ctr" eaLnBrk="1" hangingPunct="1">
              <a:buFontTx/>
              <a:buNone/>
            </a:pP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– 1a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r>
              <a:rPr lang="en-US" dirty="0"/>
              <a:t>Currently, in 802.11, the transmitter on a given association/link only gets indirect or delayed feedback on how well the peer receiver is hearing transmitted frames (for 2.4/5/6 PHYs):</a:t>
            </a:r>
          </a:p>
          <a:p>
            <a:pPr lvl="1"/>
            <a:r>
              <a:rPr lang="en-US" dirty="0"/>
              <a:t>RCPI in (Re)Association response, probe responses (if requested), several radio measurement reports, </a:t>
            </a:r>
          </a:p>
          <a:p>
            <a:pPr lvl="1"/>
            <a:r>
              <a:rPr lang="en-US" dirty="0"/>
              <a:t>RSNI in (Re)Association response, probe responses (if requested), several radio measurement reports, and in DMG for Directional Channel Quality request/report</a:t>
            </a:r>
          </a:p>
          <a:p>
            <a:pPr lvl="1"/>
            <a:r>
              <a:rPr lang="en-US" dirty="0"/>
              <a:t>RSSI only in S1G Open-Loop Link Margin calculation</a:t>
            </a:r>
          </a:p>
          <a:p>
            <a:pPr lvl="1"/>
            <a:r>
              <a:rPr lang="en-US" dirty="0"/>
              <a:t>ANPI only in some radio measurement reports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3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– 1b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926" y="1524000"/>
            <a:ext cx="7772400" cy="4800600"/>
          </a:xfrm>
        </p:spPr>
        <p:txBody>
          <a:bodyPr/>
          <a:lstStyle/>
          <a:p>
            <a:r>
              <a:rPr lang="en-US" dirty="0"/>
              <a:t>The receiver has information about the </a:t>
            </a:r>
            <a:r>
              <a:rPr lang="en-US" u="sng" dirty="0"/>
              <a:t>incoming</a:t>
            </a:r>
            <a:r>
              <a:rPr lang="en-US" dirty="0"/>
              <a:t> link quality, from the transmitter’s reported TX signal level, compared to the received signal level, local interference metrics, errors, etc.</a:t>
            </a:r>
          </a:p>
          <a:p>
            <a:r>
              <a:rPr lang="en-US" dirty="0"/>
              <a:t>However, translating this to quality for the </a:t>
            </a:r>
            <a:r>
              <a:rPr lang="en-US" u="sng" dirty="0"/>
              <a:t>outbound</a:t>
            </a:r>
            <a:r>
              <a:rPr lang="en-US" dirty="0"/>
              <a:t> link depends on poor assumptions:</a:t>
            </a:r>
          </a:p>
          <a:p>
            <a:pPr lvl="1"/>
            <a:r>
              <a:rPr lang="en-US" dirty="0"/>
              <a:t>The links are symmetric, which they can be often, but not always, especially when beamforming is in use (which is becoming very common)</a:t>
            </a:r>
          </a:p>
          <a:p>
            <a:pPr lvl="1"/>
            <a:r>
              <a:rPr lang="en-US" dirty="0"/>
              <a:t>Local interference at the peer will affect RSNI in unknowable ways, unless queried (and then, again, is delayed feedback)</a:t>
            </a:r>
          </a:p>
          <a:p>
            <a:pPr lvl="1"/>
            <a:r>
              <a:rPr lang="en-US" dirty="0"/>
              <a:t>Trying to guess link quality from data rate adjustments is awkward and slow</a:t>
            </a:r>
          </a:p>
        </p:txBody>
      </p:sp>
    </p:spTree>
    <p:extLst>
      <p:ext uri="{BB962C8B-B14F-4D97-AF65-F5344CB8AC3E}">
        <p14:creationId xmlns:p14="http://schemas.microsoft.com/office/powerpoint/2010/main" val="59502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r>
              <a:rPr lang="en-US" dirty="0"/>
              <a:t>Note that for DMG/CDMG/CMMG, the transmitter gets immediate feedback on how well the peer receiver is hearing transmitted frames:</a:t>
            </a:r>
          </a:p>
          <a:p>
            <a:pPr lvl="1"/>
            <a:r>
              <a:rPr lang="en-US" dirty="0"/>
              <a:t>In DMG/CDMG/CMMG TXVECTOR (LAST_RSSI) of all “response” frames is set to RCPI of the previously received frame</a:t>
            </a:r>
          </a:p>
          <a:p>
            <a:pPr lvl="1"/>
            <a:r>
              <a:rPr lang="en-US" dirty="0"/>
              <a:t>Carried in PPDU header, delivered in RXVECTOR (LAST_RSSI)</a:t>
            </a:r>
          </a:p>
          <a:p>
            <a:pPr lvl="1"/>
            <a:r>
              <a:rPr lang="en-US" dirty="0"/>
              <a:t>Used for beamforming decisions</a:t>
            </a:r>
          </a:p>
          <a:p>
            <a:r>
              <a:rPr lang="en-US" dirty="0"/>
              <a:t>Better bi-directional link quality metrics for 2.4/5/6 GHz PHYs can result in higher performance, faster convergence on optimal parameters, better decisions about client transitions/steering, beamforming patterns,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5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Proposal, learn from DMG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r>
              <a:rPr lang="en-US" dirty="0"/>
              <a:t>Use a similar immediate and constant feedback, to understand the transmit direction link quality</a:t>
            </a:r>
          </a:p>
          <a:p>
            <a:r>
              <a:rPr lang="en-US" dirty="0"/>
              <a:t>Too late to add this to PPDU headers, like DMG did</a:t>
            </a:r>
          </a:p>
          <a:p>
            <a:r>
              <a:rPr lang="en-US" dirty="0"/>
              <a:t>But, can add/negotiate additional “BA information” in </a:t>
            </a:r>
            <a:r>
              <a:rPr lang="en-US" dirty="0" err="1"/>
              <a:t>BlockAck</a:t>
            </a:r>
            <a:r>
              <a:rPr lang="en-US" dirty="0"/>
              <a:t> frames, without backward compatibility concerns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37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Proposal, learn from DMG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219" y="1524000"/>
            <a:ext cx="7772400" cy="4800600"/>
          </a:xfrm>
        </p:spPr>
        <p:txBody>
          <a:bodyPr/>
          <a:lstStyle/>
          <a:p>
            <a:r>
              <a:rPr lang="en-US" dirty="0" err="1"/>
              <a:t>BlockAck</a:t>
            </a:r>
            <a:r>
              <a:rPr lang="en-US" dirty="0"/>
              <a:t> frame format: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BA Information field contents are indicated by the BA Control bitmap, which has 7 reserved bits</a:t>
            </a:r>
          </a:p>
          <a:p>
            <a:r>
              <a:rPr lang="en-US" dirty="0"/>
              <a:t>Add 2 bits to indicate presence of RSNI and RCPI fields, respectively, at the end of the BA Information</a:t>
            </a:r>
          </a:p>
          <a:p>
            <a:r>
              <a:rPr lang="en-US" dirty="0"/>
              <a:t>Is this a backward compatibility issue?</a:t>
            </a:r>
          </a:p>
          <a:p>
            <a:pPr lvl="1"/>
            <a:r>
              <a:rPr lang="en-US" dirty="0"/>
              <a:t>Do existing implementations assume the format of the entire BA Information field, per 9.3.1.8.x and existing BA Control bits?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097C07-AAA5-48F6-8BAA-EB8E4DD34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786" y="2133600"/>
            <a:ext cx="74485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4911-9EF9-4ECC-B19C-0A471860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if backward compatibility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9866-F683-432D-8C0A-EE6EE5A7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219" y="1524000"/>
            <a:ext cx="7772400" cy="4800600"/>
          </a:xfrm>
        </p:spPr>
        <p:txBody>
          <a:bodyPr/>
          <a:lstStyle/>
          <a:p>
            <a:r>
              <a:rPr lang="en-US" dirty="0"/>
              <a:t>Negotiate capability for signal strength indication in </a:t>
            </a:r>
            <a:r>
              <a:rPr lang="en-US" dirty="0" err="1"/>
              <a:t>BlockAck</a:t>
            </a:r>
            <a:r>
              <a:rPr lang="en-US" dirty="0"/>
              <a:t> frames, via the ADDBA Extension element (present in ADDBA Request and Response frames):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Add two bits from the Reserved bits in the ADDBA Capabilities, to indicate support for these added fields in </a:t>
            </a:r>
            <a:r>
              <a:rPr lang="en-US" dirty="0" err="1"/>
              <a:t>BlockAck</a:t>
            </a:r>
            <a:r>
              <a:rPr lang="en-US" dirty="0"/>
              <a:t> frames. 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070220-CEAA-464C-ACD7-0B1BCABEC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12" y="2633330"/>
            <a:ext cx="7648575" cy="11620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C5ED88-762A-41EF-AA79-B294E8C3D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788292"/>
            <a:ext cx="681037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6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B5D4FF-D6EC-425C-BA32-0E9648FAB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971800"/>
            <a:ext cx="7772400" cy="1362075"/>
          </a:xfrm>
        </p:spPr>
        <p:txBody>
          <a:bodyPr/>
          <a:lstStyle/>
          <a:p>
            <a:r>
              <a:rPr lang="en-US" dirty="0"/>
              <a:t>Comments/feedback?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933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60884</TotalTime>
  <Words>576</Words>
  <Application>Microsoft Office PowerPoint</Application>
  <PresentationFormat>On-screen Show (4:3)</PresentationFormat>
  <Paragraphs>58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Timely link quality feedback </vt:lpstr>
      <vt:lpstr>Abstract</vt:lpstr>
      <vt:lpstr>Problem Statement – 1a</vt:lpstr>
      <vt:lpstr>Problem Statement – 1b</vt:lpstr>
      <vt:lpstr>Problem Statement - 2</vt:lpstr>
      <vt:lpstr>Proposal, learn from DMG</vt:lpstr>
      <vt:lpstr>Proposal, learn from DMG</vt:lpstr>
      <vt:lpstr>Proposal if backward compatibility issue</vt:lpstr>
      <vt:lpstr>Comments/feedback? </vt:lpstr>
    </vt:vector>
  </TitlesOfParts>
  <Company>Ruckus/ARRIS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 ESS?</dc:title>
  <dc:creator>Mark Hamilton</dc:creator>
  <cp:lastModifiedBy>Hamilton, Mark</cp:lastModifiedBy>
  <cp:revision>725</cp:revision>
  <cp:lastPrinted>1998-02-10T13:28:06Z</cp:lastPrinted>
  <dcterms:created xsi:type="dcterms:W3CDTF">2009-07-15T16:38:20Z</dcterms:created>
  <dcterms:modified xsi:type="dcterms:W3CDTF">2020-07-31T22:50:18Z</dcterms:modified>
</cp:coreProperties>
</file>