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5" r:id="rId5"/>
    <p:sldId id="263" r:id="rId6"/>
    <p:sldId id="266" r:id="rId7"/>
    <p:sldId id="267"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F62B88-161C-4011-8FE2-CFCC38586C34}" v="7" dt="2020-08-18T13:53:14.351"/>
    <p1510:client id="{FB80D5EB-080F-4D94-BFF4-083E2D710F55}" v="2" dt="2020-08-18T13:58:07.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0" d="100"/>
          <a:sy n="70" d="100"/>
        </p:scale>
        <p:origin x="88" y="5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B80D5EB-080F-4D94-BFF4-083E2D710F55}"/>
    <pc:docChg chg="undo custSel modSld modMainMaster">
      <pc:chgData name="Joseph Levy" userId="3766db8f-7892-44ce-ae9b-8fce39950acf" providerId="ADAL" clId="{FB80D5EB-080F-4D94-BFF4-083E2D710F55}" dt="2020-08-18T13:59:20.974" v="32" actId="6549"/>
      <pc:docMkLst>
        <pc:docMk/>
      </pc:docMkLst>
      <pc:sldChg chg="modSp mod">
        <pc:chgData name="Joseph Levy" userId="3766db8f-7892-44ce-ae9b-8fce39950acf" providerId="ADAL" clId="{FB80D5EB-080F-4D94-BFF4-083E2D710F55}" dt="2020-08-18T13:59:20.974" v="32" actId="6549"/>
        <pc:sldMkLst>
          <pc:docMk/>
          <pc:sldMk cId="0" sldId="257"/>
        </pc:sldMkLst>
        <pc:spChg chg="mod">
          <ac:chgData name="Joseph Levy" userId="3766db8f-7892-44ce-ae9b-8fce39950acf" providerId="ADAL" clId="{FB80D5EB-080F-4D94-BFF4-083E2D710F55}" dt="2020-08-18T13:59:20.974" v="32" actId="6549"/>
          <ac:spMkLst>
            <pc:docMk/>
            <pc:sldMk cId="0" sldId="257"/>
            <ac:spMk id="4098" creationId="{00000000-0000-0000-0000-000000000000}"/>
          </ac:spMkLst>
        </pc:spChg>
      </pc:sldChg>
      <pc:sldMasterChg chg="modSp mod modSldLayout">
        <pc:chgData name="Joseph Levy" userId="3766db8f-7892-44ce-ae9b-8fce39950acf" providerId="ADAL" clId="{FB80D5EB-080F-4D94-BFF4-083E2D710F55}" dt="2020-08-18T13:58:15.282" v="3" actId="6549"/>
        <pc:sldMasterMkLst>
          <pc:docMk/>
          <pc:sldMasterMk cId="0" sldId="2147483648"/>
        </pc:sldMasterMkLst>
        <pc:spChg chg="mod">
          <ac:chgData name="Joseph Levy" userId="3766db8f-7892-44ce-ae9b-8fce39950acf" providerId="ADAL" clId="{FB80D5EB-080F-4D94-BFF4-083E2D710F55}" dt="2020-08-18T13:58:15.282" v="3" actId="6549"/>
          <ac:spMkLst>
            <pc:docMk/>
            <pc:sldMasterMk cId="0" sldId="2147483648"/>
            <ac:spMk id="10" creationId="{00000000-0000-0000-0000-000000000000}"/>
          </ac:spMkLst>
        </pc:spChg>
        <pc:sldLayoutChg chg="addSp delSp modSp">
          <pc:chgData name="Joseph Levy" userId="3766db8f-7892-44ce-ae9b-8fce39950acf" providerId="ADAL" clId="{FB80D5EB-080F-4D94-BFF4-083E2D710F55}" dt="2020-08-18T13:58:07.426" v="1" actId="11529"/>
          <pc:sldLayoutMkLst>
            <pc:docMk/>
            <pc:sldMasterMk cId="0" sldId="2147483648"/>
            <pc:sldLayoutMk cId="0" sldId="2147483649"/>
          </pc:sldLayoutMkLst>
          <pc:spChg chg="add del">
            <ac:chgData name="Joseph Levy" userId="3766db8f-7892-44ce-ae9b-8fce39950acf" providerId="ADAL" clId="{FB80D5EB-080F-4D94-BFF4-083E2D710F55}" dt="2020-08-18T13:58:07.426" v="1" actId="11529"/>
            <ac:spMkLst>
              <pc:docMk/>
              <pc:sldMasterMk cId="0" sldId="2147483648"/>
              <pc:sldLayoutMk cId="0" sldId="2147483649"/>
              <ac:spMk id="7" creationId="{C5BEED35-BB49-4A35-8B31-42B4741B6E5D}"/>
            </ac:spMkLst>
          </pc:spChg>
          <pc:spChg chg="add del mod">
            <ac:chgData name="Joseph Levy" userId="3766db8f-7892-44ce-ae9b-8fce39950acf" providerId="ADAL" clId="{FB80D5EB-080F-4D94-BFF4-083E2D710F55}" dt="2020-08-18T13:58:07.426" v="1" actId="11529"/>
            <ac:spMkLst>
              <pc:docMk/>
              <pc:sldMasterMk cId="0" sldId="2147483648"/>
              <pc:sldLayoutMk cId="0" sldId="2147483649"/>
              <ac:spMk id="8" creationId="{C12F2EB6-EDCD-499A-A9EF-F280F43C3D3E}"/>
            </ac:spMkLst>
          </pc:spChg>
        </pc:sldLayoutChg>
      </pc:sldMasterChg>
    </pc:docChg>
  </pc:docChgLst>
  <pc:docChgLst>
    <pc:chgData name="Joseph Levy" userId="3766db8f-7892-44ce-ae9b-8fce39950acf" providerId="ADAL" clId="{24F62B88-161C-4011-8FE2-CFCC38586C34}"/>
    <pc:docChg chg="undo custSel addSld modSld modMainMaster">
      <pc:chgData name="Joseph Levy" userId="3766db8f-7892-44ce-ae9b-8fce39950acf" providerId="ADAL" clId="{24F62B88-161C-4011-8FE2-CFCC38586C34}" dt="2020-08-18T13:53:14.351" v="1238"/>
      <pc:docMkLst>
        <pc:docMk/>
      </pc:docMkLst>
      <pc:sldChg chg="modSp mod">
        <pc:chgData name="Joseph Levy" userId="3766db8f-7892-44ce-ae9b-8fce39950acf" providerId="ADAL" clId="{24F62B88-161C-4011-8FE2-CFCC38586C34}" dt="2020-08-18T13:49:21.876" v="1232" actId="20577"/>
        <pc:sldMkLst>
          <pc:docMk/>
          <pc:sldMk cId="0" sldId="257"/>
        </pc:sldMkLst>
        <pc:spChg chg="mod">
          <ac:chgData name="Joseph Levy" userId="3766db8f-7892-44ce-ae9b-8fce39950acf" providerId="ADAL" clId="{24F62B88-161C-4011-8FE2-CFCC38586C34}" dt="2020-08-18T13:49:21.876" v="1232" actId="20577"/>
          <ac:spMkLst>
            <pc:docMk/>
            <pc:sldMk cId="0" sldId="257"/>
            <ac:spMk id="4098" creationId="{00000000-0000-0000-0000-000000000000}"/>
          </ac:spMkLst>
        </pc:spChg>
      </pc:sldChg>
      <pc:sldChg chg="modSp mod addCm modCm">
        <pc:chgData name="Joseph Levy" userId="3766db8f-7892-44ce-ae9b-8fce39950acf" providerId="ADAL" clId="{24F62B88-161C-4011-8FE2-CFCC38586C34}" dt="2020-08-18T13:53:14.351" v="1238"/>
        <pc:sldMkLst>
          <pc:docMk/>
          <pc:sldMk cId="0" sldId="263"/>
        </pc:sldMkLst>
        <pc:spChg chg="mod">
          <ac:chgData name="Joseph Levy" userId="3766db8f-7892-44ce-ae9b-8fce39950acf" providerId="ADAL" clId="{24F62B88-161C-4011-8FE2-CFCC38586C34}" dt="2020-08-18T13:52:26.016" v="1236" actId="6549"/>
          <ac:spMkLst>
            <pc:docMk/>
            <pc:sldMk cId="0" sldId="263"/>
            <ac:spMk id="3" creationId="{00000000-0000-0000-0000-000000000000}"/>
          </ac:spMkLst>
        </pc:spChg>
      </pc:sldChg>
      <pc:sldChg chg="modSp mod">
        <pc:chgData name="Joseph Levy" userId="3766db8f-7892-44ce-ae9b-8fce39950acf" providerId="ADAL" clId="{24F62B88-161C-4011-8FE2-CFCC38586C34}" dt="2020-08-18T13:43:31.924" v="1016" actId="20577"/>
        <pc:sldMkLst>
          <pc:docMk/>
          <pc:sldMk cId="0" sldId="264"/>
        </pc:sldMkLst>
        <pc:spChg chg="mod">
          <ac:chgData name="Joseph Levy" userId="3766db8f-7892-44ce-ae9b-8fce39950acf" providerId="ADAL" clId="{24F62B88-161C-4011-8FE2-CFCC38586C34}" dt="2020-08-18T13:43:31.924" v="1016" actId="20577"/>
          <ac:spMkLst>
            <pc:docMk/>
            <pc:sldMk cId="0" sldId="264"/>
            <ac:spMk id="2" creationId="{00000000-0000-0000-0000-000000000000}"/>
          </ac:spMkLst>
        </pc:spChg>
      </pc:sldChg>
      <pc:sldChg chg="addSp modSp new mod">
        <pc:chgData name="Joseph Levy" userId="3766db8f-7892-44ce-ae9b-8fce39950acf" providerId="ADAL" clId="{24F62B88-161C-4011-8FE2-CFCC38586C34}" dt="2020-08-18T13:41:28.044" v="933" actId="14100"/>
        <pc:sldMkLst>
          <pc:docMk/>
          <pc:sldMk cId="1383525658" sldId="266"/>
        </pc:sldMkLst>
        <pc:spChg chg="mod">
          <ac:chgData name="Joseph Levy" userId="3766db8f-7892-44ce-ae9b-8fce39950acf" providerId="ADAL" clId="{24F62B88-161C-4011-8FE2-CFCC38586C34}" dt="2020-08-18T13:41:08.252" v="928" actId="14100"/>
          <ac:spMkLst>
            <pc:docMk/>
            <pc:sldMk cId="1383525658" sldId="266"/>
            <ac:spMk id="2" creationId="{0CC8D7FC-5776-41C6-852E-ABCB34C36DB5}"/>
          </ac:spMkLst>
        </pc:spChg>
        <pc:picChg chg="add mod">
          <ac:chgData name="Joseph Levy" userId="3766db8f-7892-44ce-ae9b-8fce39950acf" providerId="ADAL" clId="{24F62B88-161C-4011-8FE2-CFCC38586C34}" dt="2020-08-18T13:41:28.044" v="933" actId="14100"/>
          <ac:picMkLst>
            <pc:docMk/>
            <pc:sldMk cId="1383525658" sldId="266"/>
            <ac:picMk id="7" creationId="{5BFB4A7F-D077-4A91-B8F9-0AD34B1E8D3E}"/>
          </ac:picMkLst>
        </pc:picChg>
      </pc:sldChg>
      <pc:sldChg chg="addSp modSp new mod">
        <pc:chgData name="Joseph Levy" userId="3766db8f-7892-44ce-ae9b-8fce39950acf" providerId="ADAL" clId="{24F62B88-161C-4011-8FE2-CFCC38586C34}" dt="2020-08-18T13:46:21.664" v="1060" actId="14100"/>
        <pc:sldMkLst>
          <pc:docMk/>
          <pc:sldMk cId="2519913394" sldId="267"/>
        </pc:sldMkLst>
        <pc:spChg chg="mod">
          <ac:chgData name="Joseph Levy" userId="3766db8f-7892-44ce-ae9b-8fce39950acf" providerId="ADAL" clId="{24F62B88-161C-4011-8FE2-CFCC38586C34}" dt="2020-08-18T13:44:17.964" v="1022" actId="14100"/>
          <ac:spMkLst>
            <pc:docMk/>
            <pc:sldMk cId="2519913394" sldId="267"/>
            <ac:spMk id="2" creationId="{7B2F005A-5C1D-4C6C-BF38-7274BA72B7B8}"/>
          </ac:spMkLst>
        </pc:spChg>
        <pc:spChg chg="add mod">
          <ac:chgData name="Joseph Levy" userId="3766db8f-7892-44ce-ae9b-8fce39950acf" providerId="ADAL" clId="{24F62B88-161C-4011-8FE2-CFCC38586C34}" dt="2020-08-18T13:46:14.447" v="1058" actId="1076"/>
          <ac:spMkLst>
            <pc:docMk/>
            <pc:sldMk cId="2519913394" sldId="267"/>
            <ac:spMk id="8" creationId="{4B78C8AB-769C-4A25-8504-7BA72B505663}"/>
          </ac:spMkLst>
        </pc:spChg>
        <pc:picChg chg="add mod">
          <ac:chgData name="Joseph Levy" userId="3766db8f-7892-44ce-ae9b-8fce39950acf" providerId="ADAL" clId="{24F62B88-161C-4011-8FE2-CFCC38586C34}" dt="2020-08-18T13:46:21.664" v="1060" actId="14100"/>
          <ac:picMkLst>
            <pc:docMk/>
            <pc:sldMk cId="2519913394" sldId="267"/>
            <ac:picMk id="7" creationId="{E27701E6-B8C2-4C41-92F3-FA3D8825AD36}"/>
          </ac:picMkLst>
        </pc:picChg>
      </pc:sldChg>
      <pc:sldMasterChg chg="modSp mod">
        <pc:chgData name="Joseph Levy" userId="3766db8f-7892-44ce-ae9b-8fce39950acf" providerId="ADAL" clId="{24F62B88-161C-4011-8FE2-CFCC38586C34}" dt="2020-08-04T14:57:03.470" v="183" actId="6549"/>
        <pc:sldMasterMkLst>
          <pc:docMk/>
          <pc:sldMasterMk cId="0" sldId="2147483648"/>
        </pc:sldMasterMkLst>
        <pc:spChg chg="mod">
          <ac:chgData name="Joseph Levy" userId="3766db8f-7892-44ce-ae9b-8fce39950acf" providerId="ADAL" clId="{24F62B88-161C-4011-8FE2-CFCC38586C34}" dt="2020-08-04T14:57:03.470" v="183" actId="6549"/>
          <ac:spMkLst>
            <pc:docMk/>
            <pc:sldMasterMk cId="0" sldId="2147483648"/>
            <ac:spMk id="10" creationId="{00000000-0000-0000-0000-000000000000}"/>
          </ac:spMkLst>
        </pc:sp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8-18T09:52:59.765" idx="1">
    <p:pos x="4867" y="2621"/>
    <p:text>This text needs to be updated</p:text>
    <p:extLst>
      <p:ext uri="{C676402C-5697-4E1C-873F-D02D1690AC5C}">
        <p15:threadingInfo xmlns:p15="http://schemas.microsoft.com/office/powerpoint/2012/main" timeZoneBias="24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3180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1/private/Draft_Standards/11md/Draft%20P802.11REVmd_D3.0.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9/11-19-0083-05-00bd-indicating-ngv-capabilities-in-mac-header.pptx" TargetMode="External"/><Relationship Id="rId5" Type="http://schemas.openxmlformats.org/officeDocument/2006/relationships/hyperlink" Target="https://mentor.ieee.org/802.11/dcn/19/11-19-1031-00-00bd-the-mac-services-mismatch-between-802-11-and-1609-4.pptx" TargetMode="External"/><Relationship Id="rId4" Type="http://schemas.openxmlformats.org/officeDocument/2006/relationships/hyperlink" Target="https://mentor.ieee.org/802.11/dcn/19/11-19-1805-01-00bd-mac-service-update-for-ngv.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NGV 11bd Architecture Discussion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2020-09-DD</a:t>
            </a:r>
          </a:p>
        </p:txBody>
      </p:sp>
      <p:sp>
        <p:nvSpPr>
          <p:cNvPr id="6" name="Date Placeholder 3"/>
          <p:cNvSpPr>
            <a:spLocks noGrp="1"/>
          </p:cNvSpPr>
          <p:nvPr>
            <p:ph type="dt" idx="10"/>
          </p:nvPr>
        </p:nvSpPr>
        <p:spPr/>
        <p:txBody>
          <a:bodyPr/>
          <a:lstStyle/>
          <a:p>
            <a:r>
              <a:rPr lang="en-US" dirty="0"/>
              <a:t>September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3400274"/>
              </p:ext>
            </p:extLst>
          </p:nvPr>
        </p:nvGraphicFramePr>
        <p:xfrm>
          <a:off x="992188" y="2416175"/>
          <a:ext cx="10277475" cy="2482850"/>
        </p:xfrm>
        <a:graphic>
          <a:graphicData uri="http://schemas.openxmlformats.org/presentationml/2006/ole">
            <mc:AlternateContent xmlns:mc="http://schemas.openxmlformats.org/markup-compatibility/2006">
              <mc:Choice xmlns:v="urn:schemas-microsoft-com:vml" Requires="v">
                <p:oleObj spid="_x0000_s1026" name="Document" r:id="rId4" imgW="10444320" imgH="2540160" progId="Word.Document.8">
                  <p:embed/>
                </p:oleObj>
              </mc:Choice>
              <mc:Fallback>
                <p:oleObj name="Document" r:id="rId4" imgW="10444320" imgH="2540160" progId="Word.Document.8">
                  <p:embed/>
                  <p:pic>
                    <p:nvPicPr>
                      <p:cNvPr id="3075" name="Object 3"/>
                      <p:cNvPicPr>
                        <a:picLocks noChangeAspect="1" noChangeArrowheads="1"/>
                      </p:cNvPicPr>
                      <p:nvPr/>
                    </p:nvPicPr>
                    <p:blipFill>
                      <a:blip r:embed="rId5"/>
                      <a:srcRect/>
                      <a:stretch>
                        <a:fillRect/>
                      </a:stretch>
                    </p:blipFill>
                    <p:spPr bwMode="auto">
                      <a:xfrm>
                        <a:off x="992188" y="2416175"/>
                        <a:ext cx="102774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the view of 802.11 TGbd that the 802.11bd amendment will not impact the 802.11 architecture.  For discussion purposes information is provided regarding the proposed NGV MAC service update.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r0: was reviewed during the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r1: updated based on comments made during 4 August TGbd teleconference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i="1" dirty="0"/>
              <a:t>r1: added some additional information on the </a:t>
            </a:r>
            <a:r>
              <a:rPr lang="en-US" sz="2000" i="1" dirty="0"/>
              <a:t>“clean up” the MAC service interface (slides 5, 6, 7). </a:t>
            </a:r>
            <a:r>
              <a:rPr lang="en-GB" sz="2000" i="1" dirty="0"/>
              <a:t> This new content needs review and </a:t>
            </a:r>
            <a:r>
              <a:rPr lang="en-GB" sz="2000" i="1"/>
              <a:t>may be updated</a:t>
            </a:r>
            <a:r>
              <a:rPr lang="en-GB" sz="2000" i="1" dirty="0"/>
              <a: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OCB (.11p)</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OCB is defined as [1]:</a:t>
            </a:r>
          </a:p>
          <a:p>
            <a:pPr algn="l"/>
            <a:r>
              <a:rPr lang="en-US" sz="1800" b="1" i="0" u="none" strike="noStrike" baseline="0" dirty="0">
                <a:solidFill>
                  <a:srgbClr val="000000"/>
                </a:solidFill>
                <a:latin typeface="TimesNewRoman,Bold"/>
              </a:rPr>
              <a:t>outside the context of a basic service set (BSS) (OCB): </a:t>
            </a:r>
            <a:r>
              <a:rPr lang="en-US" sz="1800" b="0" i="0" u="none" strike="noStrike" baseline="0" dirty="0">
                <a:solidFill>
                  <a:srgbClr val="000000"/>
                </a:solidFill>
                <a:latin typeface="TimesNewRoman"/>
              </a:rPr>
              <a:t>A mode of operation in which a station</a:t>
            </a:r>
          </a:p>
          <a:p>
            <a:pPr algn="l"/>
            <a:r>
              <a:rPr lang="en-US" sz="1800" b="0" i="0" u="none" strike="noStrike" baseline="0" dirty="0">
                <a:solidFill>
                  <a:srgbClr val="000000"/>
                </a:solidFill>
                <a:latin typeface="TimesNewRoman"/>
              </a:rPr>
              <a:t>(STA)</a:t>
            </a:r>
            <a:r>
              <a:rPr lang="en-US" sz="1800" b="0" i="0" u="none" strike="noStrike" baseline="0" dirty="0">
                <a:solidFill>
                  <a:srgbClr val="218B21"/>
                </a:solidFill>
                <a:latin typeface="TimesNewRoman"/>
              </a:rPr>
              <a:t> </a:t>
            </a:r>
            <a:r>
              <a:rPr lang="en-US" sz="1800" b="0" i="0" u="none" strike="noStrike" baseline="0" dirty="0">
                <a:solidFill>
                  <a:srgbClr val="000000"/>
                </a:solidFill>
                <a:latin typeface="TimesNewRoman"/>
              </a:rPr>
              <a:t>is not a member of a BSS and does not utilize IEEE 802.11 authentication, association, or</a:t>
            </a:r>
          </a:p>
          <a:p>
            <a:pPr algn="l"/>
            <a:r>
              <a:rPr lang="en-US" sz="1800" b="0" i="0" u="none" strike="noStrike" baseline="0" dirty="0">
                <a:solidFill>
                  <a:srgbClr val="000000"/>
                </a:solidFill>
                <a:latin typeface="TimesNewRoman"/>
              </a:rPr>
              <a:t>data confidentiality services.</a:t>
            </a:r>
          </a:p>
          <a:p>
            <a:pPr>
              <a:buFont typeface="Arial" panose="020B0604020202020204" pitchFamily="34" charset="0"/>
              <a:buChar char="•"/>
            </a:pPr>
            <a:r>
              <a:rPr lang="en-GB" dirty="0"/>
              <a:t>STA behaviour OCB is summarized in  Clause 4.3.7 [1]:</a:t>
            </a:r>
          </a:p>
          <a:p>
            <a:pPr lvl="1">
              <a:buFont typeface="Arial" panose="020B0604020202020204" pitchFamily="34" charset="0"/>
              <a:buChar char="•"/>
            </a:pPr>
            <a:r>
              <a:rPr lang="en-GB" dirty="0"/>
              <a:t>The 802.11 architecture of  STAs using OCB is a simple transmit and receive architecture</a:t>
            </a:r>
          </a:p>
          <a:p>
            <a:pPr lvl="1">
              <a:buFont typeface="Arial" panose="020B0604020202020204" pitchFamily="34" charset="0"/>
              <a:buChar char="•"/>
            </a:pPr>
            <a:r>
              <a:rPr lang="en-GB" dirty="0"/>
              <a:t>There is no “network” in the 802.11 OCB architecture, only STA to STA (point to point) or STA to STAs (broadcast) communication over the wireless media.</a:t>
            </a:r>
          </a:p>
          <a:p>
            <a:pPr lvl="1">
              <a:buFont typeface="Arial" panose="020B0604020202020204" pitchFamily="34" charset="0"/>
              <a:buChar char="•"/>
            </a:pPr>
            <a:r>
              <a:rPr lang="en-GB" dirty="0"/>
              <a:t>No 802.11 MAC sublayer authentication services are used.</a:t>
            </a:r>
          </a:p>
          <a:p>
            <a:pPr lvl="1">
              <a:buFont typeface="Arial" panose="020B0604020202020204" pitchFamily="34" charset="0"/>
              <a:buChar char="•"/>
            </a:pPr>
            <a:r>
              <a:rPr lang="en-GB" dirty="0"/>
              <a:t>OCB STAs can support ITS applications, providing IEEE 1609 or other higher layer standards communication services over the wireless media.   </a:t>
            </a:r>
          </a:p>
          <a:p>
            <a:pPr>
              <a:buFont typeface="Arial" panose="020B0604020202020204" pitchFamily="34" charset="0"/>
              <a:buChar char="•"/>
            </a:pPr>
            <a:r>
              <a:rPr lang="en-GB" dirty="0"/>
              <a:t>There are currently no architecture figures related to OCB in 802.11 [1]</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of NGV (.11bd)  Thoughts</a:t>
            </a:r>
          </a:p>
        </p:txBody>
      </p:sp>
      <p:sp>
        <p:nvSpPr>
          <p:cNvPr id="9218" name="Rectangle 2"/>
          <p:cNvSpPr>
            <a:spLocks noGrp="1" noChangeArrowheads="1"/>
          </p:cNvSpPr>
          <p:nvPr>
            <p:ph idx="1"/>
          </p:nvPr>
        </p:nvSpPr>
        <p:spPr>
          <a:xfrm>
            <a:off x="914401" y="1676401"/>
            <a:ext cx="10361084" cy="4418014"/>
          </a:xfrm>
          <a:ln/>
        </p:spPr>
        <p:txBody>
          <a:bodyPr/>
          <a:lstStyle/>
          <a:p>
            <a:pPr>
              <a:buFont typeface="Times New Roman" pitchFamily="16" charset="0"/>
              <a:buChar char="•"/>
            </a:pPr>
            <a:r>
              <a:rPr lang="en-GB" dirty="0"/>
              <a:t>There are no planed changes to the OCB concept, hence:</a:t>
            </a:r>
          </a:p>
          <a:p>
            <a:pPr lvl="1">
              <a:buFont typeface="Times New Roman" pitchFamily="16" charset="0"/>
              <a:buChar char="•"/>
            </a:pPr>
            <a:r>
              <a:rPr lang="en-GB" dirty="0"/>
              <a:t>There are no 802.11 BSSs in NGV</a:t>
            </a:r>
          </a:p>
          <a:p>
            <a:pPr lvl="1">
              <a:buFont typeface="Times New Roman" pitchFamily="16" charset="0"/>
              <a:buChar char="•"/>
            </a:pPr>
            <a:r>
              <a:rPr lang="en-GB" dirty="0"/>
              <a:t>There is no 802.11 authentication, 802.11 association, or 802.11 data confidentiality services in NGV</a:t>
            </a:r>
          </a:p>
          <a:p>
            <a:pPr>
              <a:buFont typeface="Arial" panose="020B0604020202020204" pitchFamily="34" charset="0"/>
              <a:buChar char="•"/>
            </a:pPr>
            <a:r>
              <a:rPr lang="en-GB" dirty="0"/>
              <a:t>There is no planned changes to the STA behaviour OCB (Clause 4.3.7):</a:t>
            </a:r>
          </a:p>
          <a:p>
            <a:pPr lvl="1">
              <a:buFont typeface="Arial" panose="020B0604020202020204" pitchFamily="34" charset="0"/>
              <a:buChar char="•"/>
            </a:pPr>
            <a:r>
              <a:rPr lang="en-GB" dirty="0"/>
              <a:t>So there are no significant 802.11 architecture impacts</a:t>
            </a:r>
          </a:p>
          <a:p>
            <a:pPr lvl="1">
              <a:buFont typeface="Arial" panose="020B0604020202020204" pitchFamily="34" charset="0"/>
              <a:buChar char="•"/>
            </a:pPr>
            <a:r>
              <a:rPr lang="en-GB" dirty="0"/>
              <a:t>NGV STAs operating in a OCB mode are targeted to support ITS applications</a:t>
            </a:r>
          </a:p>
          <a:p>
            <a:pPr lvl="1">
              <a:buFont typeface="Arial" panose="020B0604020202020204" pitchFamily="34" charset="0"/>
              <a:buChar char="•"/>
            </a:pPr>
            <a:r>
              <a:rPr lang="en-GB" dirty="0"/>
              <a:t>NGV STAs will provide IEEE 1609 or other higher layer standards next generation communication services over the wireless media.   </a:t>
            </a:r>
          </a:p>
          <a:p>
            <a:pPr>
              <a:buFont typeface="Arial" panose="020B0604020202020204" pitchFamily="34" charset="0"/>
              <a:buChar char="•"/>
            </a:pPr>
            <a:r>
              <a:rPr lang="en-GB" dirty="0"/>
              <a:t>There are currently no architecture figures proposed to be added to the 802.11 specification</a:t>
            </a:r>
          </a:p>
          <a:p>
            <a:pPr algn="l">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Tree>
    <p:extLst>
      <p:ext uri="{BB962C8B-B14F-4D97-AF65-F5344CB8AC3E}">
        <p14:creationId xmlns:p14="http://schemas.microsoft.com/office/powerpoint/2010/main" val="3557891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Possibly of Interest to the 802.11 ARC SC</a:t>
            </a:r>
          </a:p>
        </p:txBody>
      </p:sp>
      <p:sp>
        <p:nvSpPr>
          <p:cNvPr id="3" name="Content Placeholder 2"/>
          <p:cNvSpPr>
            <a:spLocks noGrp="1"/>
          </p:cNvSpPr>
          <p:nvPr>
            <p:ph idx="1"/>
          </p:nvPr>
        </p:nvSpPr>
        <p:spPr>
          <a:xfrm>
            <a:off x="914401" y="1600201"/>
            <a:ext cx="10361084" cy="4494214"/>
          </a:xfrm>
        </p:spPr>
        <p:txBody>
          <a:bodyPr/>
          <a:lstStyle/>
          <a:p>
            <a:pPr>
              <a:buFont typeface="Arial" panose="020B0604020202020204" pitchFamily="34" charset="0"/>
              <a:buChar char="•"/>
            </a:pPr>
            <a:r>
              <a:rPr lang="en-GB" dirty="0"/>
              <a:t>There is a proposal to “clean up” the MAC service interface so that it is more compatible with IEEE 1609 and other higher layer ITS specifications</a:t>
            </a:r>
          </a:p>
          <a:p>
            <a:pPr>
              <a:buFont typeface="Arial" panose="020B0604020202020204" pitchFamily="34" charset="0"/>
              <a:buChar char="•"/>
            </a:pPr>
            <a:r>
              <a:rPr lang="en-GB" dirty="0"/>
              <a:t>In Clause 5:</a:t>
            </a:r>
          </a:p>
          <a:p>
            <a:pPr lvl="1">
              <a:buFont typeface="Arial" panose="020B0604020202020204" pitchFamily="34" charset="0"/>
              <a:buChar char="•"/>
            </a:pPr>
            <a:r>
              <a:rPr lang="en-GB" dirty="0"/>
              <a:t>A new parameter was added to MA-UNITDATA_STATUS.indication:  “radio environment status vector”</a:t>
            </a:r>
          </a:p>
          <a:p>
            <a:pPr lvl="1">
              <a:buFont typeface="Arial" panose="020B0604020202020204" pitchFamily="34" charset="0"/>
              <a:buChar char="•"/>
            </a:pPr>
            <a:r>
              <a:rPr lang="en-GB" dirty="0"/>
              <a:t>A primitive was added: MA-RADIOENVIRONMENT.indication.  This primitive has the following parameters:  channel busy percentage, capability percentage, and station count</a:t>
            </a:r>
          </a:p>
          <a:p>
            <a:pPr>
              <a:buFont typeface="Arial" panose="020B0604020202020204" pitchFamily="34" charset="0"/>
              <a:buChar char="•"/>
            </a:pPr>
            <a:r>
              <a:rPr lang="en-GB" dirty="0"/>
              <a:t>In Clause 6 the following primitives were added:</a:t>
            </a:r>
          </a:p>
          <a:p>
            <a:pPr lvl="1">
              <a:buFont typeface="Arial" panose="020B0604020202020204" pitchFamily="34" charset="0"/>
              <a:buChar char="•"/>
            </a:pPr>
            <a:r>
              <a:rPr lang="en-GB" dirty="0"/>
              <a:t>MLME-CANCELTX.request - </a:t>
            </a:r>
            <a:r>
              <a:rPr lang="en-US" dirty="0"/>
              <a:t>allows an SME to cancel transmission of MSDUs which have been provided to the MAC entity but not yet transmitted</a:t>
            </a:r>
            <a:endParaRPr lang="en-GB" dirty="0"/>
          </a:p>
          <a:p>
            <a:pPr lvl="1">
              <a:buFont typeface="Arial" panose="020B0604020202020204" pitchFamily="34" charset="0"/>
              <a:buChar char="•"/>
            </a:pPr>
            <a:r>
              <a:rPr lang="en-GB" dirty="0"/>
              <a:t>MLME-CANCELTX.confirm - </a:t>
            </a:r>
            <a:r>
              <a:rPr lang="en-US" dirty="0"/>
              <a:t>imitates removal of MSDUs of the specified access category from the transmit queue</a:t>
            </a:r>
            <a:endParaRPr lang="en-GB" dirty="0"/>
          </a:p>
          <a:p>
            <a:pPr lvl="1">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D7FC-5776-41C6-852E-ABCB34C36DB5}"/>
              </a:ext>
            </a:extLst>
          </p:cNvPr>
          <p:cNvSpPr>
            <a:spLocks noGrp="1"/>
          </p:cNvSpPr>
          <p:nvPr>
            <p:ph type="title"/>
          </p:nvPr>
        </p:nvSpPr>
        <p:spPr>
          <a:xfrm>
            <a:off x="914401" y="685801"/>
            <a:ext cx="10361084" cy="457199"/>
          </a:xfrm>
        </p:spPr>
        <p:txBody>
          <a:bodyPr/>
          <a:lstStyle/>
          <a:p>
            <a:r>
              <a:rPr lang="en-US" dirty="0"/>
              <a:t>NGV Higher Layer Control – Proposed Architecture </a:t>
            </a:r>
          </a:p>
        </p:txBody>
      </p:sp>
      <p:sp>
        <p:nvSpPr>
          <p:cNvPr id="3" name="Date Placeholder 2">
            <a:extLst>
              <a:ext uri="{FF2B5EF4-FFF2-40B4-BE49-F238E27FC236}">
                <a16:creationId xmlns:a16="http://schemas.microsoft.com/office/drawing/2014/main" id="{48BC7E16-2974-4FA8-BC07-0533CEB3BD37}"/>
              </a:ext>
            </a:extLst>
          </p:cNvPr>
          <p:cNvSpPr>
            <a:spLocks noGrp="1"/>
          </p:cNvSpPr>
          <p:nvPr>
            <p:ph type="dt" idx="10"/>
          </p:nvPr>
        </p:nvSpPr>
        <p:spPr/>
        <p:txBody>
          <a:bodyPr/>
          <a:lstStyle/>
          <a:p>
            <a:r>
              <a:rPr lang="en-US" dirty="0"/>
              <a:t>September 2020</a:t>
            </a:r>
            <a:endParaRPr lang="en-GB" dirty="0"/>
          </a:p>
        </p:txBody>
      </p:sp>
      <p:sp>
        <p:nvSpPr>
          <p:cNvPr id="4" name="Footer Placeholder 3">
            <a:extLst>
              <a:ext uri="{FF2B5EF4-FFF2-40B4-BE49-F238E27FC236}">
                <a16:creationId xmlns:a16="http://schemas.microsoft.com/office/drawing/2014/main" id="{4D12E056-823D-4301-A4AA-08CA2CA4EF3C}"/>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ABA3A9E3-C268-4D01-9F6F-84C01FB8E6E5}"/>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pic>
        <p:nvPicPr>
          <p:cNvPr id="7" name="Picture 6">
            <a:extLst>
              <a:ext uri="{FF2B5EF4-FFF2-40B4-BE49-F238E27FC236}">
                <a16:creationId xmlns:a16="http://schemas.microsoft.com/office/drawing/2014/main" id="{5BFB4A7F-D077-4A91-B8F9-0AD34B1E8D3E}"/>
              </a:ext>
            </a:extLst>
          </p:cNvPr>
          <p:cNvPicPr>
            <a:picLocks noChangeAspect="1"/>
          </p:cNvPicPr>
          <p:nvPr/>
        </p:nvPicPr>
        <p:blipFill>
          <a:blip r:embed="rId2"/>
          <a:stretch>
            <a:fillRect/>
          </a:stretch>
        </p:blipFill>
        <p:spPr>
          <a:xfrm>
            <a:off x="0" y="1222376"/>
            <a:ext cx="12192000" cy="5253038"/>
          </a:xfrm>
          <a:prstGeom prst="rect">
            <a:avLst/>
          </a:prstGeom>
        </p:spPr>
      </p:pic>
    </p:spTree>
    <p:extLst>
      <p:ext uri="{BB962C8B-B14F-4D97-AF65-F5344CB8AC3E}">
        <p14:creationId xmlns:p14="http://schemas.microsoft.com/office/powerpoint/2010/main" val="1383525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F005A-5C1D-4C6C-BF38-7274BA72B7B8}"/>
              </a:ext>
            </a:extLst>
          </p:cNvPr>
          <p:cNvSpPr>
            <a:spLocks noGrp="1"/>
          </p:cNvSpPr>
          <p:nvPr>
            <p:ph type="title"/>
          </p:nvPr>
        </p:nvSpPr>
        <p:spPr>
          <a:xfrm>
            <a:off x="914401" y="685802"/>
            <a:ext cx="10361084" cy="538680"/>
          </a:xfrm>
        </p:spPr>
        <p:txBody>
          <a:bodyPr/>
          <a:lstStyle/>
          <a:p>
            <a:r>
              <a:rPr lang="en-US" dirty="0"/>
              <a:t>Current IEEE 1609 Architecture Figure [5]</a:t>
            </a:r>
          </a:p>
        </p:txBody>
      </p:sp>
      <p:sp>
        <p:nvSpPr>
          <p:cNvPr id="3" name="Date Placeholder 2">
            <a:extLst>
              <a:ext uri="{FF2B5EF4-FFF2-40B4-BE49-F238E27FC236}">
                <a16:creationId xmlns:a16="http://schemas.microsoft.com/office/drawing/2014/main" id="{015F9A99-CEAD-43C8-99F1-08685F58A50B}"/>
              </a:ext>
            </a:extLst>
          </p:cNvPr>
          <p:cNvSpPr>
            <a:spLocks noGrp="1"/>
          </p:cNvSpPr>
          <p:nvPr>
            <p:ph type="dt" idx="10"/>
          </p:nvPr>
        </p:nvSpPr>
        <p:spPr/>
        <p:txBody>
          <a:bodyPr/>
          <a:lstStyle/>
          <a:p>
            <a:r>
              <a:rPr lang="en-US" dirty="0"/>
              <a:t>September 2020</a:t>
            </a:r>
            <a:endParaRPr lang="en-GB" dirty="0"/>
          </a:p>
        </p:txBody>
      </p:sp>
      <p:sp>
        <p:nvSpPr>
          <p:cNvPr id="4" name="Footer Placeholder 3">
            <a:extLst>
              <a:ext uri="{FF2B5EF4-FFF2-40B4-BE49-F238E27FC236}">
                <a16:creationId xmlns:a16="http://schemas.microsoft.com/office/drawing/2014/main" id="{F92B0CC0-0030-4E16-9D0C-42E181A23F71}"/>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BFD5A153-C205-4F57-8A9D-122908413E48}"/>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pic>
        <p:nvPicPr>
          <p:cNvPr id="7" name="Picture 6">
            <a:extLst>
              <a:ext uri="{FF2B5EF4-FFF2-40B4-BE49-F238E27FC236}">
                <a16:creationId xmlns:a16="http://schemas.microsoft.com/office/drawing/2014/main" id="{E27701E6-B8C2-4C41-92F3-FA3D8825AD36}"/>
              </a:ext>
            </a:extLst>
          </p:cNvPr>
          <p:cNvPicPr>
            <a:picLocks noChangeAspect="1"/>
          </p:cNvPicPr>
          <p:nvPr/>
        </p:nvPicPr>
        <p:blipFill>
          <a:blip r:embed="rId2"/>
          <a:stretch>
            <a:fillRect/>
          </a:stretch>
        </p:blipFill>
        <p:spPr>
          <a:xfrm>
            <a:off x="1716618" y="1240118"/>
            <a:ext cx="8153400" cy="5235295"/>
          </a:xfrm>
          <a:prstGeom prst="rect">
            <a:avLst/>
          </a:prstGeom>
        </p:spPr>
      </p:pic>
      <p:sp>
        <p:nvSpPr>
          <p:cNvPr id="8" name="TextBox 7">
            <a:extLst>
              <a:ext uri="{FF2B5EF4-FFF2-40B4-BE49-F238E27FC236}">
                <a16:creationId xmlns:a16="http://schemas.microsoft.com/office/drawing/2014/main" id="{4B78C8AB-769C-4A25-8504-7BA72B505663}"/>
              </a:ext>
            </a:extLst>
          </p:cNvPr>
          <p:cNvSpPr txBox="1"/>
          <p:nvPr/>
        </p:nvSpPr>
        <p:spPr>
          <a:xfrm>
            <a:off x="9239338" y="5772088"/>
            <a:ext cx="2819400" cy="400110"/>
          </a:xfrm>
          <a:prstGeom prst="rect">
            <a:avLst/>
          </a:prstGeom>
          <a:noFill/>
        </p:spPr>
        <p:txBody>
          <a:bodyPr wrap="square" rtlCol="0">
            <a:spAutoFit/>
          </a:bodyPr>
          <a:lstStyle/>
          <a:p>
            <a:r>
              <a:rPr lang="en-US" sz="2000" i="1" dirty="0">
                <a:solidFill>
                  <a:schemeClr val="tx1"/>
                </a:solidFill>
              </a:rPr>
              <a:t>[5] page 17, clause 5.1</a:t>
            </a:r>
          </a:p>
        </p:txBody>
      </p:sp>
    </p:spTree>
    <p:extLst>
      <p:ext uri="{BB962C8B-B14F-4D97-AF65-F5344CB8AC3E}">
        <p14:creationId xmlns:p14="http://schemas.microsoft.com/office/powerpoint/2010/main" val="251991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dirty="0">
                <a:latin typeface="+mj-lt"/>
              </a:rPr>
              <a:t>IEEE 802.11REVmdD3.0, </a:t>
            </a:r>
            <a:r>
              <a:rPr lang="en-GB" sz="1800" dirty="0">
                <a:latin typeface="+mj-lt"/>
                <a:hlinkClick r:id="rId3"/>
              </a:rPr>
              <a:t>http://www.ieee802.org/11/private/Draft_Standards/11md/Draft%20P802.11REVmd_D3.0.pdf</a:t>
            </a:r>
            <a:endParaRPr lang="en-GB" sz="1800" dirty="0">
              <a:latin typeface="+mj-lt"/>
            </a:endParaRPr>
          </a:p>
          <a:p>
            <a:pPr marL="457200" indent="-457200">
              <a:buFont typeface="+mj-lt"/>
              <a:buAutoNum type="arabicPeriod"/>
            </a:pPr>
            <a:r>
              <a:rPr lang="en-US" sz="1800" b="0" i="0" dirty="0">
                <a:solidFill>
                  <a:srgbClr val="000000"/>
                </a:solidFill>
                <a:effectLst/>
                <a:latin typeface="+mj-lt"/>
                <a:hlinkClick r:id="rId4"/>
              </a:rPr>
              <a:t>11-19/1805r1</a:t>
            </a:r>
            <a:r>
              <a:rPr lang="en-US" sz="1800" b="0" i="0" dirty="0">
                <a:solidFill>
                  <a:srgbClr val="000000"/>
                </a:solidFill>
                <a:effectLst/>
                <a:latin typeface="+mj-lt"/>
              </a:rPr>
              <a:t> MAC Service Update for NGV</a:t>
            </a:r>
            <a:r>
              <a:rPr lang="en-GB" sz="1800" b="0" i="0" dirty="0">
                <a:solidFill>
                  <a:srgbClr val="000000"/>
                </a:solidFill>
                <a:effectLst/>
                <a:latin typeface="+mj-lt"/>
              </a:rPr>
              <a:t>, Michael Fischer</a:t>
            </a:r>
          </a:p>
          <a:p>
            <a:pPr marL="457200" indent="-457200">
              <a:buFont typeface="+mj-lt"/>
              <a:buAutoNum type="arabicPeriod"/>
            </a:pPr>
            <a:r>
              <a:rPr lang="en-US" sz="1800" b="0" i="0" dirty="0">
                <a:solidFill>
                  <a:srgbClr val="000000"/>
                </a:solidFill>
                <a:effectLst/>
                <a:latin typeface="+mj-lt"/>
                <a:hlinkClick r:id="rId5"/>
              </a:rPr>
              <a:t>11-19/1031r0</a:t>
            </a:r>
            <a:r>
              <a:rPr lang="en-US" sz="1800" b="0" i="0" dirty="0">
                <a:solidFill>
                  <a:srgbClr val="000000"/>
                </a:solidFill>
                <a:effectLst/>
                <a:latin typeface="+mj-lt"/>
              </a:rPr>
              <a:t> The MAC Services Mismatch Between 802.11 and 1609.4, Michael Fischer</a:t>
            </a:r>
          </a:p>
          <a:p>
            <a:pPr marL="457200" indent="-457200">
              <a:buFont typeface="+mj-lt"/>
              <a:buAutoNum type="arabicPeriod"/>
            </a:pPr>
            <a:r>
              <a:rPr lang="en-GB" sz="1800" dirty="0">
                <a:latin typeface="+mj-lt"/>
                <a:hlinkClick r:id="rId6"/>
              </a:rPr>
              <a:t>11-19/0083r5</a:t>
            </a:r>
            <a:r>
              <a:rPr lang="en-GB" sz="1800" dirty="0">
                <a:latin typeface="+mj-lt"/>
              </a:rPr>
              <a:t> </a:t>
            </a:r>
            <a:r>
              <a:rPr lang="en-US" sz="1800" b="0" i="0" dirty="0">
                <a:solidFill>
                  <a:srgbClr val="000000"/>
                </a:solidFill>
                <a:effectLst/>
                <a:latin typeface="+mj-lt"/>
              </a:rPr>
              <a:t>Indicating NGV Capabilities in MAC Header, Michael Fischer</a:t>
            </a:r>
            <a:r>
              <a:rPr lang="en-GB" sz="1800" dirty="0">
                <a:latin typeface="+mj-lt"/>
              </a:rPr>
              <a:t> </a:t>
            </a:r>
          </a:p>
          <a:p>
            <a:pPr marL="457200" indent="-457200">
              <a:buFont typeface="+mj-lt"/>
              <a:buAutoNum type="arabicPeriod"/>
            </a:pPr>
            <a:r>
              <a:rPr lang="en-GB" sz="1800" dirty="0">
                <a:latin typeface="+mj-lt"/>
              </a:rPr>
              <a:t>IEEE Std 1609.4-2010, </a:t>
            </a:r>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128</TotalTime>
  <Words>757</Words>
  <Application>Microsoft Office PowerPoint</Application>
  <PresentationFormat>Widescreen</PresentationFormat>
  <Paragraphs>93</Paragraphs>
  <Slides>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vt:lpstr>
      <vt:lpstr>Times New Roman</vt:lpstr>
      <vt:lpstr>TimesNewRoman</vt:lpstr>
      <vt:lpstr>TimesNewRoman,Bold</vt:lpstr>
      <vt:lpstr>Verdana</vt:lpstr>
      <vt:lpstr>Office Theme</vt:lpstr>
      <vt:lpstr>Document</vt:lpstr>
      <vt:lpstr>NGV 11bd Architecture Discussion</vt:lpstr>
      <vt:lpstr>Abstract</vt:lpstr>
      <vt:lpstr>Architecture of OCB (.11p)</vt:lpstr>
      <vt:lpstr>Architecture of NGV (.11bd)  Thoughts</vt:lpstr>
      <vt:lpstr>Possibly of Interest to the 802.11 ARC SC</vt:lpstr>
      <vt:lpstr>NGV Higher Layer Control – Proposed Architecture </vt:lpstr>
      <vt:lpstr>Current IEEE 1609 Architecture Figure [5]</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11-20/1166 NGV 11bd Architecture Discussion</dc:title>
  <dc:creator>Joseph Levy</dc:creator>
  <cp:lastModifiedBy>Joseph Levy</cp:lastModifiedBy>
  <cp:revision>2</cp:revision>
  <cp:lastPrinted>1601-01-01T00:00:00Z</cp:lastPrinted>
  <dcterms:created xsi:type="dcterms:W3CDTF">2020-07-31T17:47:23Z</dcterms:created>
  <dcterms:modified xsi:type="dcterms:W3CDTF">2020-08-18T13:59:25Z</dcterms:modified>
</cp:coreProperties>
</file>