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5" r:id="rId5"/>
    <p:sldId id="263"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88" y="8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24F62B88-161C-4011-8FE2-CFCC38586C34}"/>
    <pc:docChg chg="undo custSel modSld modMainMaster">
      <pc:chgData name="Joseph Levy" userId="3766db8f-7892-44ce-ae9b-8fce39950acf" providerId="ADAL" clId="{24F62B88-161C-4011-8FE2-CFCC38586C34}" dt="2020-08-04T14:57:03.470" v="183" actId="6549"/>
      <pc:docMkLst>
        <pc:docMk/>
      </pc:docMkLst>
      <pc:sldChg chg="modSp mod">
        <pc:chgData name="Joseph Levy" userId="3766db8f-7892-44ce-ae9b-8fce39950acf" providerId="ADAL" clId="{24F62B88-161C-4011-8FE2-CFCC38586C34}" dt="2020-08-04T14:56:34.676" v="181" actId="404"/>
        <pc:sldMkLst>
          <pc:docMk/>
          <pc:sldMk cId="0" sldId="257"/>
        </pc:sldMkLst>
        <pc:spChg chg="mod">
          <ac:chgData name="Joseph Levy" userId="3766db8f-7892-44ce-ae9b-8fce39950acf" providerId="ADAL" clId="{24F62B88-161C-4011-8FE2-CFCC38586C34}" dt="2020-08-04T14:56:34.676" v="181" actId="404"/>
          <ac:spMkLst>
            <pc:docMk/>
            <pc:sldMk cId="0" sldId="257"/>
            <ac:spMk id="4098" creationId="{00000000-0000-0000-0000-000000000000}"/>
          </ac:spMkLst>
        </pc:spChg>
      </pc:sldChg>
      <pc:sldMasterChg chg="modSp mod">
        <pc:chgData name="Joseph Levy" userId="3766db8f-7892-44ce-ae9b-8fce39950acf" providerId="ADAL" clId="{24F62B88-161C-4011-8FE2-CFCC38586C34}" dt="2020-08-04T14:57:03.470" v="183" actId="6549"/>
        <pc:sldMasterMkLst>
          <pc:docMk/>
          <pc:sldMasterMk cId="0" sldId="2147483648"/>
        </pc:sldMasterMkLst>
        <pc:spChg chg="mod">
          <ac:chgData name="Joseph Levy" userId="3766db8f-7892-44ce-ae9b-8fce39950acf" providerId="ADAL" clId="{24F62B88-161C-4011-8FE2-CFCC38586C34}" dt="2020-08-04T14:57:03.470" v="183"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18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3.0.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9/11-19-0083-05-00bd-indicating-ngv-capabilities-in-mac-header.pptx" TargetMode="External"/><Relationship Id="rId5" Type="http://schemas.openxmlformats.org/officeDocument/2006/relationships/hyperlink" Target="https://mentor.ieee.org/802.11/dcn/19/11-19-1031-00-00bd-the-mac-services-mismatch-between-802-11-and-1609-4.pptx" TargetMode="External"/><Relationship Id="rId4" Type="http://schemas.openxmlformats.org/officeDocument/2006/relationships/hyperlink" Target="https://mentor.ieee.org/802.11/dcn/19/11-19-1805-01-00bd-mac-service-update-for-ngv.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NGV 11bd Architecture Discussion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2020-09-DD</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40027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1026" name="Document" r:id="rId4" imgW="10444320" imgH="2540160" progId="Word.Document.8">
                  <p:embed/>
                </p:oleObj>
              </mc:Choice>
              <mc:Fallback>
                <p:oleObj name="Document" r:id="rId4" imgW="10444320" imgH="2540160" progId="Word.Document.8">
                  <p:embed/>
                  <p:pic>
                    <p:nvPicPr>
                      <p:cNvPr id="3075" name="Object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the view of 802.11 TGbd that the 802.11bd amendment will not impact the 802.11 architecture.  For discussion purposes information is provided regarding the proposed NGV MAC service update.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r0: was reviewed during the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r1: updated based on comments made during 4 August TGbd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OCB (.11p)</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OCB is defined as [1]:</a:t>
            </a:r>
          </a:p>
          <a:p>
            <a:pPr algn="l"/>
            <a:r>
              <a:rPr lang="en-US" sz="1800" b="1" i="0" u="none" strike="noStrike" baseline="0" dirty="0">
                <a:solidFill>
                  <a:srgbClr val="000000"/>
                </a:solidFill>
                <a:latin typeface="TimesNewRoman,Bold"/>
              </a:rPr>
              <a:t>outside the context of a basic service set (BSS) (OCB): </a:t>
            </a:r>
            <a:r>
              <a:rPr lang="en-US" sz="1800" b="0" i="0" u="none" strike="noStrike" baseline="0" dirty="0">
                <a:solidFill>
                  <a:srgbClr val="000000"/>
                </a:solidFill>
                <a:latin typeface="TimesNewRoman"/>
              </a:rPr>
              <a:t>A mode of operation in which a station</a:t>
            </a:r>
          </a:p>
          <a:p>
            <a:pPr algn="l"/>
            <a:r>
              <a:rPr lang="en-US" sz="1800" b="0" i="0" u="none" strike="noStrike" baseline="0" dirty="0">
                <a:solidFill>
                  <a:srgbClr val="000000"/>
                </a:solidFill>
                <a:latin typeface="TimesNewRoman"/>
              </a:rPr>
              <a:t>(STA)</a:t>
            </a:r>
            <a:r>
              <a:rPr lang="en-US" sz="1800" b="0" i="0" u="none" strike="noStrike" baseline="0" dirty="0">
                <a:solidFill>
                  <a:srgbClr val="218B21"/>
                </a:solidFill>
                <a:latin typeface="TimesNewRoman"/>
              </a:rPr>
              <a:t> </a:t>
            </a:r>
            <a:r>
              <a:rPr lang="en-US" sz="1800" b="0" i="0" u="none" strike="noStrike" baseline="0" dirty="0">
                <a:solidFill>
                  <a:srgbClr val="000000"/>
                </a:solidFill>
                <a:latin typeface="TimesNewRoman"/>
              </a:rPr>
              <a:t>is not a member of a BSS and does not utilize IEEE 802.11 authentication, association, or</a:t>
            </a:r>
          </a:p>
          <a:p>
            <a:pPr algn="l"/>
            <a:r>
              <a:rPr lang="en-US" sz="1800" b="0" i="0" u="none" strike="noStrike" baseline="0" dirty="0">
                <a:solidFill>
                  <a:srgbClr val="000000"/>
                </a:solidFill>
                <a:latin typeface="TimesNewRoman"/>
              </a:rPr>
              <a:t>data confidentiality services.</a:t>
            </a:r>
          </a:p>
          <a:p>
            <a:pPr>
              <a:buFont typeface="Arial" panose="020B0604020202020204" pitchFamily="34" charset="0"/>
              <a:buChar char="•"/>
            </a:pPr>
            <a:r>
              <a:rPr lang="en-GB" dirty="0"/>
              <a:t>STA behaviour OCB is summarized in  Clause 4.3.7 [1]:</a:t>
            </a:r>
          </a:p>
          <a:p>
            <a:pPr lvl="1">
              <a:buFont typeface="Arial" panose="020B0604020202020204" pitchFamily="34" charset="0"/>
              <a:buChar char="•"/>
            </a:pPr>
            <a:r>
              <a:rPr lang="en-GB" dirty="0"/>
              <a:t>The 802.11 architecture of  STAs using OCB is a simple transmit and receive architecture</a:t>
            </a:r>
          </a:p>
          <a:p>
            <a:pPr lvl="1">
              <a:buFont typeface="Arial" panose="020B0604020202020204" pitchFamily="34" charset="0"/>
              <a:buChar char="•"/>
            </a:pPr>
            <a:r>
              <a:rPr lang="en-GB" dirty="0"/>
              <a:t>There is no “network” in the 802.11 OCB architecture, only STA to STA (point to point) or STA to STAs (broadcast) communication over the wireless media.</a:t>
            </a:r>
          </a:p>
          <a:p>
            <a:pPr lvl="1">
              <a:buFont typeface="Arial" panose="020B0604020202020204" pitchFamily="34" charset="0"/>
              <a:buChar char="•"/>
            </a:pPr>
            <a:r>
              <a:rPr lang="en-GB" dirty="0"/>
              <a:t>No 802.11 MAC sublayer authentication services are used.</a:t>
            </a:r>
          </a:p>
          <a:p>
            <a:pPr lvl="1">
              <a:buFont typeface="Arial" panose="020B0604020202020204" pitchFamily="34" charset="0"/>
              <a:buChar char="•"/>
            </a:pPr>
            <a:r>
              <a:rPr lang="en-GB" dirty="0"/>
              <a:t>OCB STAs can support ITS applications, providing IEEE 1609 or other higher layer standards communication services over the wireless media.   </a:t>
            </a:r>
          </a:p>
          <a:p>
            <a:pPr>
              <a:buFont typeface="Arial" panose="020B0604020202020204" pitchFamily="34" charset="0"/>
              <a:buChar char="•"/>
            </a:pPr>
            <a:r>
              <a:rPr lang="en-GB" dirty="0"/>
              <a:t>There are currently no architecture figures related to OCB in 802.11 [1]</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NGV (.11bd)  Thoughts</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There are no planed changes to the OCB concept, hence:</a:t>
            </a:r>
          </a:p>
          <a:p>
            <a:pPr lvl="1">
              <a:buFont typeface="Times New Roman" pitchFamily="16" charset="0"/>
              <a:buChar char="•"/>
            </a:pPr>
            <a:r>
              <a:rPr lang="en-GB" dirty="0"/>
              <a:t>There are no 802.11 BSSs in NGV</a:t>
            </a:r>
          </a:p>
          <a:p>
            <a:pPr lvl="1">
              <a:buFont typeface="Times New Roman" pitchFamily="16" charset="0"/>
              <a:buChar char="•"/>
            </a:pPr>
            <a:r>
              <a:rPr lang="en-GB" dirty="0"/>
              <a:t>There is no 802.11 authentication, 802.11 association, or 802.11 data confidentiality services in NGV</a:t>
            </a:r>
          </a:p>
          <a:p>
            <a:pPr>
              <a:buFont typeface="Arial" panose="020B0604020202020204" pitchFamily="34" charset="0"/>
              <a:buChar char="•"/>
            </a:pPr>
            <a:r>
              <a:rPr lang="en-GB" dirty="0"/>
              <a:t>There is no planned changes to the STA behaviour OCB (Clause 4.3.7):</a:t>
            </a:r>
          </a:p>
          <a:p>
            <a:pPr lvl="1">
              <a:buFont typeface="Arial" panose="020B0604020202020204" pitchFamily="34" charset="0"/>
              <a:buChar char="•"/>
            </a:pPr>
            <a:r>
              <a:rPr lang="en-GB" dirty="0"/>
              <a:t>So there are no significant 802.11 architecture impacts</a:t>
            </a:r>
          </a:p>
          <a:p>
            <a:pPr lvl="1">
              <a:buFont typeface="Arial" panose="020B0604020202020204" pitchFamily="34" charset="0"/>
              <a:buChar char="•"/>
            </a:pPr>
            <a:r>
              <a:rPr lang="en-GB" dirty="0"/>
              <a:t>NGV STAs operating in a OCB mode are targeted to support ITS applications</a:t>
            </a:r>
          </a:p>
          <a:p>
            <a:pPr lvl="1">
              <a:buFont typeface="Arial" panose="020B0604020202020204" pitchFamily="34" charset="0"/>
              <a:buChar char="•"/>
            </a:pPr>
            <a:r>
              <a:rPr lang="en-GB" dirty="0"/>
              <a:t>NGV STAs will provide IEEE 1609 or other higher layer standards next generation communication services over the wireless media.   </a:t>
            </a:r>
          </a:p>
          <a:p>
            <a:pPr>
              <a:buFont typeface="Arial" panose="020B0604020202020204" pitchFamily="34" charset="0"/>
              <a:buChar char="•"/>
            </a:pPr>
            <a:r>
              <a:rPr lang="en-GB" dirty="0"/>
              <a:t>There are currently no architecture figures proposed to be added to the 802.11 specification</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5578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There is a proposal to “clean up” the MAC service interface so that it is more compatible with IEEE 1609 and other higher layer ITS specifications</a:t>
            </a:r>
          </a:p>
          <a:p>
            <a:pPr>
              <a:buFont typeface="Arial" panose="020B0604020202020204" pitchFamily="34" charset="0"/>
              <a:buChar char="•"/>
            </a:pPr>
            <a:r>
              <a:rPr lang="en-GB" dirty="0"/>
              <a:t>[need to provide the details of the changes, for discussion and maybe some figures]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dirty="0">
                <a:latin typeface="+mj-lt"/>
              </a:rPr>
              <a:t>IEEE 802.11REVmdD3.0, </a:t>
            </a:r>
            <a:r>
              <a:rPr lang="en-GB" sz="1800" dirty="0">
                <a:latin typeface="+mj-lt"/>
                <a:hlinkClick r:id="rId3"/>
              </a:rPr>
              <a:t>http://www.ieee802.org/11/private/Draft_Standards/11md/Draft%20P802.11REVmd_D3.0.pdf</a:t>
            </a:r>
            <a:endParaRPr lang="en-GB" sz="1800" dirty="0">
              <a:latin typeface="+mj-lt"/>
            </a:endParaRPr>
          </a:p>
          <a:p>
            <a:pPr marL="457200" indent="-457200">
              <a:buFont typeface="+mj-lt"/>
              <a:buAutoNum type="arabicPeriod"/>
            </a:pPr>
            <a:r>
              <a:rPr lang="en-US" sz="1800" b="0" i="0" dirty="0">
                <a:solidFill>
                  <a:srgbClr val="000000"/>
                </a:solidFill>
                <a:effectLst/>
                <a:latin typeface="+mj-lt"/>
                <a:hlinkClick r:id="rId4"/>
              </a:rPr>
              <a:t>11-19/1805r1</a:t>
            </a:r>
            <a:r>
              <a:rPr lang="en-US" sz="1800" b="0" i="0" dirty="0">
                <a:solidFill>
                  <a:srgbClr val="000000"/>
                </a:solidFill>
                <a:effectLst/>
                <a:latin typeface="+mj-lt"/>
              </a:rPr>
              <a:t> MAC Service Update for NGV</a:t>
            </a:r>
            <a:r>
              <a:rPr lang="en-GB" sz="1800" b="0" i="0" dirty="0">
                <a:solidFill>
                  <a:srgbClr val="000000"/>
                </a:solidFill>
                <a:effectLst/>
                <a:latin typeface="+mj-lt"/>
              </a:rPr>
              <a:t>, Michael Fischer</a:t>
            </a:r>
          </a:p>
          <a:p>
            <a:pPr marL="457200" indent="-457200">
              <a:buFont typeface="+mj-lt"/>
              <a:buAutoNum type="arabicPeriod"/>
            </a:pPr>
            <a:r>
              <a:rPr lang="en-US" sz="1800" b="0" i="0" dirty="0">
                <a:solidFill>
                  <a:srgbClr val="000000"/>
                </a:solidFill>
                <a:effectLst/>
                <a:latin typeface="+mj-lt"/>
                <a:hlinkClick r:id="rId5"/>
              </a:rPr>
              <a:t>11-19/1031r0</a:t>
            </a:r>
            <a:r>
              <a:rPr lang="en-US" sz="1800" b="0" i="0" dirty="0">
                <a:solidFill>
                  <a:srgbClr val="000000"/>
                </a:solidFill>
                <a:effectLst/>
                <a:latin typeface="+mj-lt"/>
              </a:rPr>
              <a:t> The MAC Services Mismatch Between 802.11 and 1609.4, Michael Fischer</a:t>
            </a:r>
          </a:p>
          <a:p>
            <a:pPr marL="457200" indent="-457200">
              <a:buFont typeface="+mj-lt"/>
              <a:buAutoNum type="arabicPeriod"/>
            </a:pPr>
            <a:r>
              <a:rPr lang="en-GB" sz="1800" dirty="0">
                <a:latin typeface="+mj-lt"/>
                <a:hlinkClick r:id="rId6"/>
              </a:rPr>
              <a:t>11-19/0083r5</a:t>
            </a:r>
            <a:r>
              <a:rPr lang="en-GB" sz="1800" dirty="0">
                <a:latin typeface="+mj-lt"/>
              </a:rPr>
              <a:t> </a:t>
            </a:r>
            <a:r>
              <a:rPr lang="en-US" sz="1800" b="0" i="0" dirty="0">
                <a:solidFill>
                  <a:srgbClr val="000000"/>
                </a:solidFill>
                <a:effectLst/>
                <a:latin typeface="+mj-lt"/>
              </a:rPr>
              <a:t>Indicating NGV Capabilities in MAC Header, Michael Fischer</a:t>
            </a:r>
            <a:r>
              <a:rPr lang="en-GB" sz="1800" dirty="0">
                <a:latin typeface="+mj-lt"/>
              </a:rPr>
              <a:t> </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94</TotalTime>
  <Words>597</Words>
  <Application>Microsoft Office PowerPoint</Application>
  <PresentationFormat>Widescreen</PresentationFormat>
  <Paragraphs>77</Paragraphs>
  <Slides>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Times New Roman</vt:lpstr>
      <vt:lpstr>TimesNewRoman</vt:lpstr>
      <vt:lpstr>TimesNewRoman,Bold</vt:lpstr>
      <vt:lpstr>Verdana</vt:lpstr>
      <vt:lpstr>Office Theme</vt:lpstr>
      <vt:lpstr>Document</vt:lpstr>
      <vt:lpstr>NGV 11bd Architecture Discussion</vt:lpstr>
      <vt:lpstr>Abstract</vt:lpstr>
      <vt:lpstr>Architecture of OCB (.11p)</vt:lpstr>
      <vt:lpstr>Architecture of NGV (.11bd)  Thoughts</vt:lpstr>
      <vt:lpstr>Possibly of Interest to the 802.11 ARC SC</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11-20/1166 NGV 11bd Architecture Discussion</dc:title>
  <dc:creator>Joseph Levy</dc:creator>
  <cp:lastModifiedBy>Joseph Levy</cp:lastModifiedBy>
  <cp:revision>2</cp:revision>
  <cp:lastPrinted>1601-01-01T00:00:00Z</cp:lastPrinted>
  <dcterms:created xsi:type="dcterms:W3CDTF">2020-07-31T17:47:23Z</dcterms:created>
  <dcterms:modified xsi:type="dcterms:W3CDTF">2020-08-04T14:57:26Z</dcterms:modified>
</cp:coreProperties>
</file>