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62" r:id="rId4"/>
    <p:sldId id="265" r:id="rId5"/>
    <p:sldId id="263" r:id="rId6"/>
    <p:sldId id="264"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B34E57-3695-4364-9F07-0C03939C60E0}" v="22" dt="2020-07-31T18:44:42.3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0" d="100"/>
          <a:sy n="70" d="100"/>
        </p:scale>
        <p:origin x="88" y="8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D9B34E57-3695-4364-9F07-0C03939C60E0}"/>
    <pc:docChg chg="custSel addSld delSld modSld modMainMaster">
      <pc:chgData name="Joseph Levy" userId="3766db8f-7892-44ce-ae9b-8fce39950acf" providerId="ADAL" clId="{D9B34E57-3695-4364-9F07-0C03939C60E0}" dt="2020-07-31T19:09:00.288" v="2650" actId="14100"/>
      <pc:docMkLst>
        <pc:docMk/>
      </pc:docMkLst>
      <pc:sldChg chg="modSp mod">
        <pc:chgData name="Joseph Levy" userId="3766db8f-7892-44ce-ae9b-8fce39950acf" providerId="ADAL" clId="{D9B34E57-3695-4364-9F07-0C03939C60E0}" dt="2020-07-31T17:55:14.278" v="31" actId="6549"/>
        <pc:sldMkLst>
          <pc:docMk/>
          <pc:sldMk cId="0" sldId="256"/>
        </pc:sldMkLst>
        <pc:spChg chg="mod">
          <ac:chgData name="Joseph Levy" userId="3766db8f-7892-44ce-ae9b-8fce39950acf" providerId="ADAL" clId="{D9B34E57-3695-4364-9F07-0C03939C60E0}" dt="2020-07-31T17:49:27.850" v="2" actId="20577"/>
          <ac:spMkLst>
            <pc:docMk/>
            <pc:sldMk cId="0" sldId="256"/>
            <ac:spMk id="3073" creationId="{00000000-0000-0000-0000-000000000000}"/>
          </ac:spMkLst>
        </pc:spChg>
        <pc:spChg chg="mod">
          <ac:chgData name="Joseph Levy" userId="3766db8f-7892-44ce-ae9b-8fce39950acf" providerId="ADAL" clId="{D9B34E57-3695-4364-9F07-0C03939C60E0}" dt="2020-07-31T17:55:14.278" v="31" actId="6549"/>
          <ac:spMkLst>
            <pc:docMk/>
            <pc:sldMk cId="0" sldId="256"/>
            <ac:spMk id="3074" creationId="{00000000-0000-0000-0000-000000000000}"/>
          </ac:spMkLst>
        </pc:spChg>
        <pc:graphicFrameChg chg="mod">
          <ac:chgData name="Joseph Levy" userId="3766db8f-7892-44ce-ae9b-8fce39950acf" providerId="ADAL" clId="{D9B34E57-3695-4364-9F07-0C03939C60E0}" dt="2020-07-31T17:54:52.105" v="23"/>
          <ac:graphicFrameMkLst>
            <pc:docMk/>
            <pc:sldMk cId="0" sldId="256"/>
            <ac:graphicFrameMk id="3075" creationId="{00000000-0000-0000-0000-000000000000}"/>
          </ac:graphicFrameMkLst>
        </pc:graphicFrameChg>
      </pc:sldChg>
      <pc:sldChg chg="modSp mod">
        <pc:chgData name="Joseph Levy" userId="3766db8f-7892-44ce-ae9b-8fce39950acf" providerId="ADAL" clId="{D9B34E57-3695-4364-9F07-0C03939C60E0}" dt="2020-07-31T19:08:11.904" v="2632" actId="20577"/>
        <pc:sldMkLst>
          <pc:docMk/>
          <pc:sldMk cId="0" sldId="257"/>
        </pc:sldMkLst>
        <pc:spChg chg="mod">
          <ac:chgData name="Joseph Levy" userId="3766db8f-7892-44ce-ae9b-8fce39950acf" providerId="ADAL" clId="{D9B34E57-3695-4364-9F07-0C03939C60E0}" dt="2020-07-31T19:08:11.904" v="2632" actId="20577"/>
          <ac:spMkLst>
            <pc:docMk/>
            <pc:sldMk cId="0" sldId="257"/>
            <ac:spMk id="4098" creationId="{00000000-0000-0000-0000-000000000000}"/>
          </ac:spMkLst>
        </pc:spChg>
      </pc:sldChg>
      <pc:sldChg chg="del">
        <pc:chgData name="Joseph Levy" userId="3766db8f-7892-44ce-ae9b-8fce39950acf" providerId="ADAL" clId="{D9B34E57-3695-4364-9F07-0C03939C60E0}" dt="2020-07-31T18:06:30.481" v="201" actId="47"/>
        <pc:sldMkLst>
          <pc:docMk/>
          <pc:sldMk cId="0" sldId="258"/>
        </pc:sldMkLst>
      </pc:sldChg>
      <pc:sldChg chg="del">
        <pc:chgData name="Joseph Levy" userId="3766db8f-7892-44ce-ae9b-8fce39950acf" providerId="ADAL" clId="{D9B34E57-3695-4364-9F07-0C03939C60E0}" dt="2020-07-31T18:06:30.481" v="201" actId="47"/>
        <pc:sldMkLst>
          <pc:docMk/>
          <pc:sldMk cId="0" sldId="259"/>
        </pc:sldMkLst>
      </pc:sldChg>
      <pc:sldChg chg="del">
        <pc:chgData name="Joseph Levy" userId="3766db8f-7892-44ce-ae9b-8fce39950acf" providerId="ADAL" clId="{D9B34E57-3695-4364-9F07-0C03939C60E0}" dt="2020-07-31T18:06:30.481" v="201" actId="47"/>
        <pc:sldMkLst>
          <pc:docMk/>
          <pc:sldMk cId="0" sldId="260"/>
        </pc:sldMkLst>
      </pc:sldChg>
      <pc:sldChg chg="del">
        <pc:chgData name="Joseph Levy" userId="3766db8f-7892-44ce-ae9b-8fce39950acf" providerId="ADAL" clId="{D9B34E57-3695-4364-9F07-0C03939C60E0}" dt="2020-07-31T18:06:30.481" v="201" actId="47"/>
        <pc:sldMkLst>
          <pc:docMk/>
          <pc:sldMk cId="0" sldId="261"/>
        </pc:sldMkLst>
      </pc:sldChg>
      <pc:sldChg chg="modSp mod">
        <pc:chgData name="Joseph Levy" userId="3766db8f-7892-44ce-ae9b-8fce39950acf" providerId="ADAL" clId="{D9B34E57-3695-4364-9F07-0C03939C60E0}" dt="2020-07-31T18:46:12.206" v="2227" actId="20577"/>
        <pc:sldMkLst>
          <pc:docMk/>
          <pc:sldMk cId="0" sldId="262"/>
        </pc:sldMkLst>
        <pc:spChg chg="mod">
          <ac:chgData name="Joseph Levy" userId="3766db8f-7892-44ce-ae9b-8fce39950acf" providerId="ADAL" clId="{D9B34E57-3695-4364-9F07-0C03939C60E0}" dt="2020-07-31T18:08:15.958" v="231" actId="20577"/>
          <ac:spMkLst>
            <pc:docMk/>
            <pc:sldMk cId="0" sldId="262"/>
            <ac:spMk id="2" creationId="{00000000-0000-0000-0000-000000000000}"/>
          </ac:spMkLst>
        </pc:spChg>
        <pc:spChg chg="mod">
          <ac:chgData name="Joseph Levy" userId="3766db8f-7892-44ce-ae9b-8fce39950acf" providerId="ADAL" clId="{D9B34E57-3695-4364-9F07-0C03939C60E0}" dt="2020-07-31T18:46:12.206" v="2227" actId="20577"/>
          <ac:spMkLst>
            <pc:docMk/>
            <pc:sldMk cId="0" sldId="262"/>
            <ac:spMk id="9218" creationId="{00000000-0000-0000-0000-000000000000}"/>
          </ac:spMkLst>
        </pc:spChg>
      </pc:sldChg>
      <pc:sldChg chg="modSp mod">
        <pc:chgData name="Joseph Levy" userId="3766db8f-7892-44ce-ae9b-8fce39950acf" providerId="ADAL" clId="{D9B34E57-3695-4364-9F07-0C03939C60E0}" dt="2020-07-31T19:09:00.288" v="2650" actId="14100"/>
        <pc:sldMkLst>
          <pc:docMk/>
          <pc:sldMk cId="0" sldId="263"/>
        </pc:sldMkLst>
        <pc:spChg chg="mod">
          <ac:chgData name="Joseph Levy" userId="3766db8f-7892-44ce-ae9b-8fce39950acf" providerId="ADAL" clId="{D9B34E57-3695-4364-9F07-0C03939C60E0}" dt="2020-07-31T18:35:51.412" v="1848" actId="20577"/>
          <ac:spMkLst>
            <pc:docMk/>
            <pc:sldMk cId="0" sldId="263"/>
            <ac:spMk id="2" creationId="{00000000-0000-0000-0000-000000000000}"/>
          </ac:spMkLst>
        </pc:spChg>
        <pc:spChg chg="mod">
          <ac:chgData name="Joseph Levy" userId="3766db8f-7892-44ce-ae9b-8fce39950acf" providerId="ADAL" clId="{D9B34E57-3695-4364-9F07-0C03939C60E0}" dt="2020-07-31T19:09:00.288" v="2650" actId="14100"/>
          <ac:spMkLst>
            <pc:docMk/>
            <pc:sldMk cId="0" sldId="263"/>
            <ac:spMk id="3" creationId="{00000000-0000-0000-0000-000000000000}"/>
          </ac:spMkLst>
        </pc:spChg>
      </pc:sldChg>
      <pc:sldChg chg="modSp mod">
        <pc:chgData name="Joseph Levy" userId="3766db8f-7892-44ce-ae9b-8fce39950acf" providerId="ADAL" clId="{D9B34E57-3695-4364-9F07-0C03939C60E0}" dt="2020-07-31T18:45:25.496" v="2199" actId="255"/>
        <pc:sldMkLst>
          <pc:docMk/>
          <pc:sldMk cId="0" sldId="264"/>
        </pc:sldMkLst>
        <pc:spChg chg="mod">
          <ac:chgData name="Joseph Levy" userId="3766db8f-7892-44ce-ae9b-8fce39950acf" providerId="ADAL" clId="{D9B34E57-3695-4364-9F07-0C03939C60E0}" dt="2020-07-31T18:45:25.496" v="2199" actId="255"/>
          <ac:spMkLst>
            <pc:docMk/>
            <pc:sldMk cId="0" sldId="264"/>
            <ac:spMk id="2" creationId="{00000000-0000-0000-0000-000000000000}"/>
          </ac:spMkLst>
        </pc:spChg>
      </pc:sldChg>
      <pc:sldChg chg="modSp add mod">
        <pc:chgData name="Joseph Levy" userId="3766db8f-7892-44ce-ae9b-8fce39950acf" providerId="ADAL" clId="{D9B34E57-3695-4364-9F07-0C03939C60E0}" dt="2020-07-31T18:47:50.145" v="2252" actId="20577"/>
        <pc:sldMkLst>
          <pc:docMk/>
          <pc:sldMk cId="3557891354" sldId="265"/>
        </pc:sldMkLst>
        <pc:spChg chg="mod">
          <ac:chgData name="Joseph Levy" userId="3766db8f-7892-44ce-ae9b-8fce39950acf" providerId="ADAL" clId="{D9B34E57-3695-4364-9F07-0C03939C60E0}" dt="2020-07-31T18:28:24.443" v="1211" actId="20577"/>
          <ac:spMkLst>
            <pc:docMk/>
            <pc:sldMk cId="3557891354" sldId="265"/>
            <ac:spMk id="2" creationId="{00000000-0000-0000-0000-000000000000}"/>
          </ac:spMkLst>
        </pc:spChg>
        <pc:spChg chg="mod">
          <ac:chgData name="Joseph Levy" userId="3766db8f-7892-44ce-ae9b-8fce39950acf" providerId="ADAL" clId="{D9B34E57-3695-4364-9F07-0C03939C60E0}" dt="2020-07-31T18:47:50.145" v="2252" actId="20577"/>
          <ac:spMkLst>
            <pc:docMk/>
            <pc:sldMk cId="3557891354" sldId="265"/>
            <ac:spMk id="9218" creationId="{00000000-0000-0000-0000-000000000000}"/>
          </ac:spMkLst>
        </pc:spChg>
      </pc:sldChg>
      <pc:sldMasterChg chg="modSp mod">
        <pc:chgData name="Joseph Levy" userId="3766db8f-7892-44ce-ae9b-8fce39950acf" providerId="ADAL" clId="{D9B34E57-3695-4364-9F07-0C03939C60E0}" dt="2020-07-31T17:49:57.057" v="14" actId="6549"/>
        <pc:sldMasterMkLst>
          <pc:docMk/>
          <pc:sldMasterMk cId="0" sldId="2147483648"/>
        </pc:sldMasterMkLst>
        <pc:spChg chg="mod">
          <ac:chgData name="Joseph Levy" userId="3766db8f-7892-44ce-ae9b-8fce39950acf" providerId="ADAL" clId="{D9B34E57-3695-4364-9F07-0C03939C60E0}" dt="2020-07-31T17:49:57.057" v="14"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1807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2020</a:t>
            </a:r>
            <a:endParaRPr lang="en-GB"/>
          </a:p>
        </p:txBody>
      </p:sp>
      <p:sp>
        <p:nvSpPr>
          <p:cNvPr id="6" name="Footer Placeholder 5"/>
          <p:cNvSpPr>
            <a:spLocks noGrp="1"/>
          </p:cNvSpPr>
          <p:nvPr>
            <p:ph type="ftr" idx="11"/>
          </p:nvPr>
        </p:nvSpPr>
        <p:spPr/>
        <p:txBody>
          <a:bodyPr/>
          <a:lstStyle>
            <a:lvl1pPr>
              <a:defRPr/>
            </a:lvl1pPr>
          </a:lstStyle>
          <a:p>
            <a:r>
              <a:rPr lang="en-GB"/>
              <a:t>Joseph Levy (InterDigital)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2020</a:t>
            </a:r>
            <a:endParaRPr lang="en-GB"/>
          </a:p>
        </p:txBody>
      </p:sp>
      <p:sp>
        <p:nvSpPr>
          <p:cNvPr id="4" name="Footer Placeholder 3"/>
          <p:cNvSpPr>
            <a:spLocks noGrp="1"/>
          </p:cNvSpPr>
          <p:nvPr>
            <p:ph type="ftr" idx="11"/>
          </p:nvPr>
        </p:nvSpPr>
        <p:spPr/>
        <p:txBody>
          <a:bodyPr/>
          <a:lstStyle>
            <a:lvl1pPr>
              <a:defRPr/>
            </a:lvl1pPr>
          </a:lstStyle>
          <a:p>
            <a:r>
              <a:rPr lang="en-GB"/>
              <a:t>Joseph Levy (InterDigital)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2020</a:t>
            </a:r>
            <a:endParaRPr lang="en-GB"/>
          </a:p>
        </p:txBody>
      </p:sp>
      <p:sp>
        <p:nvSpPr>
          <p:cNvPr id="3" name="Footer Placeholder 2"/>
          <p:cNvSpPr>
            <a:spLocks noGrp="1"/>
          </p:cNvSpPr>
          <p:nvPr>
            <p:ph type="ftr" idx="11"/>
          </p:nvPr>
        </p:nvSpPr>
        <p:spPr/>
        <p:txBody>
          <a:bodyPr/>
          <a:lstStyle>
            <a:lvl1pPr>
              <a:defRPr/>
            </a:lvl1pPr>
          </a:lstStyle>
          <a:p>
            <a:r>
              <a:rPr lang="en-GB"/>
              <a:t>Joseph Levy (InterDigital)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1/private/Draft_Standards/11md/Draft%20P802.11REVmd_D3.0.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9/11-19-0083-05-00bd-indicating-ngv-capabilities-in-mac-header.pptx" TargetMode="External"/><Relationship Id="rId5" Type="http://schemas.openxmlformats.org/officeDocument/2006/relationships/hyperlink" Target="https://mentor.ieee.org/802.11/dcn/19/11-19-1031-00-00bd-the-mac-services-mismatch-between-802-11-and-1609-4.pptx" TargetMode="External"/><Relationship Id="rId4" Type="http://schemas.openxmlformats.org/officeDocument/2006/relationships/hyperlink" Target="https://mentor.ieee.org/802.11/dcn/19/11-19-1805-01-00bd-mac-service-update-for-ngv.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NGV 11bd Architecture Discussion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2020-09-DD</a:t>
            </a:r>
          </a:p>
        </p:txBody>
      </p:sp>
      <p:sp>
        <p:nvSpPr>
          <p:cNvPr id="6" name="Date Placeholder 3"/>
          <p:cNvSpPr>
            <a:spLocks noGrp="1"/>
          </p:cNvSpPr>
          <p:nvPr>
            <p:ph type="dt" idx="10"/>
          </p:nvPr>
        </p:nvSpPr>
        <p:spPr/>
        <p:txBody>
          <a:bodyPr/>
          <a:lstStyle/>
          <a:p>
            <a:r>
              <a:rPr lang="en-US"/>
              <a:t>September 2020</a:t>
            </a:r>
            <a:endParaRPr lang="en-GB" dirty="0"/>
          </a:p>
        </p:txBody>
      </p:sp>
      <p:sp>
        <p:nvSpPr>
          <p:cNvPr id="7" name="Footer Placeholder 4"/>
          <p:cNvSpPr>
            <a:spLocks noGrp="1"/>
          </p:cNvSpPr>
          <p:nvPr>
            <p:ph type="ftr" idx="11"/>
          </p:nvPr>
        </p:nvSpPr>
        <p:spPr/>
        <p:txBody>
          <a:bodyPr/>
          <a:lstStyle/>
          <a:p>
            <a:r>
              <a:rPr lang="en-GB"/>
              <a:t>Joseph Levy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23400274"/>
              </p:ext>
            </p:extLst>
          </p:nvPr>
        </p:nvGraphicFramePr>
        <p:xfrm>
          <a:off x="992188" y="2416175"/>
          <a:ext cx="10277475" cy="2482850"/>
        </p:xfrm>
        <a:graphic>
          <a:graphicData uri="http://schemas.openxmlformats.org/presentationml/2006/ole">
            <mc:AlternateContent xmlns:mc="http://schemas.openxmlformats.org/markup-compatibility/2006">
              <mc:Choice xmlns:v="urn:schemas-microsoft-com:vml" Requires="v">
                <p:oleObj spid="_x0000_s1026" name="Document" r:id="rId4" imgW="10444320" imgH="2540160" progId="Word.Document.8">
                  <p:embed/>
                </p:oleObj>
              </mc:Choice>
              <mc:Fallback>
                <p:oleObj name="Document" r:id="rId4" imgW="10444320" imgH="2540160" progId="Word.Document.8">
                  <p:embed/>
                  <p:pic>
                    <p:nvPicPr>
                      <p:cNvPr id="3075" name="Object 3"/>
                      <p:cNvPicPr>
                        <a:picLocks noChangeAspect="1" noChangeArrowheads="1"/>
                      </p:cNvPicPr>
                      <p:nvPr/>
                    </p:nvPicPr>
                    <p:blipFill>
                      <a:blip r:embed="rId5"/>
                      <a:srcRect/>
                      <a:stretch>
                        <a:fillRect/>
                      </a:stretch>
                    </p:blipFill>
                    <p:spPr bwMode="auto">
                      <a:xfrm>
                        <a:off x="992188" y="2416175"/>
                        <a:ext cx="102774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submission provides the view of 802.11 TGbd that the 802.11bd amendment will not impact the 802.11 architecture.  For discussion purposes information is provided regarding the proposed NGV MAC service update.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September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Architecture of OCB (.11p)</a:t>
            </a:r>
          </a:p>
        </p:txBody>
      </p:sp>
      <p:sp>
        <p:nvSpPr>
          <p:cNvPr id="9218" name="Rectangle 2"/>
          <p:cNvSpPr>
            <a:spLocks noGrp="1" noChangeArrowheads="1"/>
          </p:cNvSpPr>
          <p:nvPr>
            <p:ph idx="1"/>
          </p:nvPr>
        </p:nvSpPr>
        <p:spPr>
          <a:xfrm>
            <a:off x="914401" y="1676401"/>
            <a:ext cx="10361084" cy="4418014"/>
          </a:xfrm>
          <a:ln/>
        </p:spPr>
        <p:txBody>
          <a:bodyPr/>
          <a:lstStyle/>
          <a:p>
            <a:pPr>
              <a:buFont typeface="Times New Roman" pitchFamily="16" charset="0"/>
              <a:buChar char="•"/>
            </a:pPr>
            <a:r>
              <a:rPr lang="en-GB" dirty="0"/>
              <a:t>OCB is defined as [1]:</a:t>
            </a:r>
          </a:p>
          <a:p>
            <a:pPr algn="l"/>
            <a:r>
              <a:rPr lang="en-US" sz="1800" b="1" i="0" u="none" strike="noStrike" baseline="0" dirty="0">
                <a:solidFill>
                  <a:srgbClr val="000000"/>
                </a:solidFill>
                <a:latin typeface="TimesNewRoman,Bold"/>
              </a:rPr>
              <a:t>outside the context of a basic service set (BSS) (OCB): </a:t>
            </a:r>
            <a:r>
              <a:rPr lang="en-US" sz="1800" b="0" i="0" u="none" strike="noStrike" baseline="0" dirty="0">
                <a:solidFill>
                  <a:srgbClr val="000000"/>
                </a:solidFill>
                <a:latin typeface="TimesNewRoman"/>
              </a:rPr>
              <a:t>A mode of operation in which a station</a:t>
            </a:r>
          </a:p>
          <a:p>
            <a:pPr algn="l"/>
            <a:r>
              <a:rPr lang="en-US" sz="1800" b="0" i="0" u="none" strike="noStrike" baseline="0" dirty="0">
                <a:solidFill>
                  <a:srgbClr val="000000"/>
                </a:solidFill>
                <a:latin typeface="TimesNewRoman"/>
              </a:rPr>
              <a:t>(STA)</a:t>
            </a:r>
            <a:r>
              <a:rPr lang="en-US" sz="1800" b="0" i="0" u="none" strike="noStrike" baseline="0" dirty="0">
                <a:solidFill>
                  <a:srgbClr val="218B21"/>
                </a:solidFill>
                <a:latin typeface="TimesNewRoman"/>
              </a:rPr>
              <a:t> </a:t>
            </a:r>
            <a:r>
              <a:rPr lang="en-US" sz="1800" b="0" i="0" u="none" strike="noStrike" baseline="0" dirty="0">
                <a:solidFill>
                  <a:srgbClr val="000000"/>
                </a:solidFill>
                <a:latin typeface="TimesNewRoman"/>
              </a:rPr>
              <a:t>is not a member of a BSS and does not utilize IEEE 802.11 authentication, association, or</a:t>
            </a:r>
          </a:p>
          <a:p>
            <a:pPr algn="l"/>
            <a:r>
              <a:rPr lang="en-US" sz="1800" b="0" i="0" u="none" strike="noStrike" baseline="0" dirty="0">
                <a:solidFill>
                  <a:srgbClr val="000000"/>
                </a:solidFill>
                <a:latin typeface="TimesNewRoman"/>
              </a:rPr>
              <a:t>data confidentiality services.</a:t>
            </a:r>
          </a:p>
          <a:p>
            <a:pPr>
              <a:buFont typeface="Arial" panose="020B0604020202020204" pitchFamily="34" charset="0"/>
              <a:buChar char="•"/>
            </a:pPr>
            <a:r>
              <a:rPr lang="en-GB" dirty="0"/>
              <a:t>STA behaviour OCB is summarized in  Clause 4.3.7 [1]:</a:t>
            </a:r>
          </a:p>
          <a:p>
            <a:pPr lvl="1">
              <a:buFont typeface="Arial" panose="020B0604020202020204" pitchFamily="34" charset="0"/>
              <a:buChar char="•"/>
            </a:pPr>
            <a:r>
              <a:rPr lang="en-GB" dirty="0"/>
              <a:t>The 802.11 architecture of  STAs using OCB is a simple broadcast and receive architecture</a:t>
            </a:r>
          </a:p>
          <a:p>
            <a:pPr lvl="1">
              <a:buFont typeface="Arial" panose="020B0604020202020204" pitchFamily="34" charset="0"/>
              <a:buChar char="•"/>
            </a:pPr>
            <a:r>
              <a:rPr lang="en-GB" dirty="0"/>
              <a:t>There is no “network” in the 802.11 OCB architecture, only STA to STA (point to point) or STA to STAs (broadcast) communication over the wireless media.</a:t>
            </a:r>
          </a:p>
          <a:p>
            <a:pPr lvl="1">
              <a:buFont typeface="Arial" panose="020B0604020202020204" pitchFamily="34" charset="0"/>
              <a:buChar char="•"/>
            </a:pPr>
            <a:r>
              <a:rPr lang="en-GB" dirty="0"/>
              <a:t>No 802.11 MAC sublayer authentication services are used.</a:t>
            </a:r>
          </a:p>
          <a:p>
            <a:pPr lvl="1">
              <a:buFont typeface="Arial" panose="020B0604020202020204" pitchFamily="34" charset="0"/>
              <a:buChar char="•"/>
            </a:pPr>
            <a:r>
              <a:rPr lang="en-GB" dirty="0"/>
              <a:t>OCB STAs can support ITS applications, providing IEEE 1609 or other higher layer standards communication services over the wireless media.   </a:t>
            </a:r>
          </a:p>
          <a:p>
            <a:pPr>
              <a:buFont typeface="Arial" panose="020B0604020202020204" pitchFamily="34" charset="0"/>
              <a:buChar char="•"/>
            </a:pPr>
            <a:r>
              <a:rPr lang="en-GB" dirty="0"/>
              <a:t>There are currently no architecture figures related to OCB in 802.11 [1]</a:t>
            </a:r>
          </a:p>
          <a:p>
            <a:pPr algn="l">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dirty="0"/>
              <a:t>September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Architecture of NGV (.11bd)  Thoughts</a:t>
            </a:r>
          </a:p>
        </p:txBody>
      </p:sp>
      <p:sp>
        <p:nvSpPr>
          <p:cNvPr id="9218" name="Rectangle 2"/>
          <p:cNvSpPr>
            <a:spLocks noGrp="1" noChangeArrowheads="1"/>
          </p:cNvSpPr>
          <p:nvPr>
            <p:ph idx="1"/>
          </p:nvPr>
        </p:nvSpPr>
        <p:spPr>
          <a:xfrm>
            <a:off x="914401" y="1676401"/>
            <a:ext cx="10361084" cy="4418014"/>
          </a:xfrm>
          <a:ln/>
        </p:spPr>
        <p:txBody>
          <a:bodyPr/>
          <a:lstStyle/>
          <a:p>
            <a:pPr>
              <a:buFont typeface="Times New Roman" pitchFamily="16" charset="0"/>
              <a:buChar char="•"/>
            </a:pPr>
            <a:r>
              <a:rPr lang="en-GB" dirty="0"/>
              <a:t>There are no planed changes to the OCB concept, hence:</a:t>
            </a:r>
          </a:p>
          <a:p>
            <a:pPr lvl="1">
              <a:buFont typeface="Times New Roman" pitchFamily="16" charset="0"/>
              <a:buChar char="•"/>
            </a:pPr>
            <a:r>
              <a:rPr lang="en-GB" dirty="0"/>
              <a:t>There are no 802.11 BSSs in NGV</a:t>
            </a:r>
          </a:p>
          <a:p>
            <a:pPr lvl="1">
              <a:buFont typeface="Times New Roman" pitchFamily="16" charset="0"/>
              <a:buChar char="•"/>
            </a:pPr>
            <a:r>
              <a:rPr lang="en-GB" dirty="0"/>
              <a:t>There is no 802.11 authentication, association, or data confidentiality services in NGV</a:t>
            </a:r>
          </a:p>
          <a:p>
            <a:pPr>
              <a:buFont typeface="Arial" panose="020B0604020202020204" pitchFamily="34" charset="0"/>
              <a:buChar char="•"/>
            </a:pPr>
            <a:r>
              <a:rPr lang="en-GB" dirty="0"/>
              <a:t>There is no planned changes to the STA behaviour OCB (Clause 4.3.7):</a:t>
            </a:r>
          </a:p>
          <a:p>
            <a:pPr lvl="1">
              <a:buFont typeface="Arial" panose="020B0604020202020204" pitchFamily="34" charset="0"/>
              <a:buChar char="•"/>
            </a:pPr>
            <a:r>
              <a:rPr lang="en-GB" dirty="0"/>
              <a:t>So there are no significant 802.11 architecture impacts</a:t>
            </a:r>
          </a:p>
          <a:p>
            <a:pPr lvl="1">
              <a:buFont typeface="Arial" panose="020B0604020202020204" pitchFamily="34" charset="0"/>
              <a:buChar char="•"/>
            </a:pPr>
            <a:r>
              <a:rPr lang="en-GB" dirty="0"/>
              <a:t>NGV STAs operating in a OCB mode are targeted to support ITS applications</a:t>
            </a:r>
          </a:p>
          <a:p>
            <a:pPr lvl="1">
              <a:buFont typeface="Arial" panose="020B0604020202020204" pitchFamily="34" charset="0"/>
              <a:buChar char="•"/>
            </a:pPr>
            <a:r>
              <a:rPr lang="en-GB" dirty="0"/>
              <a:t>NGV STAs will provide IEEE 1609 or other higher layer standards next generation communication services over the wireless media.   </a:t>
            </a:r>
          </a:p>
          <a:p>
            <a:pPr>
              <a:buFont typeface="Arial" panose="020B0604020202020204" pitchFamily="34" charset="0"/>
              <a:buChar char="•"/>
            </a:pPr>
            <a:r>
              <a:rPr lang="en-GB" dirty="0"/>
              <a:t>There are currently no architecture figures proposed to be added to the 802.11 specification</a:t>
            </a:r>
          </a:p>
          <a:p>
            <a:pPr algn="l">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35578913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Possibly of Interest to the 802.11 ARC SC</a:t>
            </a:r>
          </a:p>
        </p:txBody>
      </p:sp>
      <p:sp>
        <p:nvSpPr>
          <p:cNvPr id="3" name="Content Placeholder 2"/>
          <p:cNvSpPr>
            <a:spLocks noGrp="1"/>
          </p:cNvSpPr>
          <p:nvPr>
            <p:ph idx="1"/>
          </p:nvPr>
        </p:nvSpPr>
        <p:spPr>
          <a:xfrm>
            <a:off x="914401" y="1600201"/>
            <a:ext cx="10361084" cy="4494214"/>
          </a:xfrm>
        </p:spPr>
        <p:txBody>
          <a:bodyPr/>
          <a:lstStyle/>
          <a:p>
            <a:pPr>
              <a:buFont typeface="Arial" panose="020B0604020202020204" pitchFamily="34" charset="0"/>
              <a:buChar char="•"/>
            </a:pPr>
            <a:r>
              <a:rPr lang="en-GB" dirty="0"/>
              <a:t>There is a proposal to “clean up” the MAC service interface so that it is more compatible with IEEE 1609 and other higher layer ITS specifications</a:t>
            </a:r>
          </a:p>
          <a:p>
            <a:pPr>
              <a:buFont typeface="Arial" panose="020B0604020202020204" pitchFamily="34" charset="0"/>
              <a:buChar char="•"/>
            </a:pPr>
            <a:r>
              <a:rPr lang="en-GB" dirty="0"/>
              <a:t>[need to provide the details of the changes, for discussion and maybe some figures]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sz="1800" dirty="0">
                <a:latin typeface="+mj-lt"/>
              </a:rPr>
              <a:t>IEEE 802.11REVmdD3.0, </a:t>
            </a:r>
            <a:r>
              <a:rPr lang="en-GB" sz="1800" dirty="0">
                <a:latin typeface="+mj-lt"/>
                <a:hlinkClick r:id="rId3"/>
              </a:rPr>
              <a:t>http://www.ieee802.org/11/private/Draft_Standards/11md/Draft%20P802.11REVmd_D3.0.pdf</a:t>
            </a:r>
            <a:endParaRPr lang="en-GB" sz="1800" dirty="0">
              <a:latin typeface="+mj-lt"/>
            </a:endParaRPr>
          </a:p>
          <a:p>
            <a:pPr marL="457200" indent="-457200">
              <a:buFont typeface="+mj-lt"/>
              <a:buAutoNum type="arabicPeriod"/>
            </a:pPr>
            <a:r>
              <a:rPr lang="en-US" sz="1800" b="0" i="0" dirty="0">
                <a:solidFill>
                  <a:srgbClr val="000000"/>
                </a:solidFill>
                <a:effectLst/>
                <a:latin typeface="+mj-lt"/>
                <a:hlinkClick r:id="rId4"/>
              </a:rPr>
              <a:t>11-19/1805r1</a:t>
            </a:r>
            <a:r>
              <a:rPr lang="en-US" sz="1800" b="0" i="0" dirty="0">
                <a:solidFill>
                  <a:srgbClr val="000000"/>
                </a:solidFill>
                <a:effectLst/>
                <a:latin typeface="+mj-lt"/>
              </a:rPr>
              <a:t> MAC Service Update for NGV</a:t>
            </a:r>
            <a:r>
              <a:rPr lang="en-GB" sz="1800" b="0" i="0" dirty="0">
                <a:solidFill>
                  <a:srgbClr val="000000"/>
                </a:solidFill>
                <a:effectLst/>
                <a:latin typeface="+mj-lt"/>
              </a:rPr>
              <a:t>, Michael Fischer</a:t>
            </a:r>
          </a:p>
          <a:p>
            <a:pPr marL="457200" indent="-457200">
              <a:buFont typeface="+mj-lt"/>
              <a:buAutoNum type="arabicPeriod"/>
            </a:pPr>
            <a:r>
              <a:rPr lang="en-US" sz="1800" b="0" i="0" dirty="0">
                <a:solidFill>
                  <a:srgbClr val="000000"/>
                </a:solidFill>
                <a:effectLst/>
                <a:latin typeface="+mj-lt"/>
                <a:hlinkClick r:id="rId5"/>
              </a:rPr>
              <a:t>11-19/1031r0</a:t>
            </a:r>
            <a:r>
              <a:rPr lang="en-US" sz="1800" b="0" i="0" dirty="0">
                <a:solidFill>
                  <a:srgbClr val="000000"/>
                </a:solidFill>
                <a:effectLst/>
                <a:latin typeface="+mj-lt"/>
              </a:rPr>
              <a:t> The MAC Services Mismatch Between 802.11 and 1609.4, Michael Fischer</a:t>
            </a:r>
          </a:p>
          <a:p>
            <a:pPr marL="457200" indent="-457200">
              <a:buFont typeface="+mj-lt"/>
              <a:buAutoNum type="arabicPeriod"/>
            </a:pPr>
            <a:r>
              <a:rPr lang="en-GB" sz="1800" dirty="0">
                <a:latin typeface="+mj-lt"/>
                <a:hlinkClick r:id="rId6"/>
              </a:rPr>
              <a:t>11-19/0083r5</a:t>
            </a:r>
            <a:r>
              <a:rPr lang="en-GB" sz="1800" dirty="0">
                <a:latin typeface="+mj-lt"/>
              </a:rPr>
              <a:t> </a:t>
            </a:r>
            <a:r>
              <a:rPr lang="en-US" sz="1800" b="0" i="0" dirty="0">
                <a:solidFill>
                  <a:srgbClr val="000000"/>
                </a:solidFill>
                <a:effectLst/>
                <a:latin typeface="+mj-lt"/>
              </a:rPr>
              <a:t>Indicating NGV Capabilities in MAC Header, Michael Fischer</a:t>
            </a:r>
            <a:r>
              <a:rPr lang="en-GB" sz="1800" dirty="0">
                <a:latin typeface="+mj-lt"/>
              </a:rPr>
              <a:t> </a:t>
            </a:r>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70</TotalTime>
  <Words>573</Words>
  <Application>Microsoft Office PowerPoint</Application>
  <PresentationFormat>Widescreen</PresentationFormat>
  <Paragraphs>75</Paragraphs>
  <Slides>6</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3" baseType="lpstr">
      <vt:lpstr>Arial</vt:lpstr>
      <vt:lpstr>Times New Roman</vt:lpstr>
      <vt:lpstr>TimesNewRoman</vt:lpstr>
      <vt:lpstr>TimesNewRoman,Bold</vt:lpstr>
      <vt:lpstr>Verdana</vt:lpstr>
      <vt:lpstr>Office Theme</vt:lpstr>
      <vt:lpstr>Document</vt:lpstr>
      <vt:lpstr>NGV 11bd Architecture Discussion</vt:lpstr>
      <vt:lpstr>Abstract</vt:lpstr>
      <vt:lpstr>Architecture of OCB (.11p)</vt:lpstr>
      <vt:lpstr>Architecture of NGV (.11bd)  Thoughts</vt:lpstr>
      <vt:lpstr>Possibly of Interest to the 802.11 ARC SC</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11-20/1166 NGV 11bd Architecture Discussion</dc:title>
  <dc:creator>Joseph Levy</dc:creator>
  <cp:lastModifiedBy>Joseph Levy</cp:lastModifiedBy>
  <cp:revision>1</cp:revision>
  <cp:lastPrinted>1601-01-01T00:00:00Z</cp:lastPrinted>
  <dcterms:created xsi:type="dcterms:W3CDTF">2020-07-31T17:47:23Z</dcterms:created>
  <dcterms:modified xsi:type="dcterms:W3CDTF">2020-07-31T19:09:00Z</dcterms:modified>
</cp:coreProperties>
</file>