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309" r:id="rId5"/>
    <p:sldId id="311" r:id="rId6"/>
    <p:sldId id="313" r:id="rId7"/>
    <p:sldId id="31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WITA Ardimas" initials="PA" lastIdx="5" clrIdx="0">
    <p:extLst>
      <p:ext uri="{19B8F6BF-5375-455C-9EA6-DF929625EA0E}">
        <p15:presenceInfo xmlns:p15="http://schemas.microsoft.com/office/powerpoint/2012/main" userId="S::s1600157@ed.ac.uk::54e7c4fd-50ac-4402-903c-444b6f5e44de" providerId="AD"/>
      </p:ext>
    </p:extLst>
  </p:cmAuthor>
  <p:cmAuthor id="2" name="Chong Han" initials="CH" lastIdx="1" clrIdx="1">
    <p:extLst>
      <p:ext uri="{19B8F6BF-5375-455C-9EA6-DF929625EA0E}">
        <p15:presenceInfo xmlns:p15="http://schemas.microsoft.com/office/powerpoint/2012/main" userId="S::chong.han@purelifi.com::a0e346bc-a459-4d93-a729-926adb7282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249" autoAdjust="0"/>
  </p:normalViewPr>
  <p:slideViewPr>
    <p:cSldViewPr>
      <p:cViewPr varScale="1">
        <p:scale>
          <a:sx n="86" d="100"/>
          <a:sy n="86" d="100"/>
        </p:scale>
        <p:origin x="37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58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05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9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802.11-20/1162r0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37-00-00bb-experimental-results-for-tgbb-centre-freq-discussio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94949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TGbb</a:t>
            </a:r>
            <a:r>
              <a:rPr lang="en-US" dirty="0"/>
              <a:t> common PHY mode and LC HE PHY mode center frequency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1" y="267433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2020-07-31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946754"/>
              </p:ext>
            </p:extLst>
          </p:nvPr>
        </p:nvGraphicFramePr>
        <p:xfrm>
          <a:off x="1054629" y="3607594"/>
          <a:ext cx="10182225" cy="450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10440870" imgH="4615144" progId="Word.Document.8">
                  <p:embed/>
                </p:oleObj>
              </mc:Choice>
              <mc:Fallback>
                <p:oleObj name="Document" r:id="rId4" imgW="10440870" imgH="461514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629" y="3607594"/>
                        <a:ext cx="10182225" cy="4500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355300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6DCA3D-12CC-405A-BE8F-FA25524A8C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Nikola Serafimovski (pureLiFi)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059AA-A26A-442B-B370-0CF364B0E4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aims to provide a concept for discussing the centre frequency for the common mode mandatory PHY mode and the LC HE PHY mode as well as the channel selection.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B6C6EF-BE5D-4974-A598-998579819D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E37A5A-3A63-4C34-B970-A257F53650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the problems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300" dirty="0"/>
              <a:t>In </a:t>
            </a:r>
            <a:r>
              <a:rPr lang="en-GB" sz="2300" dirty="0">
                <a:hlinkClick r:id="rId3"/>
              </a:rPr>
              <a:t>https://mentor.ieee.org/802.11/dcn/20/11-20-1037-00-00bb-experimental-results-for-tgbb-centre-freq-discussion.pptx</a:t>
            </a:r>
            <a:r>
              <a:rPr lang="en-GB" sz="2300" dirty="0"/>
              <a:t> , we presented the experimental results for </a:t>
            </a:r>
            <a:r>
              <a:rPr lang="en-GB" sz="2300" dirty="0" err="1"/>
              <a:t>TGbb</a:t>
            </a:r>
            <a:r>
              <a:rPr lang="en-GB" sz="2300" dirty="0"/>
              <a:t> centre frequency discussion.</a:t>
            </a:r>
          </a:p>
          <a:p>
            <a:pPr>
              <a:buFont typeface="Times New Roman" pitchFamily="16" charset="0"/>
              <a:buChar char="•"/>
            </a:pPr>
            <a:r>
              <a:rPr lang="en-GB" sz="2300" dirty="0"/>
              <a:t>If the centre frequency is too close to DC, we can’t grow using the existing IEEE 802.11 channelization policies and processes to transmit data efficiently.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31D97-0942-4A07-A328-BFDA5F3034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BE4829-C71B-4D6D-A69D-E0C3947CCA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1630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3449A-E1B0-444D-9E72-EECE70D50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for the common mode mandatory 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DAC78-C165-4DE0-8375-5057667A5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If the </a:t>
            </a: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center frequency of the mandatory 20 MHz channel needs to be close to DC, we propose to have a secondary channel (optional) that may accommodate greater channel bandwidth. </a:t>
            </a:r>
            <a:endParaRPr lang="en-US" sz="2300" dirty="0">
              <a:latin typeface="Times New Roman"/>
              <a:ea typeface="MS Gothic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E.g.: The </a:t>
            </a:r>
            <a:r>
              <a:rPr lang="en-US" sz="2300" dirty="0">
                <a:latin typeface="Times New Roman"/>
                <a:ea typeface="MS Gothic"/>
              </a:rPr>
              <a:t>mandatory channel may be centered at 12.5 MHz and the </a:t>
            </a: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secondary channel may be centered at 32.5 </a:t>
            </a:r>
            <a:r>
              <a:rPr kumimoji="0" lang="en-US" sz="23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MHz.</a:t>
            </a: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6B912-B6C3-4365-B6CB-C16A6107C0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29E850E-3159-47A1-B2EB-C0FD92A4A5BF}"/>
              </a:ext>
            </a:extLst>
          </p:cNvPr>
          <p:cNvCxnSpPr/>
          <p:nvPr/>
        </p:nvCxnSpPr>
        <p:spPr>
          <a:xfrm>
            <a:off x="1159492" y="4932375"/>
            <a:ext cx="102430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81F9F55C-722B-48B7-A1FA-7AB103EEB746}"/>
              </a:ext>
            </a:extLst>
          </p:cNvPr>
          <p:cNvSpPr/>
          <p:nvPr/>
        </p:nvSpPr>
        <p:spPr>
          <a:xfrm>
            <a:off x="3734877" y="4005065"/>
            <a:ext cx="2505139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chemeClr val="tx1"/>
                </a:solidFill>
              </a:rPr>
              <a:t>CH2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5B49C8-5C3D-4071-9827-A3387E82EEAB}"/>
              </a:ext>
            </a:extLst>
          </p:cNvPr>
          <p:cNvSpPr txBox="1"/>
          <p:nvPr/>
        </p:nvSpPr>
        <p:spPr>
          <a:xfrm>
            <a:off x="2167885" y="4941168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12.5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109DA7-1D28-4B80-9BD6-21877B33E890}"/>
              </a:ext>
            </a:extLst>
          </p:cNvPr>
          <p:cNvSpPr txBox="1"/>
          <p:nvPr/>
        </p:nvSpPr>
        <p:spPr>
          <a:xfrm>
            <a:off x="4727848" y="4941168"/>
            <a:ext cx="593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32.5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EA339F-E5DF-4D20-9AF4-EDB31A196A16}"/>
              </a:ext>
            </a:extLst>
          </p:cNvPr>
          <p:cNvSpPr txBox="1"/>
          <p:nvPr/>
        </p:nvSpPr>
        <p:spPr>
          <a:xfrm>
            <a:off x="9065474" y="4910390"/>
            <a:ext cx="189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</a:rPr>
              <a:t>Frequency (MHz)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403A473B-87F2-430F-AE57-C17AF738A0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75C4C072-F9EF-4B5F-96D7-3DC94B6ECE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9E3BFA84-4943-4C04-BA7A-DDF095948DAD}"/>
              </a:ext>
            </a:extLst>
          </p:cNvPr>
          <p:cNvSpPr/>
          <p:nvPr/>
        </p:nvSpPr>
        <p:spPr>
          <a:xfrm>
            <a:off x="1189794" y="4005064"/>
            <a:ext cx="2505139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chemeClr val="tx1"/>
                </a:solidFill>
              </a:rPr>
              <a:t>CH1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7E2331-8961-43AD-A1BE-F6C4A71407D9}"/>
              </a:ext>
            </a:extLst>
          </p:cNvPr>
          <p:cNvSpPr txBox="1"/>
          <p:nvPr/>
        </p:nvSpPr>
        <p:spPr>
          <a:xfrm>
            <a:off x="9065474" y="4571836"/>
            <a:ext cx="189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</a:rPr>
              <a:t>Channel number</a:t>
            </a:r>
          </a:p>
        </p:txBody>
      </p:sp>
    </p:spTree>
    <p:extLst>
      <p:ext uri="{BB962C8B-B14F-4D97-AF65-F5344CB8AC3E}">
        <p14:creationId xmlns:p14="http://schemas.microsoft.com/office/powerpoint/2010/main" val="254948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E038-0C4D-47E8-9A72-A6CF0DFA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Possible concept for the LC HE PHY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64405-5BEF-49AF-B5F1-E7E29496F1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D06025B-5A6A-4774-B77E-A729E367E166}"/>
              </a:ext>
            </a:extLst>
          </p:cNvPr>
          <p:cNvSpPr txBox="1">
            <a:spLocks/>
          </p:cNvSpPr>
          <p:nvPr/>
        </p:nvSpPr>
        <p:spPr bwMode="auto">
          <a:xfrm>
            <a:off x="5926509" y="1981201"/>
            <a:ext cx="5348975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000" kern="0" dirty="0"/>
              <a:t>Dual-band AP and STAs allow simultaneous communications on both 2.4 GHz and 5 GHz.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kern="0" dirty="0"/>
              <a:t>A STA starts the connection with AP on the mandatory 20 MHz channel CH1 or on CH2 if it has a capability to operate at that frequency; the STA may receive notification from AP about channel selection to transmit data on 5 GHz (e.g., on CH36).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kern="0" dirty="0"/>
              <a:t>From a </a:t>
            </a:r>
            <a:r>
              <a:rPr lang="en-GB" sz="2000" kern="0" dirty="0" err="1"/>
              <a:t>WiFi</a:t>
            </a:r>
            <a:r>
              <a:rPr lang="en-GB" sz="2000" kern="0" dirty="0"/>
              <a:t> perspective, the channel selection moves from CH36 up to CH64 in the future via Dynamic channel switch.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GB" sz="2000" kern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1A5ECB0-FBCF-4DE6-8EF1-832531154E2A}"/>
              </a:ext>
            </a:extLst>
          </p:cNvPr>
          <p:cNvCxnSpPr>
            <a:cxnSpLocks/>
          </p:cNvCxnSpPr>
          <p:nvPr/>
        </p:nvCxnSpPr>
        <p:spPr>
          <a:xfrm flipV="1">
            <a:off x="1219834" y="4714520"/>
            <a:ext cx="4577150" cy="8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B617395B-0C33-4ABE-ABB7-D887F1DC4602}"/>
              </a:ext>
            </a:extLst>
          </p:cNvPr>
          <p:cNvSpPr/>
          <p:nvPr/>
        </p:nvSpPr>
        <p:spPr>
          <a:xfrm>
            <a:off x="1819766" y="4737130"/>
            <a:ext cx="1028700" cy="5539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CH1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EA334369-9C0D-4C32-BB55-452D08C0E9CD}"/>
              </a:ext>
            </a:extLst>
          </p:cNvPr>
          <p:cNvSpPr/>
          <p:nvPr/>
        </p:nvSpPr>
        <p:spPr>
          <a:xfrm>
            <a:off x="2939694" y="4737130"/>
            <a:ext cx="1028700" cy="5539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CH36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F0FF5E-B732-4156-B771-BE2E1F83B6E2}"/>
              </a:ext>
            </a:extLst>
          </p:cNvPr>
          <p:cNvCxnSpPr>
            <a:cxnSpLocks/>
          </p:cNvCxnSpPr>
          <p:nvPr/>
        </p:nvCxnSpPr>
        <p:spPr>
          <a:xfrm flipV="1">
            <a:off x="1216168" y="3621501"/>
            <a:ext cx="4577150" cy="8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1A6E6C19-6611-4DD2-9B2D-59DCD970BFFE}"/>
              </a:ext>
            </a:extLst>
          </p:cNvPr>
          <p:cNvSpPr/>
          <p:nvPr/>
        </p:nvSpPr>
        <p:spPr>
          <a:xfrm>
            <a:off x="1849214" y="3067585"/>
            <a:ext cx="1028700" cy="5539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CH1</a:t>
            </a: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8C880508-712A-4A68-91AD-C9FEB1F330A4}"/>
              </a:ext>
            </a:extLst>
          </p:cNvPr>
          <p:cNvSpPr/>
          <p:nvPr/>
        </p:nvSpPr>
        <p:spPr>
          <a:xfrm>
            <a:off x="2941449" y="3058163"/>
            <a:ext cx="1028700" cy="5539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CH36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64B841-8AFF-4779-9BDC-D2C8E95FC28E}"/>
              </a:ext>
            </a:extLst>
          </p:cNvPr>
          <p:cNvSpPr txBox="1"/>
          <p:nvPr/>
        </p:nvSpPr>
        <p:spPr>
          <a:xfrm>
            <a:off x="917234" y="2112808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F155B9-1985-438C-B347-1E8BD12885EE}"/>
              </a:ext>
            </a:extLst>
          </p:cNvPr>
          <p:cNvSpPr txBox="1"/>
          <p:nvPr/>
        </p:nvSpPr>
        <p:spPr>
          <a:xfrm>
            <a:off x="1045565" y="5697135"/>
            <a:ext cx="657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AD7927-7782-49DF-A0AC-96A20067B411}"/>
              </a:ext>
            </a:extLst>
          </p:cNvPr>
          <p:cNvSpPr txBox="1"/>
          <p:nvPr/>
        </p:nvSpPr>
        <p:spPr>
          <a:xfrm>
            <a:off x="1821478" y="3639086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12.5 MHz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E63460E-B381-4FE4-ADEB-D979D1F357B5}"/>
              </a:ext>
            </a:extLst>
          </p:cNvPr>
          <p:cNvSpPr txBox="1"/>
          <p:nvPr/>
        </p:nvSpPr>
        <p:spPr>
          <a:xfrm>
            <a:off x="2902849" y="3639086"/>
            <a:ext cx="1040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32.5 MHz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739EB34-D8FF-496F-BB52-176571503F3C}"/>
              </a:ext>
            </a:extLst>
          </p:cNvPr>
          <p:cNvSpPr/>
          <p:nvPr/>
        </p:nvSpPr>
        <p:spPr>
          <a:xfrm>
            <a:off x="1900100" y="2420789"/>
            <a:ext cx="926929" cy="56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RF Chain 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B07A87-0909-434E-B111-6E235C843DE6}"/>
              </a:ext>
            </a:extLst>
          </p:cNvPr>
          <p:cNvSpPr/>
          <p:nvPr/>
        </p:nvSpPr>
        <p:spPr>
          <a:xfrm>
            <a:off x="2992335" y="2385437"/>
            <a:ext cx="926929" cy="604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RF Chain 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B228555-8F7C-4CA0-9D60-CA173187BA62}"/>
              </a:ext>
            </a:extLst>
          </p:cNvPr>
          <p:cNvSpPr/>
          <p:nvPr/>
        </p:nvSpPr>
        <p:spPr>
          <a:xfrm>
            <a:off x="1870652" y="5373216"/>
            <a:ext cx="926929" cy="549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RF Chain 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D8E10F4-6F75-4E7A-974A-2FC49CC037BE}"/>
              </a:ext>
            </a:extLst>
          </p:cNvPr>
          <p:cNvSpPr/>
          <p:nvPr/>
        </p:nvSpPr>
        <p:spPr>
          <a:xfrm>
            <a:off x="1900100" y="1711757"/>
            <a:ext cx="926929" cy="494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2.4 GHz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078357-3533-4D81-844F-676AA6DAAA71}"/>
              </a:ext>
            </a:extLst>
          </p:cNvPr>
          <p:cNvSpPr/>
          <p:nvPr/>
        </p:nvSpPr>
        <p:spPr>
          <a:xfrm>
            <a:off x="2992335" y="1700808"/>
            <a:ext cx="926929" cy="494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5 GHz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96AF73-18D3-41A0-91D7-2150AEA7FA7E}"/>
              </a:ext>
            </a:extLst>
          </p:cNvPr>
          <p:cNvSpPr/>
          <p:nvPr/>
        </p:nvSpPr>
        <p:spPr>
          <a:xfrm>
            <a:off x="1870652" y="6035689"/>
            <a:ext cx="926929" cy="378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2.4 GHz</a:t>
            </a:r>
          </a:p>
        </p:txBody>
      </p:sp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F38DE855-B5AD-416B-81C9-5B0B4899BA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30" name="Date Placeholder 29">
            <a:extLst>
              <a:ext uri="{FF2B5EF4-FFF2-40B4-BE49-F238E27FC236}">
                <a16:creationId xmlns:a16="http://schemas.microsoft.com/office/drawing/2014/main" id="{A62BC9CD-A8D7-497D-8516-5AD07E3E76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31DA3D1-BDE1-4BB7-A6AB-36B368CC4EC7}"/>
              </a:ext>
            </a:extLst>
          </p:cNvPr>
          <p:cNvSpPr/>
          <p:nvPr/>
        </p:nvSpPr>
        <p:spPr>
          <a:xfrm>
            <a:off x="2990580" y="5373216"/>
            <a:ext cx="926929" cy="549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RF Chain 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58C53E-E34B-4DAB-84FA-F2E5001B4B08}"/>
              </a:ext>
            </a:extLst>
          </p:cNvPr>
          <p:cNvSpPr/>
          <p:nvPr/>
        </p:nvSpPr>
        <p:spPr>
          <a:xfrm>
            <a:off x="2990580" y="6035689"/>
            <a:ext cx="926929" cy="378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5 GHz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A3EB7A-DF27-47C7-BC54-0E1D21BC519A}"/>
              </a:ext>
            </a:extLst>
          </p:cNvPr>
          <p:cNvSpPr txBox="1"/>
          <p:nvPr/>
        </p:nvSpPr>
        <p:spPr>
          <a:xfrm>
            <a:off x="4104282" y="3259723"/>
            <a:ext cx="1559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Wi-Fi Channel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404884-20E9-42A8-802D-A372AFA37858}"/>
              </a:ext>
            </a:extLst>
          </p:cNvPr>
          <p:cNvSpPr txBox="1"/>
          <p:nvPr/>
        </p:nvSpPr>
        <p:spPr>
          <a:xfrm>
            <a:off x="4101585" y="4844811"/>
            <a:ext cx="1559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Wi-Fi Channel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B963A5-A33E-4F31-9573-9063756EAEFF}"/>
              </a:ext>
            </a:extLst>
          </p:cNvPr>
          <p:cNvSpPr txBox="1"/>
          <p:nvPr/>
        </p:nvSpPr>
        <p:spPr>
          <a:xfrm>
            <a:off x="1847528" y="4365104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12.5 MHz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79894D-4970-451C-9B60-9E44D26F5A48}"/>
              </a:ext>
            </a:extLst>
          </p:cNvPr>
          <p:cNvSpPr txBox="1"/>
          <p:nvPr/>
        </p:nvSpPr>
        <p:spPr>
          <a:xfrm>
            <a:off x="2928899" y="4365104"/>
            <a:ext cx="1040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32.5 MHz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CD28B51-29C1-47A6-A819-8A8AEC56BC09}"/>
              </a:ext>
            </a:extLst>
          </p:cNvPr>
          <p:cNvSpPr txBox="1"/>
          <p:nvPr/>
        </p:nvSpPr>
        <p:spPr>
          <a:xfrm>
            <a:off x="4101584" y="3630293"/>
            <a:ext cx="1798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chemeClr val="tx1"/>
                </a:solidFill>
              </a:rPr>
              <a:t>TGbb</a:t>
            </a:r>
            <a:r>
              <a:rPr lang="en-GB" sz="1600" b="1" dirty="0">
                <a:solidFill>
                  <a:schemeClr val="tx1"/>
                </a:solidFill>
              </a:rPr>
              <a:t> centre freq.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C62989B-EA96-4678-8D38-0D520A8273D2}"/>
              </a:ext>
            </a:extLst>
          </p:cNvPr>
          <p:cNvSpPr txBox="1"/>
          <p:nvPr/>
        </p:nvSpPr>
        <p:spPr>
          <a:xfrm>
            <a:off x="4111894" y="4390901"/>
            <a:ext cx="1798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chemeClr val="tx1"/>
                </a:solidFill>
              </a:rPr>
              <a:t>TGbb</a:t>
            </a:r>
            <a:r>
              <a:rPr lang="en-GB" sz="1600" b="1" dirty="0">
                <a:solidFill>
                  <a:schemeClr val="tx1"/>
                </a:solidFill>
              </a:rPr>
              <a:t> centre freq.</a:t>
            </a:r>
          </a:p>
        </p:txBody>
      </p:sp>
    </p:spTree>
    <p:extLst>
      <p:ext uri="{BB962C8B-B14F-4D97-AF65-F5344CB8AC3E}">
        <p14:creationId xmlns:p14="http://schemas.microsoft.com/office/powerpoint/2010/main" val="241974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AD9D06FF-0423-4E4D-914F-16C6341C86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81" y="2924944"/>
            <a:ext cx="10843727" cy="35504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F0EB94-8490-44EB-9F02-EBA7A1984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Possible concept for the LC HE PHY (2)</a:t>
            </a:r>
          </a:p>
        </p:txBody>
      </p:sp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4B49028B-099E-4942-92F7-23C565081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9382" y="1556792"/>
            <a:ext cx="4172720" cy="163373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446DB-793D-43F6-8A92-A1CC3B77D2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68B6E-5682-4069-9A87-CF93072A59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150100-19DB-4660-959B-1BB90888E0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3399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F58E6-0D96-468B-8D6F-312F03F05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channel switch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5D7BC-D295-445F-9D5B-6FAB4B355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black">
                  <a:lumMod val="75000"/>
                  <a:lumOff val="25000"/>
                </a:prst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en-US" sz="2300" dirty="0">
                <a:latin typeface="Times New Roman"/>
                <a:ea typeface="MS Gothic"/>
              </a:rPr>
              <a:t>A channel switch is an attempt to move a BSS to a new operating channel.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black">
                  <a:lumMod val="75000"/>
                  <a:lumOff val="25000"/>
                </a:prst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en-US" sz="2300" dirty="0">
                <a:latin typeface="Times New Roman"/>
                <a:ea typeface="MS Gothic"/>
              </a:rPr>
              <a:t>AP may find it necessary or favorable to grow up/down to another channel in different situations.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black">
                  <a:lumMod val="75000"/>
                  <a:lumOff val="25000"/>
                </a:prst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en-US" sz="2300" dirty="0">
                <a:latin typeface="Times New Roman"/>
                <a:ea typeface="MS Gothic"/>
              </a:rPr>
              <a:t>Dynamic channel switch procedure: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latin typeface="Times New Roman"/>
                <a:ea typeface="MS Gothic"/>
                <a:cs typeface="+mn-cs"/>
              </a:rPr>
              <a:t>To select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latin typeface="Times New Roman"/>
                <a:ea typeface="MS Gothic"/>
                <a:cs typeface="+mn-cs"/>
              </a:rPr>
              <a:t>AP may make use of the information in Supported Channel elements and the results of measurements to assist the selection of the new channel.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latin typeface="Times New Roman"/>
                <a:ea typeface="MS Gothic"/>
                <a:cs typeface="+mn-cs"/>
              </a:rPr>
              <a:t>To inform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000" b="1" dirty="0">
                <a:latin typeface="Times New Roman"/>
                <a:ea typeface="MS Gothic"/>
                <a:cs typeface="+mn-cs"/>
              </a:rPr>
              <a:t>Advertise the switch using </a:t>
            </a:r>
            <a:r>
              <a:rPr lang="en-US" sz="2000" b="1" dirty="0">
                <a:latin typeface="Times New Roman"/>
                <a:ea typeface="MS Gothic"/>
                <a:cs typeface="+mn-cs"/>
              </a:rPr>
              <a:t>Channel Switch Announcement elements in Beacon frames, Probe Response frames, and Channel Switch Announcement frames until the intended channel switch time. </a:t>
            </a:r>
            <a:endParaRPr lang="en-GB" sz="2000" b="1" dirty="0">
              <a:latin typeface="Times New Roman"/>
              <a:ea typeface="MS Gothic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D8DF8-A89E-4147-BBA1-3367FD96B9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3266FA3-D1FA-4D3F-8483-E919832008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9F793F8-3FF8-400B-A541-4BC8678775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711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577</Words>
  <Application>Microsoft Office PowerPoint</Application>
  <PresentationFormat>Widescreen</PresentationFormat>
  <Paragraphs>93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Microsoft Word 97 - 2003 Document</vt:lpstr>
      <vt:lpstr>TGbb common PHY mode and LC HE PHY mode center frequency discussion</vt:lpstr>
      <vt:lpstr>Abstract</vt:lpstr>
      <vt:lpstr>Summary of the problems</vt:lpstr>
      <vt:lpstr>Proposal for the common mode mandatory PHY</vt:lpstr>
      <vt:lpstr>Possible concept for the LC HE PHY (1)</vt:lpstr>
      <vt:lpstr>Possible concept for the LC HE PHY (2)</vt:lpstr>
      <vt:lpstr>Dynamic channel switch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PURWITA Ardimas</dc:creator>
  <cp:lastModifiedBy>Nikola Serafimovski</cp:lastModifiedBy>
  <cp:revision>287</cp:revision>
  <cp:lastPrinted>1601-01-01T00:00:00Z</cp:lastPrinted>
  <dcterms:created xsi:type="dcterms:W3CDTF">2019-09-25T08:19:44Z</dcterms:created>
  <dcterms:modified xsi:type="dcterms:W3CDTF">2020-07-31T11:21:21Z</dcterms:modified>
</cp:coreProperties>
</file>