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896" r:id="rId5"/>
    <p:sldId id="1456" r:id="rId6"/>
    <p:sldId id="1557" r:id="rId7"/>
    <p:sldId id="1458" r:id="rId8"/>
    <p:sldId id="1513" r:id="rId9"/>
    <p:sldId id="1548" r:id="rId10"/>
    <p:sldId id="1550" r:id="rId11"/>
    <p:sldId id="1549" r:id="rId12"/>
    <p:sldId id="1552" r:id="rId13"/>
    <p:sldId id="1526" r:id="rId14"/>
    <p:sldId id="1551" r:id="rId15"/>
    <p:sldId id="1555" r:id="rId16"/>
    <p:sldId id="1556" r:id="rId17"/>
    <p:sldId id="1554" r:id="rId18"/>
    <p:sldId id="1541" r:id="rId19"/>
    <p:sldId id="1538" r:id="rId20"/>
    <p:sldId id="1553" r:id="rId21"/>
    <p:sldId id="1558" r:id="rId2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28E649-F1C4-4329-BFF6-031C1B30B278}" v="55" dt="2020-10-27T07:30:16.2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737" autoAdjust="0"/>
  </p:normalViewPr>
  <p:slideViewPr>
    <p:cSldViewPr>
      <p:cViewPr varScale="1">
        <p:scale>
          <a:sx n="70" d="100"/>
          <a:sy n="70" d="100"/>
        </p:scale>
        <p:origin x="432"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endParaRPr lang="en-GB"/>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endParaRPr lang="en-GB"/>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endParaRPr lang="en-GB"/>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endParaRPr lang="en-GB"/>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endParaRPr lang="en-GB" altLang="en-US" sz="1400"/>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endParaRPr lang="en-GB" altLang="en-US"/>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224694" cy="276999"/>
          </a:xfrm>
        </p:spPr>
        <p:txBody>
          <a:bodyPr/>
          <a:lstStyle>
            <a:lvl1pPr>
              <a:defRPr/>
            </a:lvl1pPr>
          </a:lstStyle>
          <a:p>
            <a:pPr>
              <a:defRPr/>
            </a:pPr>
            <a:r>
              <a:rPr lang="en-US" altLang="en-US"/>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August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Alice Chen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41908" y="331014"/>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802.11-20/1161r1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EHT Punctured NDP and Partial BW Feedback Tones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2020-08-25</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Alice Chen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1937708298"/>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t>alicel@qti.</a:t>
                      </a:r>
                      <a:r>
                        <a:rPr lang="en-US" sz="1100" err="1"/>
                        <a:t>qualcomm</a:t>
                      </a:r>
                      <a:r>
                        <a:rPr lang="en-US" sz="1100"/>
                        <a:t>.com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btian@qti.qualcomm.com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t>youhank@qti.</a:t>
                      </a:r>
                      <a:r>
                        <a:rPr lang="en-US" sz="1100" err="1"/>
                        <a:t>qualcomm</a:t>
                      </a:r>
                      <a:r>
                        <a:rPr lang="en-US" sz="1100"/>
                        <a:t>.com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Cheng-Ming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t>chec@qti.qualcomm.com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Chi-Lin </a:t>
                      </a:r>
                      <a:r>
                        <a:rPr lang="en-US" sz="1100" dirty="0" err="1"/>
                        <a:t>Su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clsu@qti.qualcomm.com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BA1D4-620A-4BC7-9EE5-A4B9CBB7EBD0}"/>
              </a:ext>
            </a:extLst>
          </p:cNvPr>
          <p:cNvSpPr>
            <a:spLocks noGrp="1"/>
          </p:cNvSpPr>
          <p:nvPr>
            <p:ph type="title"/>
          </p:nvPr>
        </p:nvSpPr>
        <p:spPr/>
        <p:txBody>
          <a:bodyPr/>
          <a:lstStyle/>
          <a:p>
            <a:r>
              <a:rPr lang="en-US" dirty="0"/>
              <a:t>Partial BW CSI Feedback Start/End Tone Indices Table</a:t>
            </a:r>
          </a:p>
        </p:txBody>
      </p:sp>
      <p:sp>
        <p:nvSpPr>
          <p:cNvPr id="3" name="Content Placeholder 2">
            <a:extLst>
              <a:ext uri="{FF2B5EF4-FFF2-40B4-BE49-F238E27FC236}">
                <a16:creationId xmlns:a16="http://schemas.microsoft.com/office/drawing/2014/main" id="{02896B7E-B3AC-494C-971C-2ADA242BE207}"/>
              </a:ext>
            </a:extLst>
          </p:cNvPr>
          <p:cNvSpPr>
            <a:spLocks noGrp="1"/>
          </p:cNvSpPr>
          <p:nvPr>
            <p:ph idx="1"/>
          </p:nvPr>
        </p:nvSpPr>
        <p:spPr/>
        <p:txBody>
          <a:bodyPr/>
          <a:lstStyle/>
          <a:p>
            <a:r>
              <a:rPr lang="en-US" sz="2000" dirty="0"/>
              <a:t>11ax partial BW CSI feedback Start/End tone indices tables (Tables 9-93c &amp; 9-93d) are not suitable for 11be</a:t>
            </a:r>
          </a:p>
          <a:p>
            <a:pPr lvl="1"/>
            <a:r>
              <a:rPr lang="en-US" sz="1800" dirty="0"/>
              <a:t>11ax tables are not aligned with RU26 in 2</a:t>
            </a:r>
            <a:r>
              <a:rPr lang="en-US" sz="1800" baseline="30000" dirty="0"/>
              <a:t>nd</a:t>
            </a:r>
            <a:r>
              <a:rPr lang="en-US" sz="1800" dirty="0"/>
              <a:t> and 3</a:t>
            </a:r>
            <a:r>
              <a:rPr lang="en-US" sz="1800" baseline="30000" dirty="0"/>
              <a:t>rd</a:t>
            </a:r>
            <a:r>
              <a:rPr lang="en-US" sz="1800" dirty="0"/>
              <a:t> 20MHz in EHT80 tone plan</a:t>
            </a:r>
          </a:p>
          <a:p>
            <a:pPr lvl="1"/>
            <a:r>
              <a:rPr lang="en-US" sz="1800" dirty="0"/>
              <a:t>The RU26 indices are different: 11ax has 37 RU26 but 11be has 36 RU26</a:t>
            </a:r>
          </a:p>
          <a:p>
            <a:pPr lvl="1"/>
            <a:r>
              <a:rPr lang="en-US" sz="1600" dirty="0"/>
              <a:t>11ax tables with RU26 granularity may not be efficient when the CSI feedback request uses 20MHz (essentially RU242) granularity</a:t>
            </a:r>
          </a:p>
          <a:p>
            <a:endParaRPr lang="en-US" sz="2000" dirty="0"/>
          </a:p>
          <a:p>
            <a:r>
              <a:rPr lang="en-US" sz="2000" dirty="0"/>
              <a:t>Propose to redesign feedback tone indices tables for 11be based on new EHT80 OFDMA tone plan with RU242 granularity</a:t>
            </a:r>
          </a:p>
          <a:p>
            <a:pPr lvl="1"/>
            <a:r>
              <a:rPr lang="en-US" sz="1600" dirty="0"/>
              <a:t>If the requested feedback range doesn’t cover entire 80MHz segment, use the table for RU242</a:t>
            </a:r>
          </a:p>
          <a:p>
            <a:pPr lvl="1"/>
            <a:r>
              <a:rPr lang="en-US" sz="1600" dirty="0"/>
              <a:t>When the entire 80MHz segment is requested, there are additional feedback tones outside RU242, and we use the tables for RU996</a:t>
            </a:r>
          </a:p>
          <a:p>
            <a:endParaRPr lang="en-US" sz="2000" dirty="0"/>
          </a:p>
        </p:txBody>
      </p:sp>
      <p:sp>
        <p:nvSpPr>
          <p:cNvPr id="5" name="Footer Placeholder 4">
            <a:extLst>
              <a:ext uri="{FF2B5EF4-FFF2-40B4-BE49-F238E27FC236}">
                <a16:creationId xmlns:a16="http://schemas.microsoft.com/office/drawing/2014/main" id="{E98B9432-A98B-4CE6-9899-8EF3769C40F2}"/>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49D983BB-22D1-41D7-9C42-0444F8F9C0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7" name="Date Placeholder 2">
            <a:extLst>
              <a:ext uri="{FF2B5EF4-FFF2-40B4-BE49-F238E27FC236}">
                <a16:creationId xmlns:a16="http://schemas.microsoft.com/office/drawing/2014/main" id="{AF5C51F1-45ED-4243-83BC-B1606518AFE7}"/>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Tree>
    <p:extLst>
      <p:ext uri="{BB962C8B-B14F-4D97-AF65-F5344CB8AC3E}">
        <p14:creationId xmlns:p14="http://schemas.microsoft.com/office/powerpoint/2010/main" val="1373951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0CAF-E039-4D6C-B0BA-649996FD7D59}"/>
              </a:ext>
            </a:extLst>
          </p:cNvPr>
          <p:cNvSpPr>
            <a:spLocks noGrp="1"/>
          </p:cNvSpPr>
          <p:nvPr>
            <p:ph type="title"/>
          </p:nvPr>
        </p:nvSpPr>
        <p:spPr>
          <a:xfrm>
            <a:off x="685800" y="593153"/>
            <a:ext cx="7772400" cy="1066800"/>
          </a:xfrm>
        </p:spPr>
        <p:txBody>
          <a:bodyPr/>
          <a:lstStyle/>
          <a:p>
            <a:r>
              <a:rPr lang="en-US" dirty="0"/>
              <a:t>Determine Feedback Tones</a:t>
            </a:r>
          </a:p>
        </p:txBody>
      </p:sp>
      <p:sp>
        <p:nvSpPr>
          <p:cNvPr id="3" name="Content Placeholder 2">
            <a:extLst>
              <a:ext uri="{FF2B5EF4-FFF2-40B4-BE49-F238E27FC236}">
                <a16:creationId xmlns:a16="http://schemas.microsoft.com/office/drawing/2014/main" id="{864EECFC-D3AA-4E4E-A769-45B033DA1DBA}"/>
              </a:ext>
            </a:extLst>
          </p:cNvPr>
          <p:cNvSpPr>
            <a:spLocks noGrp="1"/>
          </p:cNvSpPr>
          <p:nvPr>
            <p:ph idx="1"/>
          </p:nvPr>
        </p:nvSpPr>
        <p:spPr>
          <a:xfrm>
            <a:off x="660182" y="1672063"/>
            <a:ext cx="7772400" cy="4114800"/>
          </a:xfrm>
        </p:spPr>
        <p:txBody>
          <a:bodyPr/>
          <a:lstStyle/>
          <a:p>
            <a:r>
              <a:rPr lang="en-US" sz="2000" dirty="0"/>
              <a:t>80MHz</a:t>
            </a:r>
          </a:p>
          <a:p>
            <a:pPr lvl="1"/>
            <a:r>
              <a:rPr lang="en-US" sz="1600" dirty="0"/>
              <a:t>If the requested feedback tone range is full BW, the entire feedback tone set X is fed back, i.e., use the feedback tones of RU996-1</a:t>
            </a:r>
          </a:p>
          <a:p>
            <a:pPr lvl="1"/>
            <a:r>
              <a:rPr lang="en-US" sz="1600" dirty="0"/>
              <a:t>If the requested feedback tone range is partial BW, the feedback tone set consists of all the feedback tones of the RU242 within the specified range</a:t>
            </a:r>
          </a:p>
          <a:p>
            <a:pPr lvl="2"/>
            <a:r>
              <a:rPr lang="en-US" sz="1400" dirty="0"/>
              <a:t>E.g., if the 2</a:t>
            </a:r>
            <a:r>
              <a:rPr lang="en-US" sz="1400" baseline="30000" dirty="0"/>
              <a:t>nd</a:t>
            </a:r>
            <a:r>
              <a:rPr lang="en-US" sz="1400" dirty="0"/>
              <a:t> 20MHz is requested, the feedback tone set is the feedback tones of RU242-2</a:t>
            </a:r>
          </a:p>
          <a:p>
            <a:r>
              <a:rPr lang="en-US" sz="2000" dirty="0"/>
              <a:t>Each 80MHz segment within 160MHz / 320MHz</a:t>
            </a:r>
          </a:p>
          <a:p>
            <a:pPr lvl="1"/>
            <a:r>
              <a:rPr lang="en-US" sz="1600" dirty="0"/>
              <a:t>If the requested feedback range doesn’t cover entire 80MHz segment, the feedback tone set consists of all the feedback tones of the RU242 within the specified range  </a:t>
            </a:r>
          </a:p>
          <a:p>
            <a:pPr lvl="2"/>
            <a:r>
              <a:rPr lang="en-US" sz="1400" dirty="0"/>
              <a:t>E.g., if the 1</a:t>
            </a:r>
            <a:r>
              <a:rPr lang="en-US" sz="1400" baseline="30000" dirty="0"/>
              <a:t>st</a:t>
            </a:r>
            <a:r>
              <a:rPr lang="en-US" sz="1400" dirty="0"/>
              <a:t> 40MHz within 320MHz is requested, the feedback tone set is the feedback tones of (RU242-1, RU242-2)</a:t>
            </a:r>
          </a:p>
          <a:p>
            <a:pPr lvl="1"/>
            <a:r>
              <a:rPr lang="en-US" sz="1600" dirty="0"/>
              <a:t>If the requested feedback range covers entire 80MHz segment, the feedback tone set includes the entire feedback tone set of the particular 80MHz (e.g., RU996-n)</a:t>
            </a:r>
          </a:p>
          <a:p>
            <a:pPr lvl="2"/>
            <a:r>
              <a:rPr lang="en-US" sz="1400" dirty="0"/>
              <a:t>E.g., if the 1</a:t>
            </a:r>
            <a:r>
              <a:rPr lang="en-US" sz="1400" baseline="30000" dirty="0"/>
              <a:t>st</a:t>
            </a:r>
            <a:r>
              <a:rPr lang="en-US" sz="1400" dirty="0"/>
              <a:t> 80MHz within 160MHz is requested, the feedback tone set is the feedback tones of RU996-1</a:t>
            </a:r>
          </a:p>
          <a:p>
            <a:pPr lvl="2"/>
            <a:r>
              <a:rPr lang="en-US" sz="1400" dirty="0"/>
              <a:t>E.g., if the 2</a:t>
            </a:r>
            <a:r>
              <a:rPr lang="en-US" sz="1400" baseline="30000" dirty="0"/>
              <a:t>nd</a:t>
            </a:r>
            <a:r>
              <a:rPr lang="en-US" sz="1400" dirty="0"/>
              <a:t> 40MHz and 2</a:t>
            </a:r>
            <a:r>
              <a:rPr lang="en-US" sz="1400" baseline="30000" dirty="0"/>
              <a:t>nd</a:t>
            </a:r>
            <a:r>
              <a:rPr lang="en-US" sz="1400" dirty="0"/>
              <a:t> 80MHz within 320MHz is requested, the feedback tone set is the feedback tones of (RU242-3, RU242-4, RU996-2)</a:t>
            </a:r>
          </a:p>
          <a:p>
            <a:endParaRPr lang="en-US" sz="2000" dirty="0"/>
          </a:p>
        </p:txBody>
      </p:sp>
      <p:sp>
        <p:nvSpPr>
          <p:cNvPr id="5" name="Footer Placeholder 4">
            <a:extLst>
              <a:ext uri="{FF2B5EF4-FFF2-40B4-BE49-F238E27FC236}">
                <a16:creationId xmlns:a16="http://schemas.microsoft.com/office/drawing/2014/main" id="{BBE8C99B-632C-4CAC-B880-B6B99EF83550}"/>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7BCD4E40-1F30-4636-A7E5-FCAE46EA949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7" name="Date Placeholder 2">
            <a:extLst>
              <a:ext uri="{FF2B5EF4-FFF2-40B4-BE49-F238E27FC236}">
                <a16:creationId xmlns:a16="http://schemas.microsoft.com/office/drawing/2014/main" id="{28EBA692-9928-41F5-B8E7-12C51C09D92E}"/>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Tree>
    <p:extLst>
      <p:ext uri="{BB962C8B-B14F-4D97-AF65-F5344CB8AC3E}">
        <p14:creationId xmlns:p14="http://schemas.microsoft.com/office/powerpoint/2010/main" val="2120064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DA941-5423-4F33-9741-86E3E093146B}"/>
              </a:ext>
            </a:extLst>
          </p:cNvPr>
          <p:cNvSpPr>
            <a:spLocks noGrp="1"/>
          </p:cNvSpPr>
          <p:nvPr>
            <p:ph type="title"/>
          </p:nvPr>
        </p:nvSpPr>
        <p:spPr/>
        <p:txBody>
          <a:bodyPr/>
          <a:lstStyle/>
          <a:p>
            <a:r>
              <a:rPr lang="en-US" dirty="0"/>
              <a:t>Partial BW CSI Feedback with 20MHz (RU242) Granularity</a:t>
            </a:r>
          </a:p>
        </p:txBody>
      </p:sp>
      <p:sp>
        <p:nvSpPr>
          <p:cNvPr id="3" name="Content Placeholder 2">
            <a:extLst>
              <a:ext uri="{FF2B5EF4-FFF2-40B4-BE49-F238E27FC236}">
                <a16:creationId xmlns:a16="http://schemas.microsoft.com/office/drawing/2014/main" id="{2A0D292E-821E-47F7-ACB4-8F27EA0106F9}"/>
              </a:ext>
            </a:extLst>
          </p:cNvPr>
          <p:cNvSpPr>
            <a:spLocks noGrp="1"/>
          </p:cNvSpPr>
          <p:nvPr>
            <p:ph idx="1"/>
          </p:nvPr>
        </p:nvSpPr>
        <p:spPr/>
        <p:txBody>
          <a:bodyPr/>
          <a:lstStyle/>
          <a:p>
            <a:r>
              <a:rPr lang="en-US" sz="2000" dirty="0"/>
              <a:t>Propose the following table for both Ng=4 and Ng=16</a:t>
            </a:r>
          </a:p>
          <a:p>
            <a:pPr lvl="1"/>
            <a:r>
              <a:rPr lang="en-US" sz="1600" dirty="0"/>
              <a:t>If the requested feedback range doesn’t cover entire 80MHz segment, use the following table</a:t>
            </a:r>
          </a:p>
          <a:p>
            <a:endParaRPr lang="en-US" sz="2000" dirty="0"/>
          </a:p>
        </p:txBody>
      </p:sp>
      <p:sp>
        <p:nvSpPr>
          <p:cNvPr id="5" name="Footer Placeholder 4">
            <a:extLst>
              <a:ext uri="{FF2B5EF4-FFF2-40B4-BE49-F238E27FC236}">
                <a16:creationId xmlns:a16="http://schemas.microsoft.com/office/drawing/2014/main" id="{E2F0DAFE-6611-411A-8297-18962F91D4B1}"/>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566A1CB1-1F56-4D2C-974E-E17D2B6C61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9" name="Date Placeholder 2">
            <a:extLst>
              <a:ext uri="{FF2B5EF4-FFF2-40B4-BE49-F238E27FC236}">
                <a16:creationId xmlns:a16="http://schemas.microsoft.com/office/drawing/2014/main" id="{B7D21BBB-606D-437A-B52B-143628A2A5BD}"/>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graphicFrame>
        <p:nvGraphicFramePr>
          <p:cNvPr id="4" name="Table 3">
            <a:extLst>
              <a:ext uri="{FF2B5EF4-FFF2-40B4-BE49-F238E27FC236}">
                <a16:creationId xmlns:a16="http://schemas.microsoft.com/office/drawing/2014/main" id="{1D436A76-49DD-4F92-A8D6-6AAC1824149A}"/>
              </a:ext>
            </a:extLst>
          </p:cNvPr>
          <p:cNvGraphicFramePr>
            <a:graphicFrameLocks noGrp="1"/>
          </p:cNvGraphicFramePr>
          <p:nvPr>
            <p:extLst>
              <p:ext uri="{D42A27DB-BD31-4B8C-83A1-F6EECF244321}">
                <p14:modId xmlns:p14="http://schemas.microsoft.com/office/powerpoint/2010/main" val="3125419286"/>
              </p:ext>
            </p:extLst>
          </p:nvPr>
        </p:nvGraphicFramePr>
        <p:xfrm>
          <a:off x="755575" y="2996952"/>
          <a:ext cx="7701037" cy="3270885"/>
        </p:xfrm>
        <a:graphic>
          <a:graphicData uri="http://schemas.openxmlformats.org/drawingml/2006/table">
            <a:tbl>
              <a:tblPr firstRow="1" firstCol="1" bandRow="1">
                <a:tableStyleId>{5C22544A-7EE6-4342-B048-85BDC9FD1C3A}</a:tableStyleId>
              </a:tblPr>
              <a:tblGrid>
                <a:gridCol w="993682">
                  <a:extLst>
                    <a:ext uri="{9D8B030D-6E8A-4147-A177-3AD203B41FA5}">
                      <a16:colId xmlns:a16="http://schemas.microsoft.com/office/drawing/2014/main" val="820471216"/>
                    </a:ext>
                  </a:extLst>
                </a:gridCol>
                <a:gridCol w="1670615">
                  <a:extLst>
                    <a:ext uri="{9D8B030D-6E8A-4147-A177-3AD203B41FA5}">
                      <a16:colId xmlns:a16="http://schemas.microsoft.com/office/drawing/2014/main" val="3803551885"/>
                    </a:ext>
                  </a:extLst>
                </a:gridCol>
                <a:gridCol w="1012327">
                  <a:extLst>
                    <a:ext uri="{9D8B030D-6E8A-4147-A177-3AD203B41FA5}">
                      <a16:colId xmlns:a16="http://schemas.microsoft.com/office/drawing/2014/main" val="896844361"/>
                    </a:ext>
                  </a:extLst>
                </a:gridCol>
                <a:gridCol w="1341471">
                  <a:extLst>
                    <a:ext uri="{9D8B030D-6E8A-4147-A177-3AD203B41FA5}">
                      <a16:colId xmlns:a16="http://schemas.microsoft.com/office/drawing/2014/main" val="1128437787"/>
                    </a:ext>
                  </a:extLst>
                </a:gridCol>
                <a:gridCol w="1341471">
                  <a:extLst>
                    <a:ext uri="{9D8B030D-6E8A-4147-A177-3AD203B41FA5}">
                      <a16:colId xmlns:a16="http://schemas.microsoft.com/office/drawing/2014/main" val="1386150363"/>
                    </a:ext>
                  </a:extLst>
                </a:gridCol>
                <a:gridCol w="1341471">
                  <a:extLst>
                    <a:ext uri="{9D8B030D-6E8A-4147-A177-3AD203B41FA5}">
                      <a16:colId xmlns:a16="http://schemas.microsoft.com/office/drawing/2014/main" val="692902874"/>
                    </a:ext>
                  </a:extLst>
                </a:gridCol>
              </a:tblGrid>
              <a:tr h="190500">
                <a:tc>
                  <a:txBody>
                    <a:bodyPr/>
                    <a:lstStyle/>
                    <a:p>
                      <a:pPr algn="ctr" fontAlgn="ctr"/>
                      <a:r>
                        <a:rPr lang="en-US" sz="1200" u="none" strike="noStrike" dirty="0">
                          <a:effectLst/>
                        </a:rPr>
                        <a:t>RU242 Index</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20MHz</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40MHz</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80MHz</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160MHz</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320MHz</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67660333"/>
                  </a:ext>
                </a:extLst>
              </a:tr>
              <a:tr h="190500">
                <a:tc>
                  <a:txBody>
                    <a:bodyPr/>
                    <a:lstStyle/>
                    <a:p>
                      <a:pPr algn="ctr" fontAlgn="ctr"/>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[-122:Ng:-4, 4:Ng:122]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[-244:Ng:-4]</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[-500:Ng:-260]</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[-1012:Ng:-772]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[-2036:Ng:-1796]</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43184225"/>
                  </a:ext>
                </a:extLst>
              </a:tr>
              <a:tr h="190500">
                <a:tc>
                  <a:txBody>
                    <a:bodyPr/>
                    <a:lstStyle/>
                    <a:p>
                      <a:pPr algn="ctr" fontAlgn="ctr"/>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[4:Ng:244]</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[-252:Ng:-12]</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[-764:Ng:-524]</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[-1788:Ng:-1548]</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45159149"/>
                  </a:ext>
                </a:extLst>
              </a:tr>
              <a:tr h="190500">
                <a:tc>
                  <a:txBody>
                    <a:bodyPr/>
                    <a:lstStyle/>
                    <a:p>
                      <a:pPr algn="ctr" fontAlgn="ctr"/>
                      <a:r>
                        <a:rPr lang="en-US" sz="1200" u="none" strike="noStrike">
                          <a:effectLst/>
                        </a:rPr>
                        <a:t>3</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[12:Ng:252]</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[-500:Ng:-260]</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[-1524:Ng:-1284]</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84027640"/>
                  </a:ext>
                </a:extLst>
              </a:tr>
              <a:tr h="190500">
                <a:tc>
                  <a:txBody>
                    <a:bodyPr/>
                    <a:lstStyle/>
                    <a:p>
                      <a:pPr algn="ctr" fontAlgn="ctr"/>
                      <a:r>
                        <a:rPr lang="en-US" sz="1200" u="none" strike="noStrike">
                          <a:effectLst/>
                        </a:rPr>
                        <a:t>4</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[260:Ng:500]</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[-252:Ng:-12]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[-1276:Ng:-1036]</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52165137"/>
                  </a:ext>
                </a:extLst>
              </a:tr>
              <a:tr h="190500">
                <a:tc>
                  <a:txBody>
                    <a:bodyPr/>
                    <a:lstStyle/>
                    <a:p>
                      <a:pPr algn="ctr" fontAlgn="ctr"/>
                      <a:r>
                        <a:rPr lang="en-US" sz="1200" u="none" strike="noStrike">
                          <a:effectLst/>
                        </a:rPr>
                        <a:t>5</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[12:Ng:252]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[-1012:Ng:-772]</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64887391"/>
                  </a:ext>
                </a:extLst>
              </a:tr>
              <a:tr h="190500">
                <a:tc>
                  <a:txBody>
                    <a:bodyPr/>
                    <a:lstStyle/>
                    <a:p>
                      <a:pPr algn="ctr" fontAlgn="ctr"/>
                      <a:r>
                        <a:rPr lang="en-US" sz="1200" u="none" strike="noStrike">
                          <a:effectLst/>
                        </a:rPr>
                        <a:t>6</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[260:Ng:500]</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[-764:Ng:-524]</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88414961"/>
                  </a:ext>
                </a:extLst>
              </a:tr>
              <a:tr h="190500">
                <a:tc>
                  <a:txBody>
                    <a:bodyPr/>
                    <a:lstStyle/>
                    <a:p>
                      <a:pPr algn="ctr" fontAlgn="ctr"/>
                      <a:r>
                        <a:rPr lang="en-US" sz="1200" u="none" strike="noStrike">
                          <a:effectLst/>
                        </a:rPr>
                        <a:t>7</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[524:Ng:764]</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[-500:Ng:-260]</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24860646"/>
                  </a:ext>
                </a:extLst>
              </a:tr>
              <a:tr h="190500">
                <a:tc>
                  <a:txBody>
                    <a:bodyPr/>
                    <a:lstStyle/>
                    <a:p>
                      <a:pPr algn="ctr" fontAlgn="ctr"/>
                      <a:r>
                        <a:rPr lang="en-US" sz="1200" u="none" strike="noStrike">
                          <a:effectLst/>
                        </a:rPr>
                        <a:t>8</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[772:Ng:1012]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[-252:Ng:-12]</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53648499"/>
                  </a:ext>
                </a:extLst>
              </a:tr>
              <a:tr h="190500">
                <a:tc>
                  <a:txBody>
                    <a:bodyPr/>
                    <a:lstStyle/>
                    <a:p>
                      <a:pPr algn="ctr" fontAlgn="ctr"/>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[12:Ng:252]</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14525235"/>
                  </a:ext>
                </a:extLst>
              </a:tr>
              <a:tr h="190500">
                <a:tc>
                  <a:txBody>
                    <a:bodyPr/>
                    <a:lstStyle/>
                    <a:p>
                      <a:pPr algn="ctr" fontAlgn="ctr"/>
                      <a:r>
                        <a:rPr lang="en-US" sz="1200" u="none" strike="noStrike">
                          <a:effectLst/>
                        </a:rPr>
                        <a:t>10</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[260:Ng:500]</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19962208"/>
                  </a:ext>
                </a:extLst>
              </a:tr>
              <a:tr h="190500">
                <a:tc>
                  <a:txBody>
                    <a:bodyPr/>
                    <a:lstStyle/>
                    <a:p>
                      <a:pPr algn="ctr" fontAlgn="ctr"/>
                      <a:r>
                        <a:rPr lang="en-US" sz="1200" u="none" strike="noStrike">
                          <a:effectLst/>
                        </a:rPr>
                        <a:t>11</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[524:Ng:764]</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61240176"/>
                  </a:ext>
                </a:extLst>
              </a:tr>
              <a:tr h="190500">
                <a:tc>
                  <a:txBody>
                    <a:bodyPr/>
                    <a:lstStyle/>
                    <a:p>
                      <a:pPr algn="ctr" fontAlgn="ctr"/>
                      <a:r>
                        <a:rPr lang="en-US" sz="1200" u="none" strike="noStrike">
                          <a:effectLst/>
                        </a:rPr>
                        <a:t>12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[772:Ng:1012]</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79221599"/>
                  </a:ext>
                </a:extLst>
              </a:tr>
              <a:tr h="190500">
                <a:tc>
                  <a:txBody>
                    <a:bodyPr/>
                    <a:lstStyle/>
                    <a:p>
                      <a:pPr algn="ctr" fontAlgn="ctr"/>
                      <a:r>
                        <a:rPr lang="en-US" sz="1200" u="none" strike="noStrike">
                          <a:effectLst/>
                        </a:rPr>
                        <a:t>13</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[1036:Ng:1276]</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05734088"/>
                  </a:ext>
                </a:extLst>
              </a:tr>
              <a:tr h="190500">
                <a:tc>
                  <a:txBody>
                    <a:bodyPr/>
                    <a:lstStyle/>
                    <a:p>
                      <a:pPr algn="ctr" fontAlgn="ctr"/>
                      <a:r>
                        <a:rPr lang="en-US" sz="1200" u="none" strike="noStrike">
                          <a:effectLst/>
                        </a:rPr>
                        <a:t>14</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[1284:Ng:1524]</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23914009"/>
                  </a:ext>
                </a:extLst>
              </a:tr>
              <a:tr h="190500">
                <a:tc>
                  <a:txBody>
                    <a:bodyPr/>
                    <a:lstStyle/>
                    <a:p>
                      <a:pPr algn="ctr" fontAlgn="ctr"/>
                      <a:r>
                        <a:rPr lang="en-US" sz="1200" u="none" strike="noStrike">
                          <a:effectLst/>
                        </a:rPr>
                        <a:t>15</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[1548:Ng:1788]</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59911460"/>
                  </a:ext>
                </a:extLst>
              </a:tr>
              <a:tr h="190500">
                <a:tc>
                  <a:txBody>
                    <a:bodyPr/>
                    <a:lstStyle/>
                    <a:p>
                      <a:pPr algn="ctr" fontAlgn="ctr"/>
                      <a:r>
                        <a:rPr lang="en-US" sz="1200" u="none" strike="noStrike">
                          <a:effectLst/>
                        </a:rPr>
                        <a:t>16</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[1796:Ng:2036]</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18896927"/>
                  </a:ext>
                </a:extLst>
              </a:tr>
            </a:tbl>
          </a:graphicData>
        </a:graphic>
      </p:graphicFrame>
    </p:spTree>
    <p:extLst>
      <p:ext uri="{BB962C8B-B14F-4D97-AF65-F5344CB8AC3E}">
        <p14:creationId xmlns:p14="http://schemas.microsoft.com/office/powerpoint/2010/main" val="4215704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DA941-5423-4F33-9741-86E3E093146B}"/>
              </a:ext>
            </a:extLst>
          </p:cNvPr>
          <p:cNvSpPr>
            <a:spLocks noGrp="1"/>
          </p:cNvSpPr>
          <p:nvPr>
            <p:ph type="title"/>
          </p:nvPr>
        </p:nvSpPr>
        <p:spPr/>
        <p:txBody>
          <a:bodyPr/>
          <a:lstStyle/>
          <a:p>
            <a:r>
              <a:rPr lang="en-US" dirty="0"/>
              <a:t>Partial BW CSI Feedback with Entire 80MHz Segment</a:t>
            </a:r>
          </a:p>
        </p:txBody>
      </p:sp>
      <p:sp>
        <p:nvSpPr>
          <p:cNvPr id="3" name="Content Placeholder 2">
            <a:extLst>
              <a:ext uri="{FF2B5EF4-FFF2-40B4-BE49-F238E27FC236}">
                <a16:creationId xmlns:a16="http://schemas.microsoft.com/office/drawing/2014/main" id="{2A0D292E-821E-47F7-ACB4-8F27EA0106F9}"/>
              </a:ext>
            </a:extLst>
          </p:cNvPr>
          <p:cNvSpPr>
            <a:spLocks noGrp="1"/>
          </p:cNvSpPr>
          <p:nvPr>
            <p:ph idx="1"/>
          </p:nvPr>
        </p:nvSpPr>
        <p:spPr/>
        <p:txBody>
          <a:bodyPr/>
          <a:lstStyle/>
          <a:p>
            <a:r>
              <a:rPr lang="en-US" sz="1800" dirty="0"/>
              <a:t>When the entire 80MHz segment is requested, define feedback tones for RU996 including additional feedback tones outside RU242</a:t>
            </a:r>
          </a:p>
          <a:p>
            <a:pPr lvl="1"/>
            <a:r>
              <a:rPr lang="en-US" sz="1400" dirty="0"/>
              <a:t>Feedback tone table for Ng=4 </a:t>
            </a:r>
          </a:p>
          <a:p>
            <a:endParaRPr lang="en-US" sz="1800" dirty="0"/>
          </a:p>
          <a:p>
            <a:endParaRPr lang="en-US" sz="1800" dirty="0"/>
          </a:p>
          <a:p>
            <a:endParaRPr lang="en-US" sz="1800" dirty="0"/>
          </a:p>
          <a:p>
            <a:pPr lvl="1"/>
            <a:r>
              <a:rPr lang="en-US" sz="1400" dirty="0"/>
              <a:t>Feedback tone table for Ng=16</a:t>
            </a:r>
          </a:p>
          <a:p>
            <a:endParaRPr lang="en-US" sz="1800" dirty="0"/>
          </a:p>
        </p:txBody>
      </p:sp>
      <p:sp>
        <p:nvSpPr>
          <p:cNvPr id="5" name="Footer Placeholder 4">
            <a:extLst>
              <a:ext uri="{FF2B5EF4-FFF2-40B4-BE49-F238E27FC236}">
                <a16:creationId xmlns:a16="http://schemas.microsoft.com/office/drawing/2014/main" id="{E2F0DAFE-6611-411A-8297-18962F91D4B1}"/>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566A1CB1-1F56-4D2C-974E-E17D2B6C61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9" name="Date Placeholder 2">
            <a:extLst>
              <a:ext uri="{FF2B5EF4-FFF2-40B4-BE49-F238E27FC236}">
                <a16:creationId xmlns:a16="http://schemas.microsoft.com/office/drawing/2014/main" id="{B7D21BBB-606D-437A-B52B-143628A2A5BD}"/>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graphicFrame>
        <p:nvGraphicFramePr>
          <p:cNvPr id="7" name="Table 6">
            <a:extLst>
              <a:ext uri="{FF2B5EF4-FFF2-40B4-BE49-F238E27FC236}">
                <a16:creationId xmlns:a16="http://schemas.microsoft.com/office/drawing/2014/main" id="{A9F1EF44-5382-42C8-B179-82ACD03966AC}"/>
              </a:ext>
            </a:extLst>
          </p:cNvPr>
          <p:cNvGraphicFramePr>
            <a:graphicFrameLocks noGrp="1"/>
          </p:cNvGraphicFramePr>
          <p:nvPr>
            <p:extLst>
              <p:ext uri="{D42A27DB-BD31-4B8C-83A1-F6EECF244321}">
                <p14:modId xmlns:p14="http://schemas.microsoft.com/office/powerpoint/2010/main" val="2920719386"/>
              </p:ext>
            </p:extLst>
          </p:nvPr>
        </p:nvGraphicFramePr>
        <p:xfrm>
          <a:off x="1358479" y="2852936"/>
          <a:ext cx="5973018" cy="962025"/>
        </p:xfrm>
        <a:graphic>
          <a:graphicData uri="http://schemas.openxmlformats.org/drawingml/2006/table">
            <a:tbl>
              <a:tblPr firstRow="1" firstCol="1" bandRow="1">
                <a:tableStyleId>{5C22544A-7EE6-4342-B048-85BDC9FD1C3A}</a:tableStyleId>
              </a:tblPr>
              <a:tblGrid>
                <a:gridCol w="882256">
                  <a:extLst>
                    <a:ext uri="{9D8B030D-6E8A-4147-A177-3AD203B41FA5}">
                      <a16:colId xmlns:a16="http://schemas.microsoft.com/office/drawing/2014/main" val="3667752725"/>
                    </a:ext>
                  </a:extLst>
                </a:gridCol>
                <a:gridCol w="1398092">
                  <a:extLst>
                    <a:ext uri="{9D8B030D-6E8A-4147-A177-3AD203B41FA5}">
                      <a16:colId xmlns:a16="http://schemas.microsoft.com/office/drawing/2014/main" val="1317671102"/>
                    </a:ext>
                  </a:extLst>
                </a:gridCol>
                <a:gridCol w="1696921">
                  <a:extLst>
                    <a:ext uri="{9D8B030D-6E8A-4147-A177-3AD203B41FA5}">
                      <a16:colId xmlns:a16="http://schemas.microsoft.com/office/drawing/2014/main" val="3023173322"/>
                    </a:ext>
                  </a:extLst>
                </a:gridCol>
                <a:gridCol w="1995749">
                  <a:extLst>
                    <a:ext uri="{9D8B030D-6E8A-4147-A177-3AD203B41FA5}">
                      <a16:colId xmlns:a16="http://schemas.microsoft.com/office/drawing/2014/main" val="1756375957"/>
                    </a:ext>
                  </a:extLst>
                </a:gridCol>
              </a:tblGrid>
              <a:tr h="54053">
                <a:tc>
                  <a:txBody>
                    <a:bodyPr/>
                    <a:lstStyle/>
                    <a:p>
                      <a:pPr algn="ctr" fontAlgn="ctr"/>
                      <a:r>
                        <a:rPr lang="en-US" sz="1200" u="none" strike="noStrike" dirty="0">
                          <a:effectLst/>
                        </a:rPr>
                        <a:t>RU996 Index</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80MHz</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160MHz</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320MHz</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8268999"/>
                  </a:ext>
                </a:extLst>
              </a:tr>
              <a:tr h="190500">
                <a:tc>
                  <a:txBody>
                    <a:bodyPr/>
                    <a:lstStyle/>
                    <a:p>
                      <a:pPr algn="ctr" fontAlgn="ctr"/>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[-500:4:-4, 4:4:500]</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[-1012:4:-516, -508:4:-12]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[-2036:4:-1540, -1532:4:-1036]</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00277127"/>
                  </a:ext>
                </a:extLst>
              </a:tr>
              <a:tr h="190500">
                <a:tc>
                  <a:txBody>
                    <a:bodyPr/>
                    <a:lstStyle/>
                    <a:p>
                      <a:pPr algn="ctr" fontAlgn="ctr"/>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[12:4:508, 516:4:1012]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[-1012:4:-516, -508:4:-12]</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87434802"/>
                  </a:ext>
                </a:extLst>
              </a:tr>
              <a:tr h="190500">
                <a:tc>
                  <a:txBody>
                    <a:bodyPr/>
                    <a:lstStyle/>
                    <a:p>
                      <a:pPr algn="ctr" fontAlgn="ctr"/>
                      <a:r>
                        <a:rPr lang="en-US" sz="1200" u="none" strike="noStrike">
                          <a:effectLst/>
                        </a:rPr>
                        <a:t>3</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[12:4:508, 516:4:1012]</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98179665"/>
                  </a:ext>
                </a:extLst>
              </a:tr>
              <a:tr h="190500">
                <a:tc>
                  <a:txBody>
                    <a:bodyPr/>
                    <a:lstStyle/>
                    <a:p>
                      <a:pPr algn="ctr" fontAlgn="ctr"/>
                      <a:r>
                        <a:rPr lang="en-US" sz="1200" u="none" strike="noStrike">
                          <a:effectLst/>
                        </a:rPr>
                        <a:t>4</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[1036:4:1532, 1540:4:2036]</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80297312"/>
                  </a:ext>
                </a:extLst>
              </a:tr>
            </a:tbl>
          </a:graphicData>
        </a:graphic>
      </p:graphicFrame>
      <p:graphicFrame>
        <p:nvGraphicFramePr>
          <p:cNvPr id="8" name="Table 7">
            <a:extLst>
              <a:ext uri="{FF2B5EF4-FFF2-40B4-BE49-F238E27FC236}">
                <a16:creationId xmlns:a16="http://schemas.microsoft.com/office/drawing/2014/main" id="{D663296D-7520-4CC4-9B64-0D006640A50F}"/>
              </a:ext>
            </a:extLst>
          </p:cNvPr>
          <p:cNvGraphicFramePr>
            <a:graphicFrameLocks noGrp="1"/>
          </p:cNvGraphicFramePr>
          <p:nvPr>
            <p:extLst>
              <p:ext uri="{D42A27DB-BD31-4B8C-83A1-F6EECF244321}">
                <p14:modId xmlns:p14="http://schemas.microsoft.com/office/powerpoint/2010/main" val="756929035"/>
              </p:ext>
            </p:extLst>
          </p:nvPr>
        </p:nvGraphicFramePr>
        <p:xfrm>
          <a:off x="899592" y="4149080"/>
          <a:ext cx="7488830" cy="2084070"/>
        </p:xfrm>
        <a:graphic>
          <a:graphicData uri="http://schemas.openxmlformats.org/drawingml/2006/table">
            <a:tbl>
              <a:tblPr firstRow="1" firstCol="1" bandRow="1">
                <a:tableStyleId>{5C22544A-7EE6-4342-B048-85BDC9FD1C3A}</a:tableStyleId>
              </a:tblPr>
              <a:tblGrid>
                <a:gridCol w="1008112">
                  <a:extLst>
                    <a:ext uri="{9D8B030D-6E8A-4147-A177-3AD203B41FA5}">
                      <a16:colId xmlns:a16="http://schemas.microsoft.com/office/drawing/2014/main" val="2398662409"/>
                    </a:ext>
                  </a:extLst>
                </a:gridCol>
                <a:gridCol w="2055344">
                  <a:extLst>
                    <a:ext uri="{9D8B030D-6E8A-4147-A177-3AD203B41FA5}">
                      <a16:colId xmlns:a16="http://schemas.microsoft.com/office/drawing/2014/main" val="3929069424"/>
                    </a:ext>
                  </a:extLst>
                </a:gridCol>
                <a:gridCol w="2212687">
                  <a:extLst>
                    <a:ext uri="{9D8B030D-6E8A-4147-A177-3AD203B41FA5}">
                      <a16:colId xmlns:a16="http://schemas.microsoft.com/office/drawing/2014/main" val="1850154694"/>
                    </a:ext>
                  </a:extLst>
                </a:gridCol>
                <a:gridCol w="2212687">
                  <a:extLst>
                    <a:ext uri="{9D8B030D-6E8A-4147-A177-3AD203B41FA5}">
                      <a16:colId xmlns:a16="http://schemas.microsoft.com/office/drawing/2014/main" val="3506072886"/>
                    </a:ext>
                  </a:extLst>
                </a:gridCol>
              </a:tblGrid>
              <a:tr h="190500">
                <a:tc>
                  <a:txBody>
                    <a:bodyPr/>
                    <a:lstStyle/>
                    <a:p>
                      <a:pPr algn="ctr" fontAlgn="ctr"/>
                      <a:r>
                        <a:rPr lang="en-US" sz="1200" u="none" strike="noStrike" dirty="0">
                          <a:effectLst/>
                        </a:rPr>
                        <a:t>RU996 Index</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80MHz</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160MHz</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320MHz</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54122397"/>
                  </a:ext>
                </a:extLst>
              </a:tr>
              <a:tr h="571500">
                <a:tc>
                  <a:txBody>
                    <a:bodyPr/>
                    <a:lstStyle/>
                    <a:p>
                      <a:pPr algn="ctr" fontAlgn="ctr"/>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[-500:16:-260, -252:16:-12, -4, 4, 12:16:252, 260:16:500]</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[-1012:16:-772, -764:16:-524, -516, -508, -500:16:-260, -252:16:-12]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[-2036:16:-1796, -1788:16:-1548, -1540, -1532, -1524:16:-1284, -1276:16:-1036]</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95441725"/>
                  </a:ext>
                </a:extLst>
              </a:tr>
              <a:tr h="381000">
                <a:tc>
                  <a:txBody>
                    <a:bodyPr/>
                    <a:lstStyle/>
                    <a:p>
                      <a:pPr algn="ctr" fontAlgn="ctr"/>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[12:16:252, 260:16:500, 508, 516, 524:16:764, 772:16:1012]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[-1012:16:-772, -764:16:-524, -516, -508, -500:16:-260, -252:16:-12]</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19355221"/>
                  </a:ext>
                </a:extLst>
              </a:tr>
              <a:tr h="381000">
                <a:tc>
                  <a:txBody>
                    <a:bodyPr/>
                    <a:lstStyle/>
                    <a:p>
                      <a:pPr algn="ctr" fontAlgn="ctr"/>
                      <a:r>
                        <a:rPr lang="en-US" sz="1200" u="none" strike="noStrike">
                          <a:effectLst/>
                        </a:rPr>
                        <a:t>3</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[12:16:252, 260:16:500, 508, 516, 524:16:764, 772:16:1012]</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55003699"/>
                  </a:ext>
                </a:extLst>
              </a:tr>
              <a:tr h="381000">
                <a:tc>
                  <a:txBody>
                    <a:bodyPr/>
                    <a:lstStyle/>
                    <a:p>
                      <a:pPr algn="ctr" fontAlgn="ctr"/>
                      <a:r>
                        <a:rPr lang="en-US" sz="1200" u="none" strike="noStrike">
                          <a:effectLst/>
                        </a:rPr>
                        <a:t>4</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[1036:16:1276, 1284:16:1524, 1532, 1540, 1548:16:1788, 1796:16:2036]</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53341262"/>
                  </a:ext>
                </a:extLst>
              </a:tr>
            </a:tbl>
          </a:graphicData>
        </a:graphic>
      </p:graphicFrame>
    </p:spTree>
    <p:extLst>
      <p:ext uri="{BB962C8B-B14F-4D97-AF65-F5344CB8AC3E}">
        <p14:creationId xmlns:p14="http://schemas.microsoft.com/office/powerpoint/2010/main" val="1878916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39528-9EDE-46BF-B753-4B949F1E1D3A}"/>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04407130-F996-4D88-B4CA-8D73D6C73ABB}"/>
              </a:ext>
            </a:extLst>
          </p:cNvPr>
          <p:cNvSpPr>
            <a:spLocks noGrp="1"/>
          </p:cNvSpPr>
          <p:nvPr>
            <p:ph idx="1"/>
          </p:nvPr>
        </p:nvSpPr>
        <p:spPr>
          <a:xfrm>
            <a:off x="601977" y="1489034"/>
            <a:ext cx="7772400" cy="4114800"/>
          </a:xfrm>
        </p:spPr>
        <p:txBody>
          <a:bodyPr/>
          <a:lstStyle/>
          <a:p>
            <a:r>
              <a:rPr lang="en-US" sz="2000" dirty="0"/>
              <a:t>Do you support that for 80MHz NDP or each 80 MHz segment of &gt;80MHz bandwidth NDP</a:t>
            </a:r>
          </a:p>
          <a:p>
            <a:pPr lvl="1"/>
            <a:r>
              <a:rPr lang="en-US" sz="1600" dirty="0"/>
              <a:t>If not punctured, using non-OFDMA 80 MHz tone plan</a:t>
            </a:r>
          </a:p>
          <a:p>
            <a:pPr lvl="1"/>
            <a:r>
              <a:rPr lang="en-US" sz="1600" dirty="0"/>
              <a:t>If punctured, using OFDMA 80MHz tone plan</a:t>
            </a:r>
            <a:endParaRPr lang="en-US" sz="28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Y/N/A</a:t>
            </a:r>
          </a:p>
          <a:p>
            <a:endParaRPr lang="en-US" sz="2000" dirty="0"/>
          </a:p>
        </p:txBody>
      </p:sp>
      <p:sp>
        <p:nvSpPr>
          <p:cNvPr id="5" name="Footer Placeholder 4">
            <a:extLst>
              <a:ext uri="{FF2B5EF4-FFF2-40B4-BE49-F238E27FC236}">
                <a16:creationId xmlns:a16="http://schemas.microsoft.com/office/drawing/2014/main" id="{E7D3F7AC-8E2D-490C-9562-041ADCB9ABC3}"/>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6CD6528A-3F7A-4358-8A30-C899A65BB03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graphicFrame>
        <p:nvGraphicFramePr>
          <p:cNvPr id="7" name="Table 6">
            <a:extLst>
              <a:ext uri="{FF2B5EF4-FFF2-40B4-BE49-F238E27FC236}">
                <a16:creationId xmlns:a16="http://schemas.microsoft.com/office/drawing/2014/main" id="{C7417C46-FF82-4B2E-8D1F-AA520CBDB33E}"/>
              </a:ext>
            </a:extLst>
          </p:cNvPr>
          <p:cNvGraphicFramePr>
            <a:graphicFrameLocks noGrp="1"/>
          </p:cNvGraphicFramePr>
          <p:nvPr>
            <p:extLst>
              <p:ext uri="{D42A27DB-BD31-4B8C-83A1-F6EECF244321}">
                <p14:modId xmlns:p14="http://schemas.microsoft.com/office/powerpoint/2010/main" val="3188626451"/>
              </p:ext>
            </p:extLst>
          </p:nvPr>
        </p:nvGraphicFramePr>
        <p:xfrm>
          <a:off x="643887" y="2854980"/>
          <a:ext cx="7772401" cy="2620104"/>
        </p:xfrm>
        <a:graphic>
          <a:graphicData uri="http://schemas.openxmlformats.org/drawingml/2006/table">
            <a:tbl>
              <a:tblPr firstRow="1" bandRow="1">
                <a:tableStyleId>{5C22544A-7EE6-4342-B048-85BDC9FD1C3A}</a:tableStyleId>
              </a:tblPr>
              <a:tblGrid>
                <a:gridCol w="1085100">
                  <a:extLst>
                    <a:ext uri="{9D8B030D-6E8A-4147-A177-3AD203B41FA5}">
                      <a16:colId xmlns:a16="http://schemas.microsoft.com/office/drawing/2014/main" val="3962946855"/>
                    </a:ext>
                  </a:extLst>
                </a:gridCol>
                <a:gridCol w="1871548">
                  <a:extLst>
                    <a:ext uri="{9D8B030D-6E8A-4147-A177-3AD203B41FA5}">
                      <a16:colId xmlns:a16="http://schemas.microsoft.com/office/drawing/2014/main" val="1308304391"/>
                    </a:ext>
                  </a:extLst>
                </a:gridCol>
                <a:gridCol w="1605251">
                  <a:extLst>
                    <a:ext uri="{9D8B030D-6E8A-4147-A177-3AD203B41FA5}">
                      <a16:colId xmlns:a16="http://schemas.microsoft.com/office/drawing/2014/main" val="1466470578"/>
                    </a:ext>
                  </a:extLst>
                </a:gridCol>
                <a:gridCol w="1605251">
                  <a:extLst>
                    <a:ext uri="{9D8B030D-6E8A-4147-A177-3AD203B41FA5}">
                      <a16:colId xmlns:a16="http://schemas.microsoft.com/office/drawing/2014/main" val="815663508"/>
                    </a:ext>
                  </a:extLst>
                </a:gridCol>
                <a:gridCol w="1605251">
                  <a:extLst>
                    <a:ext uri="{9D8B030D-6E8A-4147-A177-3AD203B41FA5}">
                      <a16:colId xmlns:a16="http://schemas.microsoft.com/office/drawing/2014/main" val="3353920108"/>
                    </a:ext>
                  </a:extLst>
                </a:gridCol>
              </a:tblGrid>
              <a:tr h="103132">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RU &amp; Tone Indices</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1x LTF Tones</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2x LTF Tones</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4x LTF Tones</a:t>
                      </a:r>
                      <a:endParaRPr lang="en-US" sz="1200" b="0" i="0" u="none" strike="noStrike">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698878978"/>
                  </a:ext>
                </a:extLst>
              </a:tr>
              <a:tr h="149469">
                <a:tc>
                  <a:txBody>
                    <a:bodyPr/>
                    <a:lstStyle/>
                    <a:p>
                      <a:pPr algn="ctr" fontAlgn="ctr"/>
                      <a:r>
                        <a:rPr lang="en-US" sz="1200" u="none" strike="noStrike" dirty="0">
                          <a:effectLst/>
                        </a:rPr>
                        <a:t>Non-punctured</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RU996, [-500:-3, 3:500]</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A=[-500:4:-4, 4:4:+500]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A=[-500:2:-4, 4:2:500]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A=[-500:-3, 3:500]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3114978524"/>
                  </a:ext>
                </a:extLst>
              </a:tr>
              <a:tr h="149469">
                <a:tc>
                  <a:txBody>
                    <a:bodyPr/>
                    <a:lstStyle/>
                    <a:p>
                      <a:pPr algn="ctr" fontAlgn="ctr"/>
                      <a:r>
                        <a:rPr lang="en-US" sz="1200" u="none" strike="noStrike">
                          <a:effectLst/>
                        </a:rPr>
                        <a:t>1st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dirty="0">
                          <a:effectLst/>
                        </a:rPr>
                        <a:t>RU242+484, [-253:-12, 12:253, 259:500]</a:t>
                      </a:r>
                      <a:endParaRPr lang="de-DE"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B1=[-252:4:-12, 12:4:252,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B1=[-252:2:-12, 12:2:252,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B1=[-253:-12, 12:253,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322132462"/>
                  </a:ext>
                </a:extLst>
              </a:tr>
              <a:tr h="149469">
                <a:tc>
                  <a:txBody>
                    <a:bodyPr/>
                    <a:lstStyle/>
                    <a:p>
                      <a:pPr algn="ctr" fontAlgn="ctr"/>
                      <a:r>
                        <a:rPr lang="en-US" sz="1200" u="none" strike="noStrike">
                          <a:effectLst/>
                        </a:rPr>
                        <a:t>2nd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RU242+484, [-500:-259, 12:253, 259:500]</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B2=[-500:4:-260, 12:4:252,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B2=[-500:2:-260, 12:2:252,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B2=[-500:-259, 12:253,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3390415388"/>
                  </a:ext>
                </a:extLst>
              </a:tr>
              <a:tr h="270539">
                <a:tc>
                  <a:txBody>
                    <a:bodyPr/>
                    <a:lstStyle/>
                    <a:p>
                      <a:pPr algn="ctr" fontAlgn="ctr"/>
                      <a:r>
                        <a:rPr lang="en-US" sz="1200" u="none" strike="noStrike">
                          <a:effectLst/>
                        </a:rPr>
                        <a:t>3rd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RU242+484, [-500:-259, -253:-12, 259:500]</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B3=[-500:4:-260, -252:4:-12,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B3=[-500:2:-260, -252:2:-12,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B3=[-500:-259, -253:-12,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702781663"/>
                  </a:ext>
                </a:extLst>
              </a:tr>
              <a:tr h="270539">
                <a:tc>
                  <a:txBody>
                    <a:bodyPr/>
                    <a:lstStyle/>
                    <a:p>
                      <a:pPr algn="ctr" fontAlgn="ctr"/>
                      <a:r>
                        <a:rPr lang="en-US" sz="1200" u="none" strike="noStrike">
                          <a:effectLst/>
                        </a:rPr>
                        <a:t>4th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RU242+484, [-500:-259, -253:-12, 12:253]</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B4=[-500:4:-260, -252:4:-12, 12:4:252]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B4=[-500:2:-260, -252:2:-12, 12:2:252]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B4=[-500:-259, -253:-12, 12:253]</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4028257640"/>
                  </a:ext>
                </a:extLst>
              </a:tr>
              <a:tr h="149469">
                <a:tc>
                  <a:txBody>
                    <a:bodyPr/>
                    <a:lstStyle/>
                    <a:p>
                      <a:pPr algn="ctr" fontAlgn="ctr"/>
                      <a:r>
                        <a:rPr lang="en-US" sz="1200" u="none" strike="noStrike">
                          <a:effectLst/>
                        </a:rPr>
                        <a:t>1st 40MHz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RU484, [12:253, 259:500]</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C1=[12:4:252,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C1=[12:2:252,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C1=[12:253,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107155383"/>
                  </a:ext>
                </a:extLst>
              </a:tr>
              <a:tr h="149469">
                <a:tc>
                  <a:txBody>
                    <a:bodyPr/>
                    <a:lstStyle/>
                    <a:p>
                      <a:pPr algn="ctr" fontAlgn="ctr"/>
                      <a:r>
                        <a:rPr lang="en-US" sz="1200" u="none" strike="noStrike">
                          <a:effectLst/>
                        </a:rPr>
                        <a:t>2nd 40MHz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RU484, [-500:-259, -253:-12]</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C2=[-500:4:-260, -252:4:-12]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C2=[-500:2:-260, -252:2:-12]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C2=[-500:-259, -253:-12]</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2157157184"/>
                  </a:ext>
                </a:extLst>
              </a:tr>
            </a:tbl>
          </a:graphicData>
        </a:graphic>
      </p:graphicFrame>
      <p:sp>
        <p:nvSpPr>
          <p:cNvPr id="8" name="Date Placeholder 2">
            <a:extLst>
              <a:ext uri="{FF2B5EF4-FFF2-40B4-BE49-F238E27FC236}">
                <a16:creationId xmlns:a16="http://schemas.microsoft.com/office/drawing/2014/main" id="{D98EE91E-7A67-4F69-81D4-AA44A5B8B65B}"/>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Tree>
    <p:extLst>
      <p:ext uri="{BB962C8B-B14F-4D97-AF65-F5344CB8AC3E}">
        <p14:creationId xmlns:p14="http://schemas.microsoft.com/office/powerpoint/2010/main" val="283889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6090-6EB2-48CC-BB5F-4A53171BC143}"/>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C3F02854-526A-45B7-9300-F1117B05A7E6}"/>
              </a:ext>
            </a:extLst>
          </p:cNvPr>
          <p:cNvSpPr>
            <a:spLocks noGrp="1"/>
          </p:cNvSpPr>
          <p:nvPr>
            <p:ph idx="1"/>
          </p:nvPr>
        </p:nvSpPr>
        <p:spPr>
          <a:xfrm>
            <a:off x="673824" y="1752600"/>
            <a:ext cx="7772400" cy="4114800"/>
          </a:xfrm>
        </p:spPr>
        <p:txBody>
          <a:bodyPr/>
          <a:lstStyle/>
          <a:p>
            <a:r>
              <a:rPr lang="en-US" sz="2000" dirty="0"/>
              <a:t>Do you support the following feedback tone sets for 11be?</a:t>
            </a:r>
          </a:p>
          <a:p>
            <a:pPr lvl="1"/>
            <a:r>
              <a:rPr lang="en-US" sz="1600" dirty="0"/>
              <a:t>20/40MHz: Reuse 11ax feedback tone sets for 11be</a:t>
            </a:r>
          </a:p>
          <a:p>
            <a:pPr lvl="1"/>
            <a:r>
              <a:rPr lang="en-US" sz="1600" dirty="0"/>
              <a:t>80MHz</a:t>
            </a:r>
          </a:p>
          <a:p>
            <a:pPr lvl="2"/>
            <a:r>
              <a:rPr lang="en-US" sz="1400" dirty="0"/>
              <a:t>Ng=4: Reuse the 11ax feedback tones of Ng=4 for 11be</a:t>
            </a:r>
          </a:p>
          <a:p>
            <a:pPr lvl="2"/>
            <a:r>
              <a:rPr lang="en-US" sz="1400" dirty="0"/>
              <a:t>Ng=16: Redefine the feedback tones of Ng=16 for 11be as [-500:16:-260, -252:16:-12, -4, 4, 12:16:252, 260:16:500]</a:t>
            </a:r>
          </a:p>
          <a:p>
            <a:pPr lvl="1"/>
            <a:r>
              <a:rPr lang="en-US" sz="1600" dirty="0"/>
              <a:t>160/320MHz: Duplicate the feedback tone set of 80MHz </a:t>
            </a:r>
          </a:p>
          <a:p>
            <a:pPr lvl="1"/>
            <a:r>
              <a:rPr lang="en-US" sz="1600" dirty="0"/>
              <a:t>Full BW sounding feedback entire tone set </a:t>
            </a:r>
          </a:p>
          <a:p>
            <a:endParaRPr lang="en-US" sz="2000" dirty="0"/>
          </a:p>
          <a:p>
            <a:r>
              <a:rPr lang="en-US" sz="2000" dirty="0"/>
              <a:t>Y/N/A</a:t>
            </a:r>
          </a:p>
          <a:p>
            <a:endParaRPr lang="en-US" sz="2000" dirty="0"/>
          </a:p>
        </p:txBody>
      </p:sp>
      <p:sp>
        <p:nvSpPr>
          <p:cNvPr id="5" name="Footer Placeholder 4">
            <a:extLst>
              <a:ext uri="{FF2B5EF4-FFF2-40B4-BE49-F238E27FC236}">
                <a16:creationId xmlns:a16="http://schemas.microsoft.com/office/drawing/2014/main" id="{C43EDE00-CD3A-4EC3-BF15-BC5916BF36FB}"/>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AB1C6125-5340-433A-887D-04F70CEDF08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
        <p:nvSpPr>
          <p:cNvPr id="7" name="Date Placeholder 2">
            <a:extLst>
              <a:ext uri="{FF2B5EF4-FFF2-40B4-BE49-F238E27FC236}">
                <a16:creationId xmlns:a16="http://schemas.microsoft.com/office/drawing/2014/main" id="{E31CE515-F5C4-4294-B98C-D8B433C9D2EC}"/>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Tree>
    <p:extLst>
      <p:ext uri="{BB962C8B-B14F-4D97-AF65-F5344CB8AC3E}">
        <p14:creationId xmlns:p14="http://schemas.microsoft.com/office/powerpoint/2010/main" val="2352782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13638-BE27-4292-B6F6-DD4CF9D191B0}"/>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0794FE00-F396-4531-A326-2C5715E5EE8E}"/>
              </a:ext>
            </a:extLst>
          </p:cNvPr>
          <p:cNvSpPr>
            <a:spLocks noGrp="1"/>
          </p:cNvSpPr>
          <p:nvPr>
            <p:ph idx="1"/>
          </p:nvPr>
        </p:nvSpPr>
        <p:spPr/>
        <p:txBody>
          <a:bodyPr/>
          <a:lstStyle/>
          <a:p>
            <a:r>
              <a:rPr lang="en-US" sz="2000" dirty="0"/>
              <a:t>Do you support the following for 11be?</a:t>
            </a:r>
          </a:p>
          <a:p>
            <a:pPr lvl="1"/>
            <a:r>
              <a:rPr lang="en-US" sz="1600" dirty="0"/>
              <a:t>The partial BW CSI feedback request uses 20MHz (RU242) granularity</a:t>
            </a:r>
          </a:p>
          <a:p>
            <a:pPr marL="457200" lvl="1" indent="0">
              <a:buNone/>
            </a:pPr>
            <a:endParaRPr lang="en-US" sz="1600" dirty="0"/>
          </a:p>
          <a:p>
            <a:pPr marL="457200" lvl="1" indent="0">
              <a:buNone/>
            </a:pPr>
            <a:r>
              <a:rPr lang="en-US" sz="1600" dirty="0"/>
              <a:t>Note: Feedback request granularity change doesn’t impact the CSI computation scheme.  For example,  CQI feedback computation is still based on RU26</a:t>
            </a:r>
          </a:p>
          <a:p>
            <a:endParaRPr lang="en-US" sz="2000" dirty="0"/>
          </a:p>
          <a:p>
            <a:r>
              <a:rPr lang="en-US" sz="2000" dirty="0"/>
              <a:t>Y/N/A</a:t>
            </a:r>
          </a:p>
          <a:p>
            <a:endParaRPr lang="en-US" sz="2000" dirty="0"/>
          </a:p>
        </p:txBody>
      </p:sp>
      <p:sp>
        <p:nvSpPr>
          <p:cNvPr id="5" name="Footer Placeholder 4">
            <a:extLst>
              <a:ext uri="{FF2B5EF4-FFF2-40B4-BE49-F238E27FC236}">
                <a16:creationId xmlns:a16="http://schemas.microsoft.com/office/drawing/2014/main" id="{55C7C9D6-43EF-426A-ACCA-CD4EF16BB91F}"/>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8E138FF9-20D7-480E-BA98-E28948953C2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
        <p:nvSpPr>
          <p:cNvPr id="7" name="Date Placeholder 2">
            <a:extLst>
              <a:ext uri="{FF2B5EF4-FFF2-40B4-BE49-F238E27FC236}">
                <a16:creationId xmlns:a16="http://schemas.microsoft.com/office/drawing/2014/main" id="{D5282463-4341-4ACA-92B3-F71099985AF6}"/>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Tree>
    <p:extLst>
      <p:ext uri="{BB962C8B-B14F-4D97-AF65-F5344CB8AC3E}">
        <p14:creationId xmlns:p14="http://schemas.microsoft.com/office/powerpoint/2010/main" val="1846622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13638-BE27-4292-B6F6-DD4CF9D191B0}"/>
              </a:ext>
            </a:extLst>
          </p:cNvPr>
          <p:cNvSpPr>
            <a:spLocks noGrp="1"/>
          </p:cNvSpPr>
          <p:nvPr>
            <p:ph type="title"/>
          </p:nvPr>
        </p:nvSpPr>
        <p:spPr>
          <a:xfrm>
            <a:off x="674687" y="512993"/>
            <a:ext cx="7772400" cy="1066800"/>
          </a:xfrm>
        </p:spPr>
        <p:txBody>
          <a:bodyPr/>
          <a:lstStyle/>
          <a:p>
            <a:r>
              <a:rPr lang="en-US" dirty="0"/>
              <a:t>SP 4</a:t>
            </a:r>
          </a:p>
        </p:txBody>
      </p:sp>
      <p:sp>
        <p:nvSpPr>
          <p:cNvPr id="3" name="Content Placeholder 2">
            <a:extLst>
              <a:ext uri="{FF2B5EF4-FFF2-40B4-BE49-F238E27FC236}">
                <a16:creationId xmlns:a16="http://schemas.microsoft.com/office/drawing/2014/main" id="{0794FE00-F396-4531-A326-2C5715E5EE8E}"/>
              </a:ext>
            </a:extLst>
          </p:cNvPr>
          <p:cNvSpPr>
            <a:spLocks noGrp="1"/>
          </p:cNvSpPr>
          <p:nvPr>
            <p:ph idx="1"/>
          </p:nvPr>
        </p:nvSpPr>
        <p:spPr>
          <a:xfrm>
            <a:off x="548663" y="1371600"/>
            <a:ext cx="7772400" cy="4114800"/>
          </a:xfrm>
        </p:spPr>
        <p:txBody>
          <a:bodyPr/>
          <a:lstStyle/>
          <a:p>
            <a:r>
              <a:rPr lang="en-US" sz="2000" dirty="0"/>
              <a:t>Do you support the following feedback tone indices table with RU242 granularity for both Ng=4 and Ng=16 for 11be?</a:t>
            </a:r>
          </a:p>
          <a:p>
            <a:pPr lvl="1"/>
            <a:r>
              <a:rPr lang="en-US" sz="1600" dirty="0"/>
              <a:t>If feedback request does not cover entire 80MHz segment, use the following table</a:t>
            </a:r>
          </a:p>
          <a:p>
            <a:pPr lvl="1"/>
            <a:r>
              <a:rPr lang="en-US" sz="1600" dirty="0"/>
              <a:t>If feedback request covers entire 80MHz segment, feedback the entire 80MHz segment feedback tone set (using the tables for RU996 in next slide)</a:t>
            </a:r>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Y/N/A</a:t>
            </a:r>
          </a:p>
          <a:p>
            <a:endParaRPr lang="en-US" sz="2000" dirty="0"/>
          </a:p>
        </p:txBody>
      </p:sp>
      <p:sp>
        <p:nvSpPr>
          <p:cNvPr id="5" name="Footer Placeholder 4">
            <a:extLst>
              <a:ext uri="{FF2B5EF4-FFF2-40B4-BE49-F238E27FC236}">
                <a16:creationId xmlns:a16="http://schemas.microsoft.com/office/drawing/2014/main" id="{55C7C9D6-43EF-426A-ACCA-CD4EF16BB91F}"/>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8E138FF9-20D7-480E-BA98-E28948953C2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
        <p:nvSpPr>
          <p:cNvPr id="8" name="Date Placeholder 2">
            <a:extLst>
              <a:ext uri="{FF2B5EF4-FFF2-40B4-BE49-F238E27FC236}">
                <a16:creationId xmlns:a16="http://schemas.microsoft.com/office/drawing/2014/main" id="{7E95FD30-00C8-4906-8663-4099BBA59472}"/>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graphicFrame>
        <p:nvGraphicFramePr>
          <p:cNvPr id="9" name="Table 8">
            <a:extLst>
              <a:ext uri="{FF2B5EF4-FFF2-40B4-BE49-F238E27FC236}">
                <a16:creationId xmlns:a16="http://schemas.microsoft.com/office/drawing/2014/main" id="{6ABAE8DF-A222-4736-A6DD-D66EED468969}"/>
              </a:ext>
            </a:extLst>
          </p:cNvPr>
          <p:cNvGraphicFramePr>
            <a:graphicFrameLocks noGrp="1"/>
          </p:cNvGraphicFramePr>
          <p:nvPr>
            <p:extLst>
              <p:ext uri="{D42A27DB-BD31-4B8C-83A1-F6EECF244321}">
                <p14:modId xmlns:p14="http://schemas.microsoft.com/office/powerpoint/2010/main" val="896006549"/>
              </p:ext>
            </p:extLst>
          </p:nvPr>
        </p:nvGraphicFramePr>
        <p:xfrm>
          <a:off x="2033308" y="3009900"/>
          <a:ext cx="6489792" cy="3238500"/>
        </p:xfrm>
        <a:graphic>
          <a:graphicData uri="http://schemas.openxmlformats.org/drawingml/2006/table">
            <a:tbl>
              <a:tblPr firstRow="1" firstCol="1" bandRow="1">
                <a:tableStyleId>{5C22544A-7EE6-4342-B048-85BDC9FD1C3A}</a:tableStyleId>
              </a:tblPr>
              <a:tblGrid>
                <a:gridCol w="837392">
                  <a:extLst>
                    <a:ext uri="{9D8B030D-6E8A-4147-A177-3AD203B41FA5}">
                      <a16:colId xmlns:a16="http://schemas.microsoft.com/office/drawing/2014/main" val="820471216"/>
                    </a:ext>
                  </a:extLst>
                </a:gridCol>
                <a:gridCol w="1407855">
                  <a:extLst>
                    <a:ext uri="{9D8B030D-6E8A-4147-A177-3AD203B41FA5}">
                      <a16:colId xmlns:a16="http://schemas.microsoft.com/office/drawing/2014/main" val="3803551885"/>
                    </a:ext>
                  </a:extLst>
                </a:gridCol>
                <a:gridCol w="853105">
                  <a:extLst>
                    <a:ext uri="{9D8B030D-6E8A-4147-A177-3AD203B41FA5}">
                      <a16:colId xmlns:a16="http://schemas.microsoft.com/office/drawing/2014/main" val="896844361"/>
                    </a:ext>
                  </a:extLst>
                </a:gridCol>
                <a:gridCol w="1130480">
                  <a:extLst>
                    <a:ext uri="{9D8B030D-6E8A-4147-A177-3AD203B41FA5}">
                      <a16:colId xmlns:a16="http://schemas.microsoft.com/office/drawing/2014/main" val="1128437787"/>
                    </a:ext>
                  </a:extLst>
                </a:gridCol>
                <a:gridCol w="1130480">
                  <a:extLst>
                    <a:ext uri="{9D8B030D-6E8A-4147-A177-3AD203B41FA5}">
                      <a16:colId xmlns:a16="http://schemas.microsoft.com/office/drawing/2014/main" val="1386150363"/>
                    </a:ext>
                  </a:extLst>
                </a:gridCol>
                <a:gridCol w="1130480">
                  <a:extLst>
                    <a:ext uri="{9D8B030D-6E8A-4147-A177-3AD203B41FA5}">
                      <a16:colId xmlns:a16="http://schemas.microsoft.com/office/drawing/2014/main" val="692902874"/>
                    </a:ext>
                  </a:extLst>
                </a:gridCol>
              </a:tblGrid>
              <a:tr h="190500">
                <a:tc>
                  <a:txBody>
                    <a:bodyPr/>
                    <a:lstStyle/>
                    <a:p>
                      <a:pPr algn="ctr" fontAlgn="ctr"/>
                      <a:r>
                        <a:rPr lang="en-US" sz="1050" u="none" strike="noStrike" dirty="0">
                          <a:effectLst/>
                        </a:rPr>
                        <a:t>RU242 Index</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20MHz</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40MHz</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80MHz</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160MHz</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320MHz</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67660333"/>
                  </a:ext>
                </a:extLst>
              </a:tr>
              <a:tr h="190500">
                <a:tc>
                  <a:txBody>
                    <a:bodyPr/>
                    <a:lstStyle/>
                    <a:p>
                      <a:pPr algn="ctr" fontAlgn="ctr"/>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[-122:Ng:-4, 4:Ng:122]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[-244:Ng:-4]</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[-500:Ng:-260]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[-1012:Ng:-772]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[-2036:Ng:-1796]</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43184225"/>
                  </a:ext>
                </a:extLst>
              </a:tr>
              <a:tr h="190500">
                <a:tc>
                  <a:txBody>
                    <a:bodyPr/>
                    <a:lstStyle/>
                    <a:p>
                      <a:pPr algn="ctr" fontAlgn="ctr"/>
                      <a:r>
                        <a:rPr lang="en-US" sz="1050" u="none" strike="noStrike">
                          <a:effectLst/>
                        </a:rPr>
                        <a:t>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[4:Ng:244]</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[-252:Ng:-12]</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[-764:Ng:-524]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[-1788:Ng:-1548]</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45159149"/>
                  </a:ext>
                </a:extLst>
              </a:tr>
              <a:tr h="190500">
                <a:tc>
                  <a:txBody>
                    <a:bodyPr/>
                    <a:lstStyle/>
                    <a:p>
                      <a:pPr algn="ctr" fontAlgn="ctr"/>
                      <a:r>
                        <a:rPr lang="en-US" sz="1050" u="none" strike="noStrike">
                          <a:effectLst/>
                        </a:rPr>
                        <a:t>3</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[12:Ng:252]</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[-500:Ng:-260]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[-1524:Ng:-1284]</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84027640"/>
                  </a:ext>
                </a:extLst>
              </a:tr>
              <a:tr h="190500">
                <a:tc>
                  <a:txBody>
                    <a:bodyPr/>
                    <a:lstStyle/>
                    <a:p>
                      <a:pPr algn="ctr" fontAlgn="ctr"/>
                      <a:r>
                        <a:rPr lang="en-US" sz="1050" u="none" strike="noStrike">
                          <a:effectLst/>
                        </a:rPr>
                        <a:t>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[260:Ng:500]</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[-252:Ng:-12]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[-1276:Ng:-1036]</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52165137"/>
                  </a:ext>
                </a:extLst>
              </a:tr>
              <a:tr h="190500">
                <a:tc>
                  <a:txBody>
                    <a:bodyPr/>
                    <a:lstStyle/>
                    <a:p>
                      <a:pPr algn="ctr" fontAlgn="ctr"/>
                      <a:r>
                        <a:rPr lang="en-US" sz="1050" u="none" strike="noStrike">
                          <a:effectLst/>
                        </a:rPr>
                        <a:t>5</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[12:Ng:252]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[-1012:Ng:-772]</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64887391"/>
                  </a:ext>
                </a:extLst>
              </a:tr>
              <a:tr h="190500">
                <a:tc>
                  <a:txBody>
                    <a:bodyPr/>
                    <a:lstStyle/>
                    <a:p>
                      <a:pPr algn="ctr" fontAlgn="ctr"/>
                      <a:r>
                        <a:rPr lang="en-US" sz="1050" u="none" strike="noStrike">
                          <a:effectLst/>
                        </a:rPr>
                        <a:t>6</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[260:Ng:500]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[-764:Ng:-524]</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88414961"/>
                  </a:ext>
                </a:extLst>
              </a:tr>
              <a:tr h="190500">
                <a:tc>
                  <a:txBody>
                    <a:bodyPr/>
                    <a:lstStyle/>
                    <a:p>
                      <a:pPr algn="ctr" fontAlgn="ctr"/>
                      <a:r>
                        <a:rPr lang="en-US" sz="1050" u="none" strike="noStrike">
                          <a:effectLst/>
                        </a:rPr>
                        <a:t>7</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[524:Ng:764]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[-500:Ng:-260]</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24860646"/>
                  </a:ext>
                </a:extLst>
              </a:tr>
              <a:tr h="190500">
                <a:tc>
                  <a:txBody>
                    <a:bodyPr/>
                    <a:lstStyle/>
                    <a:p>
                      <a:pPr algn="ctr" fontAlgn="ctr"/>
                      <a:r>
                        <a:rPr lang="en-US" sz="1050" u="none" strike="noStrike">
                          <a:effectLst/>
                        </a:rPr>
                        <a:t>8</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[772:Ng:1012]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[-252:Ng:-12]</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53648499"/>
                  </a:ext>
                </a:extLst>
              </a:tr>
              <a:tr h="190500">
                <a:tc>
                  <a:txBody>
                    <a:bodyPr/>
                    <a:lstStyle/>
                    <a:p>
                      <a:pPr algn="ctr" fontAlgn="ctr"/>
                      <a:r>
                        <a:rPr lang="en-US" sz="1050" u="none" strike="noStrike">
                          <a:effectLst/>
                        </a:rPr>
                        <a:t>9</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[12:Ng:252]</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14525235"/>
                  </a:ext>
                </a:extLst>
              </a:tr>
              <a:tr h="190500">
                <a:tc>
                  <a:txBody>
                    <a:bodyPr/>
                    <a:lstStyle/>
                    <a:p>
                      <a:pPr algn="ctr" fontAlgn="ctr"/>
                      <a:r>
                        <a:rPr lang="en-US" sz="1050" u="none" strike="noStrike">
                          <a:effectLst/>
                        </a:rPr>
                        <a:t>10</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[260:Ng:500]</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19962208"/>
                  </a:ext>
                </a:extLst>
              </a:tr>
              <a:tr h="190500">
                <a:tc>
                  <a:txBody>
                    <a:bodyPr/>
                    <a:lstStyle/>
                    <a:p>
                      <a:pPr algn="ctr" fontAlgn="ctr"/>
                      <a:r>
                        <a:rPr lang="en-US" sz="1050" u="none" strike="noStrike">
                          <a:effectLst/>
                        </a:rPr>
                        <a:t>11</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[524:Ng:764]</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61240176"/>
                  </a:ext>
                </a:extLst>
              </a:tr>
              <a:tr h="190500">
                <a:tc>
                  <a:txBody>
                    <a:bodyPr/>
                    <a:lstStyle/>
                    <a:p>
                      <a:pPr algn="ctr" fontAlgn="ctr"/>
                      <a:r>
                        <a:rPr lang="en-US" sz="1050" u="none" strike="noStrike">
                          <a:effectLst/>
                        </a:rPr>
                        <a:t>12</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[772:Ng:1012]</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79221599"/>
                  </a:ext>
                </a:extLst>
              </a:tr>
              <a:tr h="190500">
                <a:tc>
                  <a:txBody>
                    <a:bodyPr/>
                    <a:lstStyle/>
                    <a:p>
                      <a:pPr algn="ctr" fontAlgn="ctr"/>
                      <a:r>
                        <a:rPr lang="en-US" sz="1050" u="none" strike="noStrike">
                          <a:effectLst/>
                        </a:rPr>
                        <a:t>13</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[1036:Ng:1276]</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05734088"/>
                  </a:ext>
                </a:extLst>
              </a:tr>
              <a:tr h="190500">
                <a:tc>
                  <a:txBody>
                    <a:bodyPr/>
                    <a:lstStyle/>
                    <a:p>
                      <a:pPr algn="ctr" fontAlgn="ctr"/>
                      <a:r>
                        <a:rPr lang="en-US" sz="1050" u="none" strike="noStrike">
                          <a:effectLst/>
                        </a:rPr>
                        <a:t>14</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[1284:Ng:1524]</a:t>
                      </a:r>
                      <a:endParaRPr lang="en-US" sz="105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23914009"/>
                  </a:ext>
                </a:extLst>
              </a:tr>
              <a:tr h="190500">
                <a:tc>
                  <a:txBody>
                    <a:bodyPr/>
                    <a:lstStyle/>
                    <a:p>
                      <a:pPr algn="ctr" fontAlgn="ctr"/>
                      <a:r>
                        <a:rPr lang="en-US" sz="1050" u="none" strike="noStrike">
                          <a:effectLst/>
                        </a:rPr>
                        <a:t>15</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[1548:Ng:1788]</a:t>
                      </a:r>
                      <a:endParaRPr lang="en-US"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59911460"/>
                  </a:ext>
                </a:extLst>
              </a:tr>
              <a:tr h="190500">
                <a:tc>
                  <a:txBody>
                    <a:bodyPr/>
                    <a:lstStyle/>
                    <a:p>
                      <a:pPr algn="ctr" fontAlgn="ctr"/>
                      <a:r>
                        <a:rPr lang="en-US" sz="1050" u="none" strike="noStrike">
                          <a:effectLst/>
                        </a:rPr>
                        <a:t>16</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a:effectLst/>
                        </a:rPr>
                        <a:t> </a:t>
                      </a:r>
                      <a:endParaRPr lang="en-US" sz="105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050" u="none" strike="noStrike" dirty="0">
                          <a:effectLst/>
                        </a:rPr>
                        <a:t>[1796:Ng:2036]</a:t>
                      </a:r>
                      <a:endParaRPr lang="en-US"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18896927"/>
                  </a:ext>
                </a:extLst>
              </a:tr>
            </a:tbl>
          </a:graphicData>
        </a:graphic>
      </p:graphicFrame>
    </p:spTree>
    <p:extLst>
      <p:ext uri="{BB962C8B-B14F-4D97-AF65-F5344CB8AC3E}">
        <p14:creationId xmlns:p14="http://schemas.microsoft.com/office/powerpoint/2010/main" val="4248522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DA941-5423-4F33-9741-86E3E093146B}"/>
              </a:ext>
            </a:extLst>
          </p:cNvPr>
          <p:cNvSpPr>
            <a:spLocks noGrp="1"/>
          </p:cNvSpPr>
          <p:nvPr>
            <p:ph type="title"/>
          </p:nvPr>
        </p:nvSpPr>
        <p:spPr/>
        <p:txBody>
          <a:bodyPr/>
          <a:lstStyle/>
          <a:p>
            <a:r>
              <a:rPr lang="en-US" dirty="0"/>
              <a:t>SP 4 (Cont’d)</a:t>
            </a:r>
          </a:p>
        </p:txBody>
      </p:sp>
      <p:sp>
        <p:nvSpPr>
          <p:cNvPr id="3" name="Content Placeholder 2">
            <a:extLst>
              <a:ext uri="{FF2B5EF4-FFF2-40B4-BE49-F238E27FC236}">
                <a16:creationId xmlns:a16="http://schemas.microsoft.com/office/drawing/2014/main" id="{2A0D292E-821E-47F7-ACB4-8F27EA0106F9}"/>
              </a:ext>
            </a:extLst>
          </p:cNvPr>
          <p:cNvSpPr>
            <a:spLocks noGrp="1"/>
          </p:cNvSpPr>
          <p:nvPr>
            <p:ph idx="1"/>
          </p:nvPr>
        </p:nvSpPr>
        <p:spPr>
          <a:xfrm>
            <a:off x="433940" y="1892910"/>
            <a:ext cx="7772400" cy="4114800"/>
          </a:xfrm>
        </p:spPr>
        <p:txBody>
          <a:bodyPr/>
          <a:lstStyle/>
          <a:p>
            <a:pPr lvl="1"/>
            <a:r>
              <a:rPr lang="en-US" sz="1400" dirty="0"/>
              <a:t>Feedback tone table for Ng=4 </a:t>
            </a:r>
          </a:p>
          <a:p>
            <a:endParaRPr lang="en-US" sz="1800" dirty="0"/>
          </a:p>
          <a:p>
            <a:endParaRPr lang="en-US" sz="1800" dirty="0"/>
          </a:p>
          <a:p>
            <a:endParaRPr lang="en-US" sz="1800" dirty="0"/>
          </a:p>
          <a:p>
            <a:pPr lvl="1"/>
            <a:endParaRPr lang="en-US" sz="1400" dirty="0"/>
          </a:p>
          <a:p>
            <a:pPr lvl="1"/>
            <a:r>
              <a:rPr lang="en-US" sz="1400" dirty="0"/>
              <a:t>Feedback tone table for Ng=16</a:t>
            </a:r>
          </a:p>
          <a:p>
            <a:endParaRPr lang="en-US" sz="1800" dirty="0"/>
          </a:p>
        </p:txBody>
      </p:sp>
      <p:sp>
        <p:nvSpPr>
          <p:cNvPr id="5" name="Footer Placeholder 4">
            <a:extLst>
              <a:ext uri="{FF2B5EF4-FFF2-40B4-BE49-F238E27FC236}">
                <a16:creationId xmlns:a16="http://schemas.microsoft.com/office/drawing/2014/main" id="{E2F0DAFE-6611-411A-8297-18962F91D4B1}"/>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566A1CB1-1F56-4D2C-974E-E17D2B6C61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
        <p:nvSpPr>
          <p:cNvPr id="9" name="Date Placeholder 2">
            <a:extLst>
              <a:ext uri="{FF2B5EF4-FFF2-40B4-BE49-F238E27FC236}">
                <a16:creationId xmlns:a16="http://schemas.microsoft.com/office/drawing/2014/main" id="{B7D21BBB-606D-437A-B52B-143628A2A5BD}"/>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graphicFrame>
        <p:nvGraphicFramePr>
          <p:cNvPr id="7" name="Table 6">
            <a:extLst>
              <a:ext uri="{FF2B5EF4-FFF2-40B4-BE49-F238E27FC236}">
                <a16:creationId xmlns:a16="http://schemas.microsoft.com/office/drawing/2014/main" id="{A9F1EF44-5382-42C8-B179-82ACD03966AC}"/>
              </a:ext>
            </a:extLst>
          </p:cNvPr>
          <p:cNvGraphicFramePr>
            <a:graphicFrameLocks noGrp="1"/>
          </p:cNvGraphicFramePr>
          <p:nvPr>
            <p:extLst>
              <p:ext uri="{D42A27DB-BD31-4B8C-83A1-F6EECF244321}">
                <p14:modId xmlns:p14="http://schemas.microsoft.com/office/powerpoint/2010/main" val="1213060438"/>
              </p:ext>
            </p:extLst>
          </p:nvPr>
        </p:nvGraphicFramePr>
        <p:xfrm>
          <a:off x="1304096" y="2227907"/>
          <a:ext cx="5973018" cy="962025"/>
        </p:xfrm>
        <a:graphic>
          <a:graphicData uri="http://schemas.openxmlformats.org/drawingml/2006/table">
            <a:tbl>
              <a:tblPr firstRow="1" firstCol="1" bandRow="1">
                <a:tableStyleId>{5C22544A-7EE6-4342-B048-85BDC9FD1C3A}</a:tableStyleId>
              </a:tblPr>
              <a:tblGrid>
                <a:gridCol w="882256">
                  <a:extLst>
                    <a:ext uri="{9D8B030D-6E8A-4147-A177-3AD203B41FA5}">
                      <a16:colId xmlns:a16="http://schemas.microsoft.com/office/drawing/2014/main" val="3667752725"/>
                    </a:ext>
                  </a:extLst>
                </a:gridCol>
                <a:gridCol w="1398092">
                  <a:extLst>
                    <a:ext uri="{9D8B030D-6E8A-4147-A177-3AD203B41FA5}">
                      <a16:colId xmlns:a16="http://schemas.microsoft.com/office/drawing/2014/main" val="1317671102"/>
                    </a:ext>
                  </a:extLst>
                </a:gridCol>
                <a:gridCol w="1696921">
                  <a:extLst>
                    <a:ext uri="{9D8B030D-6E8A-4147-A177-3AD203B41FA5}">
                      <a16:colId xmlns:a16="http://schemas.microsoft.com/office/drawing/2014/main" val="3023173322"/>
                    </a:ext>
                  </a:extLst>
                </a:gridCol>
                <a:gridCol w="1995749">
                  <a:extLst>
                    <a:ext uri="{9D8B030D-6E8A-4147-A177-3AD203B41FA5}">
                      <a16:colId xmlns:a16="http://schemas.microsoft.com/office/drawing/2014/main" val="1756375957"/>
                    </a:ext>
                  </a:extLst>
                </a:gridCol>
              </a:tblGrid>
              <a:tr h="54053">
                <a:tc>
                  <a:txBody>
                    <a:bodyPr/>
                    <a:lstStyle/>
                    <a:p>
                      <a:pPr algn="ctr" fontAlgn="ctr"/>
                      <a:r>
                        <a:rPr lang="en-US" sz="1200" u="none" strike="noStrike" dirty="0">
                          <a:effectLst/>
                        </a:rPr>
                        <a:t>RU996 Index</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80MHz</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160MHz</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320MHz</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8268999"/>
                  </a:ext>
                </a:extLst>
              </a:tr>
              <a:tr h="190500">
                <a:tc>
                  <a:txBody>
                    <a:bodyPr/>
                    <a:lstStyle/>
                    <a:p>
                      <a:pPr algn="ctr" fontAlgn="ctr"/>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[-500:4:-4, 4:4:500]</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[-1012:4:-516, -508:4:-12]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[-2036:4:-1540, -1532:4:-1036]</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00277127"/>
                  </a:ext>
                </a:extLst>
              </a:tr>
              <a:tr h="190500">
                <a:tc>
                  <a:txBody>
                    <a:bodyPr/>
                    <a:lstStyle/>
                    <a:p>
                      <a:pPr algn="ctr" fontAlgn="ctr"/>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[12:4:508, 516:4:1012]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[-1012:4:-516, -508:4:-12]</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87434802"/>
                  </a:ext>
                </a:extLst>
              </a:tr>
              <a:tr h="190500">
                <a:tc>
                  <a:txBody>
                    <a:bodyPr/>
                    <a:lstStyle/>
                    <a:p>
                      <a:pPr algn="ctr" fontAlgn="ctr"/>
                      <a:r>
                        <a:rPr lang="en-US" sz="1200" u="none" strike="noStrike">
                          <a:effectLst/>
                        </a:rPr>
                        <a:t>3</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[12:4:508, 516:4:1012]</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98179665"/>
                  </a:ext>
                </a:extLst>
              </a:tr>
              <a:tr h="190500">
                <a:tc>
                  <a:txBody>
                    <a:bodyPr/>
                    <a:lstStyle/>
                    <a:p>
                      <a:pPr algn="ctr" fontAlgn="ctr"/>
                      <a:r>
                        <a:rPr lang="en-US" sz="1200" u="none" strike="noStrike">
                          <a:effectLst/>
                        </a:rPr>
                        <a:t>4</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[1036:4:1532, 1540:4:2036]</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80297312"/>
                  </a:ext>
                </a:extLst>
              </a:tr>
            </a:tbl>
          </a:graphicData>
        </a:graphic>
      </p:graphicFrame>
      <p:graphicFrame>
        <p:nvGraphicFramePr>
          <p:cNvPr id="8" name="Table 7">
            <a:extLst>
              <a:ext uri="{FF2B5EF4-FFF2-40B4-BE49-F238E27FC236}">
                <a16:creationId xmlns:a16="http://schemas.microsoft.com/office/drawing/2014/main" id="{D663296D-7520-4CC4-9B64-0D006640A50F}"/>
              </a:ext>
            </a:extLst>
          </p:cNvPr>
          <p:cNvGraphicFramePr>
            <a:graphicFrameLocks noGrp="1"/>
          </p:cNvGraphicFramePr>
          <p:nvPr>
            <p:extLst>
              <p:ext uri="{D42A27DB-BD31-4B8C-83A1-F6EECF244321}">
                <p14:modId xmlns:p14="http://schemas.microsoft.com/office/powerpoint/2010/main" val="3147810048"/>
              </p:ext>
            </p:extLst>
          </p:nvPr>
        </p:nvGraphicFramePr>
        <p:xfrm>
          <a:off x="865685" y="3789040"/>
          <a:ext cx="7488830" cy="2084070"/>
        </p:xfrm>
        <a:graphic>
          <a:graphicData uri="http://schemas.openxmlformats.org/drawingml/2006/table">
            <a:tbl>
              <a:tblPr firstRow="1" firstCol="1" bandRow="1">
                <a:tableStyleId>{5C22544A-7EE6-4342-B048-85BDC9FD1C3A}</a:tableStyleId>
              </a:tblPr>
              <a:tblGrid>
                <a:gridCol w="1008112">
                  <a:extLst>
                    <a:ext uri="{9D8B030D-6E8A-4147-A177-3AD203B41FA5}">
                      <a16:colId xmlns:a16="http://schemas.microsoft.com/office/drawing/2014/main" val="2398662409"/>
                    </a:ext>
                  </a:extLst>
                </a:gridCol>
                <a:gridCol w="2055344">
                  <a:extLst>
                    <a:ext uri="{9D8B030D-6E8A-4147-A177-3AD203B41FA5}">
                      <a16:colId xmlns:a16="http://schemas.microsoft.com/office/drawing/2014/main" val="3929069424"/>
                    </a:ext>
                  </a:extLst>
                </a:gridCol>
                <a:gridCol w="2212687">
                  <a:extLst>
                    <a:ext uri="{9D8B030D-6E8A-4147-A177-3AD203B41FA5}">
                      <a16:colId xmlns:a16="http://schemas.microsoft.com/office/drawing/2014/main" val="1850154694"/>
                    </a:ext>
                  </a:extLst>
                </a:gridCol>
                <a:gridCol w="2212687">
                  <a:extLst>
                    <a:ext uri="{9D8B030D-6E8A-4147-A177-3AD203B41FA5}">
                      <a16:colId xmlns:a16="http://schemas.microsoft.com/office/drawing/2014/main" val="3506072886"/>
                    </a:ext>
                  </a:extLst>
                </a:gridCol>
              </a:tblGrid>
              <a:tr h="190500">
                <a:tc>
                  <a:txBody>
                    <a:bodyPr/>
                    <a:lstStyle/>
                    <a:p>
                      <a:pPr algn="ctr" fontAlgn="ctr"/>
                      <a:r>
                        <a:rPr lang="en-US" sz="1200" u="none" strike="noStrike" dirty="0">
                          <a:effectLst/>
                        </a:rPr>
                        <a:t>RU996 Index</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80MHz</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160MHz</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320MHz</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54122397"/>
                  </a:ext>
                </a:extLst>
              </a:tr>
              <a:tr h="571500">
                <a:tc>
                  <a:txBody>
                    <a:bodyPr/>
                    <a:lstStyle/>
                    <a:p>
                      <a:pPr algn="ctr" fontAlgn="ctr"/>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[-500:16:-260, -252:16:-12, -4, 4, 12:16:252, 260:16:500]</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[-1012:16:-772, -764:16:-524, -516, -508, -500:16:-260, -252:16:-12]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[-2036:16:-1796, -1788:16:-1548, -1540, -1532, -1524:16:-1284, -1276:16:-1036]</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95441725"/>
                  </a:ext>
                </a:extLst>
              </a:tr>
              <a:tr h="381000">
                <a:tc>
                  <a:txBody>
                    <a:bodyPr/>
                    <a:lstStyle/>
                    <a:p>
                      <a:pPr algn="ctr" fontAlgn="ctr"/>
                      <a:r>
                        <a:rPr lang="en-US" sz="1200" u="none" strike="noStrike">
                          <a:effectLst/>
                        </a:rPr>
                        <a:t>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[12:16:252, 260:16:500, 508, 516, 524:16:764, 772:16:1012]</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[-1012:16:-772, -764:16:-524, -516, -508, -500:16:-260, -252:16:-12]</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19355221"/>
                  </a:ext>
                </a:extLst>
              </a:tr>
              <a:tr h="381000">
                <a:tc>
                  <a:txBody>
                    <a:bodyPr/>
                    <a:lstStyle/>
                    <a:p>
                      <a:pPr algn="ctr" fontAlgn="ctr"/>
                      <a:r>
                        <a:rPr lang="en-US" sz="1200" u="none" strike="noStrike">
                          <a:effectLst/>
                        </a:rPr>
                        <a:t>3</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[12:16:252, 260:16:500, 508, 516, 524:16:764, 772:16:1012]</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55003699"/>
                  </a:ext>
                </a:extLst>
              </a:tr>
              <a:tr h="381000">
                <a:tc>
                  <a:txBody>
                    <a:bodyPr/>
                    <a:lstStyle/>
                    <a:p>
                      <a:pPr algn="ctr" fontAlgn="ctr"/>
                      <a:r>
                        <a:rPr lang="en-US" sz="1200" u="none" strike="noStrike">
                          <a:effectLst/>
                        </a:rPr>
                        <a:t>4</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[1036:16:1276, 1284:16:1524, 1532, 1540, 1548:16:1788, 1796:16:2036]</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53341262"/>
                  </a:ext>
                </a:extLst>
              </a:tr>
            </a:tbl>
          </a:graphicData>
        </a:graphic>
      </p:graphicFrame>
    </p:spTree>
    <p:extLst>
      <p:ext uri="{BB962C8B-B14F-4D97-AF65-F5344CB8AC3E}">
        <p14:creationId xmlns:p14="http://schemas.microsoft.com/office/powerpoint/2010/main" val="593611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39528-9EDE-46BF-B753-4B949F1E1D3A}"/>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04407130-F996-4D88-B4CA-8D73D6C73ABB}"/>
              </a:ext>
            </a:extLst>
          </p:cNvPr>
          <p:cNvSpPr>
            <a:spLocks noGrp="1"/>
          </p:cNvSpPr>
          <p:nvPr>
            <p:ph idx="1"/>
          </p:nvPr>
        </p:nvSpPr>
        <p:spPr/>
        <p:txBody>
          <a:bodyPr/>
          <a:lstStyle/>
          <a:p>
            <a:r>
              <a:rPr lang="en-US" sz="2000" dirty="0"/>
              <a:t>In this presentation, we would like to discuss changes to punctured NDP for sounding and CSI feedback in the following areas</a:t>
            </a:r>
          </a:p>
          <a:p>
            <a:pPr lvl="1"/>
            <a:r>
              <a:rPr lang="en-US" sz="1600" dirty="0"/>
              <a:t>Punctured NDP for sounding</a:t>
            </a:r>
          </a:p>
          <a:p>
            <a:pPr lvl="1"/>
            <a:r>
              <a:rPr lang="en-US" sz="1600" dirty="0"/>
              <a:t>CSI feedback request granularity </a:t>
            </a:r>
          </a:p>
          <a:p>
            <a:pPr lvl="1"/>
            <a:r>
              <a:rPr lang="en-US" sz="1600" dirty="0"/>
              <a:t>Feedback tone set</a:t>
            </a:r>
          </a:p>
          <a:p>
            <a:pPr lvl="1"/>
            <a:r>
              <a:rPr lang="en-US" sz="1600" dirty="0"/>
              <a:t>Partial BW CSI feedback tone indices table</a:t>
            </a:r>
          </a:p>
          <a:p>
            <a:endParaRPr lang="en-US" sz="2000" dirty="0"/>
          </a:p>
          <a:p>
            <a:r>
              <a:rPr lang="en-US" sz="2000" dirty="0"/>
              <a:t>Note that it has been agreed that the EHT80 OFDMA tone plan for RU&lt;996 will be changed from the HE80 OFDMA tone plan to duplication of two HE40 SU/OFDMA tone plans</a:t>
            </a:r>
          </a:p>
          <a:p>
            <a:pPr lvl="1"/>
            <a:r>
              <a:rPr lang="en-US" sz="1600" dirty="0"/>
              <a:t>This tone plan change may lead to some changes in the aforementioned areas, compared to 11ax</a:t>
            </a:r>
          </a:p>
          <a:p>
            <a:endParaRPr lang="en-US" sz="2000" dirty="0"/>
          </a:p>
        </p:txBody>
      </p:sp>
      <p:sp>
        <p:nvSpPr>
          <p:cNvPr id="5" name="Footer Placeholder 4">
            <a:extLst>
              <a:ext uri="{FF2B5EF4-FFF2-40B4-BE49-F238E27FC236}">
                <a16:creationId xmlns:a16="http://schemas.microsoft.com/office/drawing/2014/main" id="{E7D3F7AC-8E2D-490C-9562-041ADCB9ABC3}"/>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6CD6528A-3F7A-4358-8A30-C899A65BB03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7" name="Date Placeholder 2">
            <a:extLst>
              <a:ext uri="{FF2B5EF4-FFF2-40B4-BE49-F238E27FC236}">
                <a16:creationId xmlns:a16="http://schemas.microsoft.com/office/drawing/2014/main" id="{B370699B-5A4B-4A15-B9B5-81CB56BCF556}"/>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Tree>
    <p:extLst>
      <p:ext uri="{BB962C8B-B14F-4D97-AF65-F5344CB8AC3E}">
        <p14:creationId xmlns:p14="http://schemas.microsoft.com/office/powerpoint/2010/main" val="2130397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39528-9EDE-46BF-B753-4B949F1E1D3A}"/>
              </a:ext>
            </a:extLst>
          </p:cNvPr>
          <p:cNvSpPr>
            <a:spLocks noGrp="1"/>
          </p:cNvSpPr>
          <p:nvPr>
            <p:ph type="title"/>
          </p:nvPr>
        </p:nvSpPr>
        <p:spPr/>
        <p:txBody>
          <a:bodyPr/>
          <a:lstStyle/>
          <a:p>
            <a:r>
              <a:rPr lang="en-US" dirty="0"/>
              <a:t>Changes in r1</a:t>
            </a:r>
          </a:p>
        </p:txBody>
      </p:sp>
      <p:sp>
        <p:nvSpPr>
          <p:cNvPr id="3" name="Content Placeholder 2">
            <a:extLst>
              <a:ext uri="{FF2B5EF4-FFF2-40B4-BE49-F238E27FC236}">
                <a16:creationId xmlns:a16="http://schemas.microsoft.com/office/drawing/2014/main" id="{04407130-F996-4D88-B4CA-8D73D6C73ABB}"/>
              </a:ext>
            </a:extLst>
          </p:cNvPr>
          <p:cNvSpPr>
            <a:spLocks noGrp="1"/>
          </p:cNvSpPr>
          <p:nvPr>
            <p:ph idx="1"/>
          </p:nvPr>
        </p:nvSpPr>
        <p:spPr/>
        <p:txBody>
          <a:bodyPr/>
          <a:lstStyle/>
          <a:p>
            <a:r>
              <a:rPr lang="en-US" sz="2000" dirty="0"/>
              <a:t>Changed the partial BW CSI feedback </a:t>
            </a:r>
            <a:r>
              <a:rPr lang="en-US" sz="2000" i="1" dirty="0"/>
              <a:t>start/end tone indices</a:t>
            </a:r>
            <a:r>
              <a:rPr lang="en-US" sz="2000" dirty="0"/>
              <a:t> table to feedback </a:t>
            </a:r>
            <a:r>
              <a:rPr lang="en-US" sz="2000" i="1" dirty="0"/>
              <a:t>tone indices</a:t>
            </a:r>
            <a:r>
              <a:rPr lang="en-US" sz="2000" dirty="0"/>
              <a:t> table for RU242 granularity (slide 11)</a:t>
            </a:r>
          </a:p>
          <a:p>
            <a:pPr lvl="1"/>
            <a:r>
              <a:rPr lang="en-US" sz="1600" dirty="0"/>
              <a:t>Essentially same feedback tones for each RU242</a:t>
            </a:r>
          </a:p>
          <a:p>
            <a:endParaRPr lang="en-US" sz="2000" dirty="0"/>
          </a:p>
          <a:p>
            <a:r>
              <a:rPr lang="en-US" sz="2000" dirty="0"/>
              <a:t>Added feedback tone indices table for RU996 (slide 12) for easier presentation of rules of determining feedback tones (slide 13)</a:t>
            </a:r>
          </a:p>
          <a:p>
            <a:pPr lvl="1"/>
            <a:r>
              <a:rPr lang="en-US" sz="1600" dirty="0"/>
              <a:t>Note that the feedback tone indices for RU996 (when the entire 80MHz segment is requested in feedback) remain the same as in r0, where we referred to them as feedback tones in each RU242 plus additional feedback tones (outside of RU242)</a:t>
            </a:r>
          </a:p>
          <a:p>
            <a:endParaRPr lang="en-US" sz="2000" dirty="0"/>
          </a:p>
          <a:p>
            <a:r>
              <a:rPr lang="en-US" sz="2000" dirty="0"/>
              <a:t>Changed SP4 to reflect the aforementioned changes</a:t>
            </a:r>
          </a:p>
          <a:p>
            <a:endParaRPr lang="en-US" sz="2000" dirty="0"/>
          </a:p>
        </p:txBody>
      </p:sp>
      <p:sp>
        <p:nvSpPr>
          <p:cNvPr id="5" name="Footer Placeholder 4">
            <a:extLst>
              <a:ext uri="{FF2B5EF4-FFF2-40B4-BE49-F238E27FC236}">
                <a16:creationId xmlns:a16="http://schemas.microsoft.com/office/drawing/2014/main" id="{E7D3F7AC-8E2D-490C-9562-041ADCB9ABC3}"/>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6CD6528A-3F7A-4358-8A30-C899A65BB03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7" name="Date Placeholder 2">
            <a:extLst>
              <a:ext uri="{FF2B5EF4-FFF2-40B4-BE49-F238E27FC236}">
                <a16:creationId xmlns:a16="http://schemas.microsoft.com/office/drawing/2014/main" id="{B370699B-5A4B-4A15-B9B5-81CB56BCF556}"/>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Tree>
    <p:extLst>
      <p:ext uri="{BB962C8B-B14F-4D97-AF65-F5344CB8AC3E}">
        <p14:creationId xmlns:p14="http://schemas.microsoft.com/office/powerpoint/2010/main" val="1278401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C0A0-71DE-4C0C-A5A0-E16917FF3C1C}"/>
              </a:ext>
            </a:extLst>
          </p:cNvPr>
          <p:cNvSpPr>
            <a:spLocks noGrp="1"/>
          </p:cNvSpPr>
          <p:nvPr>
            <p:ph type="title"/>
          </p:nvPr>
        </p:nvSpPr>
        <p:spPr/>
        <p:txBody>
          <a:bodyPr/>
          <a:lstStyle/>
          <a:p>
            <a:r>
              <a:rPr lang="en-US" dirty="0"/>
              <a:t>Recap: HE80 Versus EHT80</a:t>
            </a:r>
          </a:p>
        </p:txBody>
      </p:sp>
      <p:sp>
        <p:nvSpPr>
          <p:cNvPr id="3" name="Content Placeholder 2">
            <a:extLst>
              <a:ext uri="{FF2B5EF4-FFF2-40B4-BE49-F238E27FC236}">
                <a16:creationId xmlns:a16="http://schemas.microsoft.com/office/drawing/2014/main" id="{0BE24E84-85FC-44AB-83DE-B63AB5CFFE41}"/>
              </a:ext>
            </a:extLst>
          </p:cNvPr>
          <p:cNvSpPr>
            <a:spLocks noGrp="1"/>
          </p:cNvSpPr>
          <p:nvPr>
            <p:ph idx="1"/>
          </p:nvPr>
        </p:nvSpPr>
        <p:spPr/>
        <p:txBody>
          <a:bodyPr/>
          <a:lstStyle/>
          <a:p>
            <a:r>
              <a:rPr lang="en-US" sz="2000" dirty="0"/>
              <a:t>EHT80 tone plan: </a:t>
            </a:r>
            <a:r>
              <a:rPr lang="en-US" sz="2000" dirty="0" err="1"/>
              <a:t>DUPed</a:t>
            </a:r>
            <a:r>
              <a:rPr lang="en-US" sz="2000" dirty="0"/>
              <a:t> HE40 for OFDMA + RU996 for SU</a:t>
            </a:r>
          </a:p>
          <a:p>
            <a:endParaRPr lang="en-US" sz="2000" dirty="0"/>
          </a:p>
          <a:p>
            <a:endParaRPr lang="en-US" sz="2000" dirty="0"/>
          </a:p>
          <a:p>
            <a:endParaRPr lang="en-US" sz="2000" dirty="0"/>
          </a:p>
          <a:p>
            <a:endParaRPr lang="en-US" sz="2000" dirty="0"/>
          </a:p>
          <a:p>
            <a:endParaRPr lang="en-US" sz="2000" dirty="0"/>
          </a:p>
          <a:p>
            <a:r>
              <a:rPr lang="en-US" sz="2000" dirty="0"/>
              <a:t>HE80 tone plan</a:t>
            </a:r>
          </a:p>
        </p:txBody>
      </p:sp>
      <p:sp>
        <p:nvSpPr>
          <p:cNvPr id="5" name="Footer Placeholder 4">
            <a:extLst>
              <a:ext uri="{FF2B5EF4-FFF2-40B4-BE49-F238E27FC236}">
                <a16:creationId xmlns:a16="http://schemas.microsoft.com/office/drawing/2014/main" id="{09F1139D-A7CD-4ED8-899C-585E2817384F}"/>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469D8CC6-4B46-45AC-A987-A7379CE30FB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grpSp>
        <p:nvGrpSpPr>
          <p:cNvPr id="7" name="Group 6">
            <a:extLst>
              <a:ext uri="{FF2B5EF4-FFF2-40B4-BE49-F238E27FC236}">
                <a16:creationId xmlns:a16="http://schemas.microsoft.com/office/drawing/2014/main" id="{2640EDDA-A44E-4247-BF68-39449D326863}"/>
              </a:ext>
            </a:extLst>
          </p:cNvPr>
          <p:cNvGrpSpPr/>
          <p:nvPr/>
        </p:nvGrpSpPr>
        <p:grpSpPr>
          <a:xfrm>
            <a:off x="83045" y="4725144"/>
            <a:ext cx="8928311" cy="1733907"/>
            <a:chOff x="83045" y="4708396"/>
            <a:chExt cx="8928311" cy="1733907"/>
          </a:xfrm>
        </p:grpSpPr>
        <p:sp>
          <p:nvSpPr>
            <p:cNvPr id="8" name="TextBox 7">
              <a:extLst>
                <a:ext uri="{FF2B5EF4-FFF2-40B4-BE49-F238E27FC236}">
                  <a16:creationId xmlns:a16="http://schemas.microsoft.com/office/drawing/2014/main" id="{C35E9F8F-12BC-4EA7-9CE7-482C0729886D}"/>
                </a:ext>
              </a:extLst>
            </p:cNvPr>
            <p:cNvSpPr txBox="1"/>
            <p:nvPr/>
          </p:nvSpPr>
          <p:spPr>
            <a:xfrm>
              <a:off x="4330441" y="6165304"/>
              <a:ext cx="3132329" cy="276999"/>
            </a:xfrm>
            <a:prstGeom prst="rect">
              <a:avLst/>
            </a:prstGeom>
            <a:noFill/>
          </p:spPr>
          <p:txBody>
            <a:bodyPr wrap="square" rtlCol="0">
              <a:spAutoFit/>
            </a:bodyPr>
            <a:lstStyle/>
            <a:p>
              <a:r>
                <a:rPr lang="en-US" dirty="0"/>
                <a:t>HE80</a:t>
              </a:r>
            </a:p>
          </p:txBody>
        </p:sp>
        <p:sp>
          <p:nvSpPr>
            <p:cNvPr id="9" name="TextBox 8">
              <a:extLst>
                <a:ext uri="{FF2B5EF4-FFF2-40B4-BE49-F238E27FC236}">
                  <a16:creationId xmlns:a16="http://schemas.microsoft.com/office/drawing/2014/main" id="{B9D1B008-C445-4079-9964-F3A761DEEDFB}"/>
                </a:ext>
              </a:extLst>
            </p:cNvPr>
            <p:cNvSpPr txBox="1"/>
            <p:nvPr/>
          </p:nvSpPr>
          <p:spPr>
            <a:xfrm>
              <a:off x="99047" y="4742528"/>
              <a:ext cx="587582"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 12 Edge</a:t>
              </a:r>
            </a:p>
          </p:txBody>
        </p:sp>
        <p:sp>
          <p:nvSpPr>
            <p:cNvPr id="10" name="TextBox 9">
              <a:extLst>
                <a:ext uri="{FF2B5EF4-FFF2-40B4-BE49-F238E27FC236}">
                  <a16:creationId xmlns:a16="http://schemas.microsoft.com/office/drawing/2014/main" id="{E6EA2794-DEAA-4B05-91FD-2E7B5C913387}"/>
                </a:ext>
              </a:extLst>
            </p:cNvPr>
            <p:cNvSpPr txBox="1"/>
            <p:nvPr/>
          </p:nvSpPr>
          <p:spPr>
            <a:xfrm>
              <a:off x="104761" y="4981167"/>
              <a:ext cx="57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11" name="TextBox 10">
              <a:extLst>
                <a:ext uri="{FF2B5EF4-FFF2-40B4-BE49-F238E27FC236}">
                  <a16:creationId xmlns:a16="http://schemas.microsoft.com/office/drawing/2014/main" id="{48DFFA2E-2367-4833-9AA1-DDD43B069E68}"/>
                </a:ext>
              </a:extLst>
            </p:cNvPr>
            <p:cNvSpPr txBox="1"/>
            <p:nvPr/>
          </p:nvSpPr>
          <p:spPr>
            <a:xfrm>
              <a:off x="157330" y="5233896"/>
              <a:ext cx="514685"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12" name="TextBox 11">
              <a:extLst>
                <a:ext uri="{FF2B5EF4-FFF2-40B4-BE49-F238E27FC236}">
                  <a16:creationId xmlns:a16="http://schemas.microsoft.com/office/drawing/2014/main" id="{E7D1A7A4-172F-4A9D-8F2B-3CC6A8581D8B}"/>
                </a:ext>
              </a:extLst>
            </p:cNvPr>
            <p:cNvSpPr txBox="1"/>
            <p:nvPr/>
          </p:nvSpPr>
          <p:spPr>
            <a:xfrm>
              <a:off x="157330" y="5540784"/>
              <a:ext cx="495887" cy="196894"/>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grpSp>
          <p:nvGrpSpPr>
            <p:cNvPr id="13" name="Group 12">
              <a:extLst>
                <a:ext uri="{FF2B5EF4-FFF2-40B4-BE49-F238E27FC236}">
                  <a16:creationId xmlns:a16="http://schemas.microsoft.com/office/drawing/2014/main" id="{BBF78A61-F610-46D9-95D6-B30EE132B9A9}"/>
                </a:ext>
              </a:extLst>
            </p:cNvPr>
            <p:cNvGrpSpPr/>
            <p:nvPr/>
          </p:nvGrpSpPr>
          <p:grpSpPr>
            <a:xfrm>
              <a:off x="4324225" y="4742381"/>
              <a:ext cx="432776" cy="175857"/>
              <a:chOff x="5409613" y="2261724"/>
              <a:chExt cx="576884" cy="234414"/>
            </a:xfrm>
          </p:grpSpPr>
          <p:sp>
            <p:nvSpPr>
              <p:cNvPr id="182" name="Trapezoid 181">
                <a:extLst>
                  <a:ext uri="{FF2B5EF4-FFF2-40B4-BE49-F238E27FC236}">
                    <a16:creationId xmlns:a16="http://schemas.microsoft.com/office/drawing/2014/main" id="{E0E539BC-E150-4EC8-8BBF-35A7E8AB92D9}"/>
                  </a:ext>
                </a:extLst>
              </p:cNvPr>
              <p:cNvSpPr/>
              <p:nvPr/>
            </p:nvSpPr>
            <p:spPr bwMode="auto">
              <a:xfrm>
                <a:off x="5409613" y="2265740"/>
                <a:ext cx="177031" cy="22464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sp>
            <p:nvSpPr>
              <p:cNvPr id="183" name="Trapezoid 182">
                <a:extLst>
                  <a:ext uri="{FF2B5EF4-FFF2-40B4-BE49-F238E27FC236}">
                    <a16:creationId xmlns:a16="http://schemas.microsoft.com/office/drawing/2014/main" id="{15BA544C-796C-44EC-B345-704D61B36E52}"/>
                  </a:ext>
                </a:extLst>
              </p:cNvPr>
              <p:cNvSpPr/>
              <p:nvPr/>
            </p:nvSpPr>
            <p:spPr bwMode="auto">
              <a:xfrm>
                <a:off x="5826707" y="2261724"/>
                <a:ext cx="159790" cy="234414"/>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grpSp>
        <p:grpSp>
          <p:nvGrpSpPr>
            <p:cNvPr id="14" name="Group 13">
              <a:extLst>
                <a:ext uri="{FF2B5EF4-FFF2-40B4-BE49-F238E27FC236}">
                  <a16:creationId xmlns:a16="http://schemas.microsoft.com/office/drawing/2014/main" id="{506F8487-6198-4BC1-8703-349FAB22B688}"/>
                </a:ext>
              </a:extLst>
            </p:cNvPr>
            <p:cNvGrpSpPr/>
            <p:nvPr/>
          </p:nvGrpSpPr>
          <p:grpSpPr>
            <a:xfrm>
              <a:off x="4322264" y="4974053"/>
              <a:ext cx="435632" cy="168532"/>
              <a:chOff x="5423047" y="2261725"/>
              <a:chExt cx="580691" cy="224650"/>
            </a:xfrm>
          </p:grpSpPr>
          <p:sp>
            <p:nvSpPr>
              <p:cNvPr id="180" name="Trapezoid 179">
                <a:extLst>
                  <a:ext uri="{FF2B5EF4-FFF2-40B4-BE49-F238E27FC236}">
                    <a16:creationId xmlns:a16="http://schemas.microsoft.com/office/drawing/2014/main" id="{DE3805D5-7337-4E02-9B05-ABE1685AD3C4}"/>
                  </a:ext>
                </a:extLst>
              </p:cNvPr>
              <p:cNvSpPr/>
              <p:nvPr/>
            </p:nvSpPr>
            <p:spPr bwMode="auto">
              <a:xfrm>
                <a:off x="5423047" y="2265741"/>
                <a:ext cx="163597" cy="215578"/>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sp>
            <p:nvSpPr>
              <p:cNvPr id="181" name="Trapezoid 180">
                <a:extLst>
                  <a:ext uri="{FF2B5EF4-FFF2-40B4-BE49-F238E27FC236}">
                    <a16:creationId xmlns:a16="http://schemas.microsoft.com/office/drawing/2014/main" id="{C81237F8-92D9-4FA4-8599-53965B699F62}"/>
                  </a:ext>
                </a:extLst>
              </p:cNvPr>
              <p:cNvSpPr/>
              <p:nvPr/>
            </p:nvSpPr>
            <p:spPr bwMode="auto">
              <a:xfrm>
                <a:off x="5826707" y="2261725"/>
                <a:ext cx="177031" cy="224650"/>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grpSp>
        <p:grpSp>
          <p:nvGrpSpPr>
            <p:cNvPr id="15" name="Group 14">
              <a:extLst>
                <a:ext uri="{FF2B5EF4-FFF2-40B4-BE49-F238E27FC236}">
                  <a16:creationId xmlns:a16="http://schemas.microsoft.com/office/drawing/2014/main" id="{F6F5C6D9-29FA-4019-B1F1-1C60BCA38A6F}"/>
                </a:ext>
              </a:extLst>
            </p:cNvPr>
            <p:cNvGrpSpPr/>
            <p:nvPr/>
          </p:nvGrpSpPr>
          <p:grpSpPr>
            <a:xfrm>
              <a:off x="4303167" y="5215659"/>
              <a:ext cx="459101" cy="222180"/>
              <a:chOff x="5409613" y="2265740"/>
              <a:chExt cx="611975" cy="228154"/>
            </a:xfrm>
          </p:grpSpPr>
          <p:sp>
            <p:nvSpPr>
              <p:cNvPr id="178" name="Trapezoid 177">
                <a:extLst>
                  <a:ext uri="{FF2B5EF4-FFF2-40B4-BE49-F238E27FC236}">
                    <a16:creationId xmlns:a16="http://schemas.microsoft.com/office/drawing/2014/main" id="{33138C1F-1B03-4771-A840-B946B759DE29}"/>
                  </a:ext>
                </a:extLst>
              </p:cNvPr>
              <p:cNvSpPr/>
              <p:nvPr/>
            </p:nvSpPr>
            <p:spPr bwMode="auto">
              <a:xfrm>
                <a:off x="5409613" y="2265740"/>
                <a:ext cx="177031" cy="22464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sp>
            <p:nvSpPr>
              <p:cNvPr id="179" name="Trapezoid 178">
                <a:extLst>
                  <a:ext uri="{FF2B5EF4-FFF2-40B4-BE49-F238E27FC236}">
                    <a16:creationId xmlns:a16="http://schemas.microsoft.com/office/drawing/2014/main" id="{D4ED8FA7-6188-4C93-A91E-A99816B245D7}"/>
                  </a:ext>
                </a:extLst>
              </p:cNvPr>
              <p:cNvSpPr/>
              <p:nvPr/>
            </p:nvSpPr>
            <p:spPr bwMode="auto">
              <a:xfrm>
                <a:off x="5826704" y="2269716"/>
                <a:ext cx="194884" cy="224178"/>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grpSp>
        <p:grpSp>
          <p:nvGrpSpPr>
            <p:cNvPr id="16" name="Group 15">
              <a:extLst>
                <a:ext uri="{FF2B5EF4-FFF2-40B4-BE49-F238E27FC236}">
                  <a16:creationId xmlns:a16="http://schemas.microsoft.com/office/drawing/2014/main" id="{A8825885-EECF-4AAE-B170-C44232F3D0FC}"/>
                </a:ext>
              </a:extLst>
            </p:cNvPr>
            <p:cNvGrpSpPr/>
            <p:nvPr/>
          </p:nvGrpSpPr>
          <p:grpSpPr>
            <a:xfrm>
              <a:off x="4330236" y="5534325"/>
              <a:ext cx="429216" cy="206988"/>
              <a:chOff x="5409613" y="2261726"/>
              <a:chExt cx="572139" cy="228663"/>
            </a:xfrm>
          </p:grpSpPr>
          <p:sp>
            <p:nvSpPr>
              <p:cNvPr id="176" name="Trapezoid 175">
                <a:extLst>
                  <a:ext uri="{FF2B5EF4-FFF2-40B4-BE49-F238E27FC236}">
                    <a16:creationId xmlns:a16="http://schemas.microsoft.com/office/drawing/2014/main" id="{EEF204F1-1696-45A1-8A47-052E80E61961}"/>
                  </a:ext>
                </a:extLst>
              </p:cNvPr>
              <p:cNvSpPr/>
              <p:nvPr/>
            </p:nvSpPr>
            <p:spPr bwMode="auto">
              <a:xfrm>
                <a:off x="5409613" y="2265740"/>
                <a:ext cx="177031" cy="22464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sp>
            <p:nvSpPr>
              <p:cNvPr id="177" name="Trapezoid 176">
                <a:extLst>
                  <a:ext uri="{FF2B5EF4-FFF2-40B4-BE49-F238E27FC236}">
                    <a16:creationId xmlns:a16="http://schemas.microsoft.com/office/drawing/2014/main" id="{A643F0ED-AAC1-4461-9E6D-35E7BF131A56}"/>
                  </a:ext>
                </a:extLst>
              </p:cNvPr>
              <p:cNvSpPr/>
              <p:nvPr/>
            </p:nvSpPr>
            <p:spPr bwMode="auto">
              <a:xfrm>
                <a:off x="5802644" y="2261726"/>
                <a:ext cx="179108" cy="224647"/>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grpSp>
        <p:sp>
          <p:nvSpPr>
            <p:cNvPr id="17" name="TextBox 16">
              <a:extLst>
                <a:ext uri="{FF2B5EF4-FFF2-40B4-BE49-F238E27FC236}">
                  <a16:creationId xmlns:a16="http://schemas.microsoft.com/office/drawing/2014/main" id="{BDAFAB8F-E23E-4387-864C-045811135EEA}"/>
                </a:ext>
              </a:extLst>
            </p:cNvPr>
            <p:cNvSpPr txBox="1"/>
            <p:nvPr/>
          </p:nvSpPr>
          <p:spPr>
            <a:xfrm>
              <a:off x="8377170" y="4734459"/>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8" name="TextBox 17">
              <a:extLst>
                <a:ext uri="{FF2B5EF4-FFF2-40B4-BE49-F238E27FC236}">
                  <a16:creationId xmlns:a16="http://schemas.microsoft.com/office/drawing/2014/main" id="{5A869D99-8CDB-4004-98D1-4DB3028DE0C3}"/>
                </a:ext>
              </a:extLst>
            </p:cNvPr>
            <p:cNvSpPr txBox="1"/>
            <p:nvPr/>
          </p:nvSpPr>
          <p:spPr>
            <a:xfrm>
              <a:off x="8376992" y="4948078"/>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9" name="TextBox 18">
              <a:extLst>
                <a:ext uri="{FF2B5EF4-FFF2-40B4-BE49-F238E27FC236}">
                  <a16:creationId xmlns:a16="http://schemas.microsoft.com/office/drawing/2014/main" id="{7E3D676C-8098-4F86-B763-106AAD3E45B0}"/>
                </a:ext>
              </a:extLst>
            </p:cNvPr>
            <p:cNvSpPr txBox="1"/>
            <p:nvPr/>
          </p:nvSpPr>
          <p:spPr>
            <a:xfrm>
              <a:off x="8383526" y="5191781"/>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20" name="TextBox 19">
              <a:extLst>
                <a:ext uri="{FF2B5EF4-FFF2-40B4-BE49-F238E27FC236}">
                  <a16:creationId xmlns:a16="http://schemas.microsoft.com/office/drawing/2014/main" id="{AD48C356-6EEC-47FB-9565-BF7E5093E6A4}"/>
                </a:ext>
              </a:extLst>
            </p:cNvPr>
            <p:cNvSpPr txBox="1"/>
            <p:nvPr/>
          </p:nvSpPr>
          <p:spPr>
            <a:xfrm>
              <a:off x="8383526" y="5525751"/>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21" name="TextBox 20">
              <a:extLst>
                <a:ext uri="{FF2B5EF4-FFF2-40B4-BE49-F238E27FC236}">
                  <a16:creationId xmlns:a16="http://schemas.microsoft.com/office/drawing/2014/main" id="{44B7A423-1BF7-4BF3-A378-E4055C70B226}"/>
                </a:ext>
              </a:extLst>
            </p:cNvPr>
            <p:cNvSpPr txBox="1"/>
            <p:nvPr/>
          </p:nvSpPr>
          <p:spPr>
            <a:xfrm>
              <a:off x="8401578" y="6013264"/>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22" name="TextBox 21">
              <a:extLst>
                <a:ext uri="{FF2B5EF4-FFF2-40B4-BE49-F238E27FC236}">
                  <a16:creationId xmlns:a16="http://schemas.microsoft.com/office/drawing/2014/main" id="{F022E95E-A4D1-4339-911F-12021347157F}"/>
                </a:ext>
              </a:extLst>
            </p:cNvPr>
            <p:cNvSpPr txBox="1"/>
            <p:nvPr/>
          </p:nvSpPr>
          <p:spPr>
            <a:xfrm>
              <a:off x="4384981" y="4708396"/>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7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3" name="TextBox 22">
              <a:extLst>
                <a:ext uri="{FF2B5EF4-FFF2-40B4-BE49-F238E27FC236}">
                  <a16:creationId xmlns:a16="http://schemas.microsoft.com/office/drawing/2014/main" id="{8E89B954-21B4-4494-83BE-42B33EAC7DBC}"/>
                </a:ext>
              </a:extLst>
            </p:cNvPr>
            <p:cNvSpPr txBox="1"/>
            <p:nvPr/>
          </p:nvSpPr>
          <p:spPr>
            <a:xfrm>
              <a:off x="4394005" y="4934045"/>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7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4" name="TextBox 23">
              <a:extLst>
                <a:ext uri="{FF2B5EF4-FFF2-40B4-BE49-F238E27FC236}">
                  <a16:creationId xmlns:a16="http://schemas.microsoft.com/office/drawing/2014/main" id="{84804463-F558-42A5-A118-4957F2CCB348}"/>
                </a:ext>
              </a:extLst>
            </p:cNvPr>
            <p:cNvSpPr txBox="1"/>
            <p:nvPr/>
          </p:nvSpPr>
          <p:spPr>
            <a:xfrm>
              <a:off x="4384981" y="5204831"/>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7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5" name="TextBox 24">
              <a:extLst>
                <a:ext uri="{FF2B5EF4-FFF2-40B4-BE49-F238E27FC236}">
                  <a16:creationId xmlns:a16="http://schemas.microsoft.com/office/drawing/2014/main" id="{6DEC7207-4B57-4D3B-B13C-C1A8D3F55D71}"/>
                </a:ext>
              </a:extLst>
            </p:cNvPr>
            <p:cNvSpPr txBox="1"/>
            <p:nvPr/>
          </p:nvSpPr>
          <p:spPr>
            <a:xfrm>
              <a:off x="4403025" y="5529763"/>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7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6" name="TextBox 25">
              <a:extLst>
                <a:ext uri="{FF2B5EF4-FFF2-40B4-BE49-F238E27FC236}">
                  <a16:creationId xmlns:a16="http://schemas.microsoft.com/office/drawing/2014/main" id="{B575AB99-6EE8-4FDC-9DAB-5933C5353D56}"/>
                </a:ext>
              </a:extLst>
            </p:cNvPr>
            <p:cNvSpPr txBox="1"/>
            <p:nvPr/>
          </p:nvSpPr>
          <p:spPr>
            <a:xfrm>
              <a:off x="83045" y="5989567"/>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27" name="Trapezoid 26">
              <a:extLst>
                <a:ext uri="{FF2B5EF4-FFF2-40B4-BE49-F238E27FC236}">
                  <a16:creationId xmlns:a16="http://schemas.microsoft.com/office/drawing/2014/main" id="{3CFA99F7-7EF6-42E4-BE8F-14710B36ADD3}"/>
                </a:ext>
              </a:extLst>
            </p:cNvPr>
            <p:cNvSpPr/>
            <p:nvPr/>
          </p:nvSpPr>
          <p:spPr bwMode="auto">
            <a:xfrm>
              <a:off x="653217" y="6001704"/>
              <a:ext cx="7774936" cy="186543"/>
            </a:xfrm>
            <a:prstGeom prst="trapezoid">
              <a:avLst/>
            </a:prstGeom>
            <a:solidFill>
              <a:srgbClr val="7030A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chemeClr val="bg1"/>
                  </a:solidFill>
                  <a:effectLst/>
                  <a:uLnTx/>
                  <a:uFillTx/>
                  <a:latin typeface="Qualcomm Office Regular"/>
                </a:rPr>
                <a:t>996 usable</a:t>
              </a:r>
              <a:r>
                <a:rPr kumimoji="0" lang="en-US" sz="900" b="0" i="0" u="none" strike="noStrike" kern="0" cap="none" spc="0" normalizeH="0" noProof="0" dirty="0">
                  <a:ln>
                    <a:noFill/>
                  </a:ln>
                  <a:solidFill>
                    <a:schemeClr val="bg1"/>
                  </a:solidFill>
                  <a:effectLst/>
                  <a:uLnTx/>
                  <a:uFillTx/>
                  <a:latin typeface="Qualcomm Office Regular"/>
                </a:rPr>
                <a:t> tones +5 DC</a:t>
              </a:r>
              <a:endParaRPr kumimoji="0" lang="en-US" sz="900" b="0" i="0" u="none" strike="noStrike" kern="0" cap="none" spc="0" normalizeH="0" baseline="0" noProof="0" dirty="0">
                <a:ln>
                  <a:noFill/>
                </a:ln>
                <a:solidFill>
                  <a:schemeClr val="bg1"/>
                </a:solidFill>
                <a:effectLst/>
                <a:uLnTx/>
                <a:uFillTx/>
                <a:latin typeface="Qualcomm Office Regular"/>
              </a:endParaRPr>
            </a:p>
          </p:txBody>
        </p:sp>
        <p:grpSp>
          <p:nvGrpSpPr>
            <p:cNvPr id="28" name="Group 27">
              <a:extLst>
                <a:ext uri="{FF2B5EF4-FFF2-40B4-BE49-F238E27FC236}">
                  <a16:creationId xmlns:a16="http://schemas.microsoft.com/office/drawing/2014/main" id="{27545B02-555D-4274-BFCB-531EDF866A73}"/>
                </a:ext>
              </a:extLst>
            </p:cNvPr>
            <p:cNvGrpSpPr/>
            <p:nvPr/>
          </p:nvGrpSpPr>
          <p:grpSpPr>
            <a:xfrm>
              <a:off x="659503" y="4733347"/>
              <a:ext cx="3664828" cy="998685"/>
              <a:chOff x="659503" y="4733347"/>
              <a:chExt cx="3664828" cy="998685"/>
            </a:xfrm>
          </p:grpSpPr>
          <p:sp>
            <p:nvSpPr>
              <p:cNvPr id="107" name="Trapezoid 106">
                <a:extLst>
                  <a:ext uri="{FF2B5EF4-FFF2-40B4-BE49-F238E27FC236}">
                    <a16:creationId xmlns:a16="http://schemas.microsoft.com/office/drawing/2014/main" id="{E3A085C2-14E7-4736-9E54-114DB1473E15}"/>
                  </a:ext>
                </a:extLst>
              </p:cNvPr>
              <p:cNvSpPr/>
              <p:nvPr/>
            </p:nvSpPr>
            <p:spPr bwMode="auto">
              <a:xfrm>
                <a:off x="1712618" y="474252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8" name="Trapezoid 107">
                <a:extLst>
                  <a:ext uri="{FF2B5EF4-FFF2-40B4-BE49-F238E27FC236}">
                    <a16:creationId xmlns:a16="http://schemas.microsoft.com/office/drawing/2014/main" id="{B924C02B-063C-4151-A18A-E76D8219D56C}"/>
                  </a:ext>
                </a:extLst>
              </p:cNvPr>
              <p:cNvSpPr/>
              <p:nvPr/>
            </p:nvSpPr>
            <p:spPr bwMode="auto">
              <a:xfrm>
                <a:off x="1287613" y="474395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9" name="Trapezoid 108">
                <a:extLst>
                  <a:ext uri="{FF2B5EF4-FFF2-40B4-BE49-F238E27FC236}">
                    <a16:creationId xmlns:a16="http://schemas.microsoft.com/office/drawing/2014/main" id="{C24C72CE-E177-49F7-B95C-E684C2E987E7}"/>
                  </a:ext>
                </a:extLst>
              </p:cNvPr>
              <p:cNvSpPr/>
              <p:nvPr/>
            </p:nvSpPr>
            <p:spPr bwMode="auto">
              <a:xfrm>
                <a:off x="1874290" y="4743950"/>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10" name="Trapezoid 109">
                <a:extLst>
                  <a:ext uri="{FF2B5EF4-FFF2-40B4-BE49-F238E27FC236}">
                    <a16:creationId xmlns:a16="http://schemas.microsoft.com/office/drawing/2014/main" id="{E4CA46E9-A218-45E5-B1BE-2F82848BDEEA}"/>
                  </a:ext>
                </a:extLst>
              </p:cNvPr>
              <p:cNvSpPr/>
              <p:nvPr/>
            </p:nvSpPr>
            <p:spPr bwMode="auto">
              <a:xfrm>
                <a:off x="877577" y="474395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11" name="Trapezoid 110">
                <a:extLst>
                  <a:ext uri="{FF2B5EF4-FFF2-40B4-BE49-F238E27FC236}">
                    <a16:creationId xmlns:a16="http://schemas.microsoft.com/office/drawing/2014/main" id="{15558177-0DE7-4292-BEFB-508E20B2B6F3}"/>
                  </a:ext>
                </a:extLst>
              </p:cNvPr>
              <p:cNvSpPr/>
              <p:nvPr/>
            </p:nvSpPr>
            <p:spPr bwMode="auto">
              <a:xfrm>
                <a:off x="1133437" y="4745381"/>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12" name="Trapezoid 111">
                <a:extLst>
                  <a:ext uri="{FF2B5EF4-FFF2-40B4-BE49-F238E27FC236}">
                    <a16:creationId xmlns:a16="http://schemas.microsoft.com/office/drawing/2014/main" id="{C96486A9-19DD-4E47-94BA-00ED1D741D5F}"/>
                  </a:ext>
                </a:extLst>
              </p:cNvPr>
              <p:cNvSpPr/>
              <p:nvPr/>
            </p:nvSpPr>
            <p:spPr bwMode="auto">
              <a:xfrm>
                <a:off x="2128826" y="4743956"/>
                <a:ext cx="151322" cy="16581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13" name="Trapezoid 112">
                <a:extLst>
                  <a:ext uri="{FF2B5EF4-FFF2-40B4-BE49-F238E27FC236}">
                    <a16:creationId xmlns:a16="http://schemas.microsoft.com/office/drawing/2014/main" id="{F7569962-2D08-480F-A81E-4C33C6B73E03}"/>
                  </a:ext>
                </a:extLst>
              </p:cNvPr>
              <p:cNvSpPr/>
              <p:nvPr/>
            </p:nvSpPr>
            <p:spPr bwMode="auto">
              <a:xfrm>
                <a:off x="2280651" y="4745382"/>
                <a:ext cx="142496" cy="164393"/>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14" name="Trapezoid 113">
                <a:extLst>
                  <a:ext uri="{FF2B5EF4-FFF2-40B4-BE49-F238E27FC236}">
                    <a16:creationId xmlns:a16="http://schemas.microsoft.com/office/drawing/2014/main" id="{8CA188FC-F60F-4174-BCED-B65926B015EF}"/>
                  </a:ext>
                </a:extLst>
              </p:cNvPr>
              <p:cNvSpPr/>
              <p:nvPr/>
            </p:nvSpPr>
            <p:spPr bwMode="auto">
              <a:xfrm>
                <a:off x="2030465" y="4745379"/>
                <a:ext cx="104272" cy="16439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15" name="Trapezoid 114">
                <a:extLst>
                  <a:ext uri="{FF2B5EF4-FFF2-40B4-BE49-F238E27FC236}">
                    <a16:creationId xmlns:a16="http://schemas.microsoft.com/office/drawing/2014/main" id="{56C33713-904C-487B-8A09-715D85A3862D}"/>
                  </a:ext>
                </a:extLst>
              </p:cNvPr>
              <p:cNvSpPr/>
              <p:nvPr/>
            </p:nvSpPr>
            <p:spPr bwMode="auto">
              <a:xfrm>
                <a:off x="724688"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16" name="Trapezoid 115">
                <a:extLst>
                  <a:ext uri="{FF2B5EF4-FFF2-40B4-BE49-F238E27FC236}">
                    <a16:creationId xmlns:a16="http://schemas.microsoft.com/office/drawing/2014/main" id="{20F37D36-4F0F-41F3-846B-DE7AADC8008A}"/>
                  </a:ext>
                </a:extLst>
              </p:cNvPr>
              <p:cNvSpPr/>
              <p:nvPr/>
            </p:nvSpPr>
            <p:spPr bwMode="auto">
              <a:xfrm>
                <a:off x="1134110"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17" name="Trapezoid 116">
                <a:extLst>
                  <a:ext uri="{FF2B5EF4-FFF2-40B4-BE49-F238E27FC236}">
                    <a16:creationId xmlns:a16="http://schemas.microsoft.com/office/drawing/2014/main" id="{2C7BB2D8-39E1-46A1-9C56-6AA339BA9AFF}"/>
                  </a:ext>
                </a:extLst>
              </p:cNvPr>
              <p:cNvSpPr/>
              <p:nvPr/>
            </p:nvSpPr>
            <p:spPr bwMode="auto">
              <a:xfrm>
                <a:off x="1710077"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18" name="Trapezoid 117">
                <a:extLst>
                  <a:ext uri="{FF2B5EF4-FFF2-40B4-BE49-F238E27FC236}">
                    <a16:creationId xmlns:a16="http://schemas.microsoft.com/office/drawing/2014/main" id="{661001E8-F888-43A9-B643-E31B03B7E053}"/>
                  </a:ext>
                </a:extLst>
              </p:cNvPr>
              <p:cNvSpPr/>
              <p:nvPr/>
            </p:nvSpPr>
            <p:spPr bwMode="auto">
              <a:xfrm>
                <a:off x="2121703"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19" name="Trapezoid 118">
                <a:extLst>
                  <a:ext uri="{FF2B5EF4-FFF2-40B4-BE49-F238E27FC236}">
                    <a16:creationId xmlns:a16="http://schemas.microsoft.com/office/drawing/2014/main" id="{66CF726A-379C-40FC-BCF2-44DA03FDC424}"/>
                  </a:ext>
                </a:extLst>
              </p:cNvPr>
              <p:cNvSpPr/>
              <p:nvPr/>
            </p:nvSpPr>
            <p:spPr bwMode="auto">
              <a:xfrm>
                <a:off x="720386" y="474395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20" name="Trapezoid 119">
                <a:extLst>
                  <a:ext uri="{FF2B5EF4-FFF2-40B4-BE49-F238E27FC236}">
                    <a16:creationId xmlns:a16="http://schemas.microsoft.com/office/drawing/2014/main" id="{C46807C2-6F3F-4C6F-BD86-86E874C87CC3}"/>
                  </a:ext>
                </a:extLst>
              </p:cNvPr>
              <p:cNvSpPr/>
              <p:nvPr/>
            </p:nvSpPr>
            <p:spPr bwMode="auto">
              <a:xfrm>
                <a:off x="659503" y="5541268"/>
                <a:ext cx="1834027" cy="190490"/>
              </a:xfrm>
              <a:prstGeom prst="trapezoid">
                <a:avLst/>
              </a:prstGeom>
              <a:solidFill>
                <a:srgbClr val="92D05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242 </a:t>
                </a:r>
              </a:p>
            </p:txBody>
          </p:sp>
          <p:sp>
            <p:nvSpPr>
              <p:cNvPr id="121" name="Trapezoid 120">
                <a:extLst>
                  <a:ext uri="{FF2B5EF4-FFF2-40B4-BE49-F238E27FC236}">
                    <a16:creationId xmlns:a16="http://schemas.microsoft.com/office/drawing/2014/main" id="{36FBB4AA-AAF1-4497-AA30-55E7F401699F}"/>
                  </a:ext>
                </a:extLst>
              </p:cNvPr>
              <p:cNvSpPr/>
              <p:nvPr/>
            </p:nvSpPr>
            <p:spPr bwMode="auto">
              <a:xfrm>
                <a:off x="711985" y="5211988"/>
                <a:ext cx="736722" cy="222836"/>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122" name="Trapezoid 121">
                <a:extLst>
                  <a:ext uri="{FF2B5EF4-FFF2-40B4-BE49-F238E27FC236}">
                    <a16:creationId xmlns:a16="http://schemas.microsoft.com/office/drawing/2014/main" id="{BD22875F-A38C-477D-932E-5A0C5E41A28F}"/>
                  </a:ext>
                </a:extLst>
              </p:cNvPr>
              <p:cNvSpPr/>
              <p:nvPr/>
            </p:nvSpPr>
            <p:spPr bwMode="auto">
              <a:xfrm>
                <a:off x="1695765" y="5221015"/>
                <a:ext cx="721726" cy="21746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123" name="Trapezoid 122">
                <a:extLst>
                  <a:ext uri="{FF2B5EF4-FFF2-40B4-BE49-F238E27FC236}">
                    <a16:creationId xmlns:a16="http://schemas.microsoft.com/office/drawing/2014/main" id="{25233E09-8BF0-433F-892D-898BB0430627}"/>
                  </a:ext>
                </a:extLst>
              </p:cNvPr>
              <p:cNvSpPr/>
              <p:nvPr/>
            </p:nvSpPr>
            <p:spPr bwMode="auto">
              <a:xfrm>
                <a:off x="1441753" y="4742369"/>
                <a:ext cx="48347" cy="16853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24" name="Trapezoid 123">
                <a:extLst>
                  <a:ext uri="{FF2B5EF4-FFF2-40B4-BE49-F238E27FC236}">
                    <a16:creationId xmlns:a16="http://schemas.microsoft.com/office/drawing/2014/main" id="{38A32D80-F165-4411-8351-11F5294B9110}"/>
                  </a:ext>
                </a:extLst>
              </p:cNvPr>
              <p:cNvSpPr/>
              <p:nvPr/>
            </p:nvSpPr>
            <p:spPr bwMode="auto">
              <a:xfrm>
                <a:off x="1023368" y="4739356"/>
                <a:ext cx="107956" cy="17041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25" name="Trapezoid 124">
                <a:extLst>
                  <a:ext uri="{FF2B5EF4-FFF2-40B4-BE49-F238E27FC236}">
                    <a16:creationId xmlns:a16="http://schemas.microsoft.com/office/drawing/2014/main" id="{9CB29156-0FF3-4463-9D9F-057CDE909692}"/>
                  </a:ext>
                </a:extLst>
              </p:cNvPr>
              <p:cNvSpPr/>
              <p:nvPr/>
            </p:nvSpPr>
            <p:spPr bwMode="auto">
              <a:xfrm>
                <a:off x="667858" y="4737807"/>
                <a:ext cx="52451" cy="173093"/>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26" name="Trapezoid 125">
                <a:extLst>
                  <a:ext uri="{FF2B5EF4-FFF2-40B4-BE49-F238E27FC236}">
                    <a16:creationId xmlns:a16="http://schemas.microsoft.com/office/drawing/2014/main" id="{1EFB518B-18C5-457F-B6E7-171E03B25037}"/>
                  </a:ext>
                </a:extLst>
              </p:cNvPr>
              <p:cNvSpPr/>
              <p:nvPr/>
            </p:nvSpPr>
            <p:spPr bwMode="auto">
              <a:xfrm>
                <a:off x="1655850" y="4733347"/>
                <a:ext cx="53318" cy="177554"/>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27" name="Trapezoid 126">
                <a:extLst>
                  <a:ext uri="{FF2B5EF4-FFF2-40B4-BE49-F238E27FC236}">
                    <a16:creationId xmlns:a16="http://schemas.microsoft.com/office/drawing/2014/main" id="{99136CDD-3DD4-44CF-B84A-FE43C46C9282}"/>
                  </a:ext>
                </a:extLst>
              </p:cNvPr>
              <p:cNvSpPr/>
              <p:nvPr/>
            </p:nvSpPr>
            <p:spPr bwMode="auto">
              <a:xfrm>
                <a:off x="2421390" y="4742371"/>
                <a:ext cx="110206" cy="167404"/>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600" kern="0" dirty="0">
                    <a:solidFill>
                      <a:prstClr val="black"/>
                    </a:solidFill>
                    <a:latin typeface="Qualcomm Office Regular"/>
                  </a:rPr>
                  <a:t>2</a:t>
                </a:r>
                <a:endParaRPr kumimoji="0" lang="en-US" sz="600" b="0" i="0" u="none" strike="noStrike" kern="0" cap="none" spc="0" normalizeH="0" baseline="0" noProof="0" dirty="0">
                  <a:ln>
                    <a:noFill/>
                  </a:ln>
                  <a:solidFill>
                    <a:prstClr val="black"/>
                  </a:solidFill>
                  <a:effectLst/>
                  <a:uLnTx/>
                  <a:uFillTx/>
                  <a:latin typeface="Qualcomm Office Regular"/>
                </a:endParaRPr>
              </a:p>
            </p:txBody>
          </p:sp>
          <p:sp>
            <p:nvSpPr>
              <p:cNvPr id="128" name="Trapezoid 127">
                <a:extLst>
                  <a:ext uri="{FF2B5EF4-FFF2-40B4-BE49-F238E27FC236}">
                    <a16:creationId xmlns:a16="http://schemas.microsoft.com/office/drawing/2014/main" id="{4D1DA912-9565-4A7E-A0F7-4A919E4BD30B}"/>
                  </a:ext>
                </a:extLst>
              </p:cNvPr>
              <p:cNvSpPr/>
              <p:nvPr/>
            </p:nvSpPr>
            <p:spPr bwMode="auto">
              <a:xfrm>
                <a:off x="1433398" y="4965012"/>
                <a:ext cx="55742" cy="17566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29" name="Trapezoid 128">
                <a:extLst>
                  <a:ext uri="{FF2B5EF4-FFF2-40B4-BE49-F238E27FC236}">
                    <a16:creationId xmlns:a16="http://schemas.microsoft.com/office/drawing/2014/main" id="{CD451361-C76A-4580-BBCC-0E77A53827DE}"/>
                  </a:ext>
                </a:extLst>
              </p:cNvPr>
              <p:cNvSpPr/>
              <p:nvPr/>
            </p:nvSpPr>
            <p:spPr bwMode="auto">
              <a:xfrm>
                <a:off x="1021275" y="4955989"/>
                <a:ext cx="114358" cy="18303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30" name="Trapezoid 129">
                <a:extLst>
                  <a:ext uri="{FF2B5EF4-FFF2-40B4-BE49-F238E27FC236}">
                    <a16:creationId xmlns:a16="http://schemas.microsoft.com/office/drawing/2014/main" id="{44623CFD-3051-490E-94E3-982C2EF28E67}"/>
                  </a:ext>
                </a:extLst>
              </p:cNvPr>
              <p:cNvSpPr/>
              <p:nvPr/>
            </p:nvSpPr>
            <p:spPr bwMode="auto">
              <a:xfrm>
                <a:off x="659503" y="4959942"/>
                <a:ext cx="62911" cy="18072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31" name="Trapezoid 130">
                <a:extLst>
                  <a:ext uri="{FF2B5EF4-FFF2-40B4-BE49-F238E27FC236}">
                    <a16:creationId xmlns:a16="http://schemas.microsoft.com/office/drawing/2014/main" id="{34AF2346-790E-4D62-BEFC-19A077213AD0}"/>
                  </a:ext>
                </a:extLst>
              </p:cNvPr>
              <p:cNvSpPr/>
              <p:nvPr/>
            </p:nvSpPr>
            <p:spPr bwMode="auto">
              <a:xfrm>
                <a:off x="1643348" y="4955990"/>
                <a:ext cx="65914" cy="18468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32" name="Trapezoid 131">
                <a:extLst>
                  <a:ext uri="{FF2B5EF4-FFF2-40B4-BE49-F238E27FC236}">
                    <a16:creationId xmlns:a16="http://schemas.microsoft.com/office/drawing/2014/main" id="{2F299D2D-F69E-4B76-B9B8-0062267E60A9}"/>
                  </a:ext>
                </a:extLst>
              </p:cNvPr>
              <p:cNvSpPr/>
              <p:nvPr/>
            </p:nvSpPr>
            <p:spPr bwMode="auto">
              <a:xfrm>
                <a:off x="2419299" y="4965014"/>
                <a:ext cx="110906" cy="17565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33" name="Trapezoid 132">
                <a:extLst>
                  <a:ext uri="{FF2B5EF4-FFF2-40B4-BE49-F238E27FC236}">
                    <a16:creationId xmlns:a16="http://schemas.microsoft.com/office/drawing/2014/main" id="{A1005CF0-DE11-4B5D-BB59-840DB672748B}"/>
                  </a:ext>
                </a:extLst>
              </p:cNvPr>
              <p:cNvSpPr/>
              <p:nvPr/>
            </p:nvSpPr>
            <p:spPr bwMode="auto">
              <a:xfrm>
                <a:off x="2028371" y="4968025"/>
                <a:ext cx="99779" cy="17264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34" name="Trapezoid 133">
                <a:extLst>
                  <a:ext uri="{FF2B5EF4-FFF2-40B4-BE49-F238E27FC236}">
                    <a16:creationId xmlns:a16="http://schemas.microsoft.com/office/drawing/2014/main" id="{8C01F7AC-7AD4-45CB-867E-22E5A6BAFC1E}"/>
                  </a:ext>
                </a:extLst>
              </p:cNvPr>
              <p:cNvSpPr/>
              <p:nvPr/>
            </p:nvSpPr>
            <p:spPr bwMode="auto">
              <a:xfrm>
                <a:off x="1648782" y="5244827"/>
                <a:ext cx="55042" cy="19365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35" name="Trapezoid 134">
                <a:extLst>
                  <a:ext uri="{FF2B5EF4-FFF2-40B4-BE49-F238E27FC236}">
                    <a16:creationId xmlns:a16="http://schemas.microsoft.com/office/drawing/2014/main" id="{15A4237A-C2A3-4F60-899F-E0CCD3C601EB}"/>
                  </a:ext>
                </a:extLst>
              </p:cNvPr>
              <p:cNvSpPr/>
              <p:nvPr/>
            </p:nvSpPr>
            <p:spPr bwMode="auto">
              <a:xfrm>
                <a:off x="1440469" y="5235800"/>
                <a:ext cx="50357" cy="20203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36" name="Trapezoid 135">
                <a:extLst>
                  <a:ext uri="{FF2B5EF4-FFF2-40B4-BE49-F238E27FC236}">
                    <a16:creationId xmlns:a16="http://schemas.microsoft.com/office/drawing/2014/main" id="{B6177428-D29B-42F6-8133-18A00137F085}"/>
                  </a:ext>
                </a:extLst>
              </p:cNvPr>
              <p:cNvSpPr/>
              <p:nvPr/>
            </p:nvSpPr>
            <p:spPr bwMode="auto">
              <a:xfrm>
                <a:off x="3085050" y="4743956"/>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37" name="Trapezoid 136">
                <a:extLst>
                  <a:ext uri="{FF2B5EF4-FFF2-40B4-BE49-F238E27FC236}">
                    <a16:creationId xmlns:a16="http://schemas.microsoft.com/office/drawing/2014/main" id="{3FF2399E-5951-496F-AD4D-B88F97427969}"/>
                  </a:ext>
                </a:extLst>
              </p:cNvPr>
              <p:cNvSpPr/>
              <p:nvPr/>
            </p:nvSpPr>
            <p:spPr bwMode="auto">
              <a:xfrm>
                <a:off x="3711542" y="4743952"/>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38" name="Trapezoid 137">
                <a:extLst>
                  <a:ext uri="{FF2B5EF4-FFF2-40B4-BE49-F238E27FC236}">
                    <a16:creationId xmlns:a16="http://schemas.microsoft.com/office/drawing/2014/main" id="{3AF2D91C-8047-4B48-9CEE-CC5D2EF51C11}"/>
                  </a:ext>
                </a:extLst>
              </p:cNvPr>
              <p:cNvSpPr/>
              <p:nvPr/>
            </p:nvSpPr>
            <p:spPr bwMode="auto">
              <a:xfrm>
                <a:off x="3957688" y="4743956"/>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39" name="Trapezoid 138">
                <a:extLst>
                  <a:ext uri="{FF2B5EF4-FFF2-40B4-BE49-F238E27FC236}">
                    <a16:creationId xmlns:a16="http://schemas.microsoft.com/office/drawing/2014/main" id="{97C7C80D-3D48-4CA2-A7AA-77598F55519F}"/>
                  </a:ext>
                </a:extLst>
              </p:cNvPr>
              <p:cNvSpPr/>
              <p:nvPr/>
            </p:nvSpPr>
            <p:spPr bwMode="auto">
              <a:xfrm>
                <a:off x="4113102" y="4745382"/>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0" name="Trapezoid 139">
                <a:extLst>
                  <a:ext uri="{FF2B5EF4-FFF2-40B4-BE49-F238E27FC236}">
                    <a16:creationId xmlns:a16="http://schemas.microsoft.com/office/drawing/2014/main" id="{14C3EE1E-6807-46F8-BC8E-1B515324CDD7}"/>
                  </a:ext>
                </a:extLst>
              </p:cNvPr>
              <p:cNvSpPr/>
              <p:nvPr/>
            </p:nvSpPr>
            <p:spPr bwMode="auto">
              <a:xfrm>
                <a:off x="2822352" y="4745382"/>
                <a:ext cx="117749" cy="173113"/>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41" name="Trapezoid 140">
                <a:extLst>
                  <a:ext uri="{FF2B5EF4-FFF2-40B4-BE49-F238E27FC236}">
                    <a16:creationId xmlns:a16="http://schemas.microsoft.com/office/drawing/2014/main" id="{7EB9ED82-1DAD-492B-8A96-973857234707}"/>
                  </a:ext>
                </a:extLst>
              </p:cNvPr>
              <p:cNvSpPr/>
              <p:nvPr/>
            </p:nvSpPr>
            <p:spPr bwMode="auto">
              <a:xfrm>
                <a:off x="3599679" y="4957642"/>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42" name="Trapezoid 141">
                <a:extLst>
                  <a:ext uri="{FF2B5EF4-FFF2-40B4-BE49-F238E27FC236}">
                    <a16:creationId xmlns:a16="http://schemas.microsoft.com/office/drawing/2014/main" id="{05E5AEF1-3A76-44BE-BEA0-71E7ED58EFA6}"/>
                  </a:ext>
                </a:extLst>
              </p:cNvPr>
              <p:cNvSpPr/>
              <p:nvPr/>
            </p:nvSpPr>
            <p:spPr bwMode="auto">
              <a:xfrm>
                <a:off x="3963097" y="4957642"/>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43" name="Trapezoid 142">
                <a:extLst>
                  <a:ext uri="{FF2B5EF4-FFF2-40B4-BE49-F238E27FC236}">
                    <a16:creationId xmlns:a16="http://schemas.microsoft.com/office/drawing/2014/main" id="{C0E72BFD-1BA9-49D5-AEAE-8A34280D7D6E}"/>
                  </a:ext>
                </a:extLst>
              </p:cNvPr>
              <p:cNvSpPr/>
              <p:nvPr/>
            </p:nvSpPr>
            <p:spPr bwMode="auto">
              <a:xfrm>
                <a:off x="3322740" y="4745382"/>
                <a:ext cx="159798" cy="16551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4" name="Trapezoid 143">
                <a:extLst>
                  <a:ext uri="{FF2B5EF4-FFF2-40B4-BE49-F238E27FC236}">
                    <a16:creationId xmlns:a16="http://schemas.microsoft.com/office/drawing/2014/main" id="{EC1E138E-5E68-4916-BE84-8CD273BF1BF3}"/>
                  </a:ext>
                </a:extLst>
              </p:cNvPr>
              <p:cNvSpPr/>
              <p:nvPr/>
            </p:nvSpPr>
            <p:spPr bwMode="auto">
              <a:xfrm>
                <a:off x="3556008" y="474252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5" name="Trapezoid 144">
                <a:extLst>
                  <a:ext uri="{FF2B5EF4-FFF2-40B4-BE49-F238E27FC236}">
                    <a16:creationId xmlns:a16="http://schemas.microsoft.com/office/drawing/2014/main" id="{201BAE29-41E5-46B9-A31D-DB75CBB357AC}"/>
                  </a:ext>
                </a:extLst>
              </p:cNvPr>
              <p:cNvSpPr/>
              <p:nvPr/>
            </p:nvSpPr>
            <p:spPr bwMode="auto">
              <a:xfrm>
                <a:off x="2673607" y="474395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6" name="Trapezoid 145">
                <a:extLst>
                  <a:ext uri="{FF2B5EF4-FFF2-40B4-BE49-F238E27FC236}">
                    <a16:creationId xmlns:a16="http://schemas.microsoft.com/office/drawing/2014/main" id="{14C410F8-7B51-4AC1-AFBD-439A527DE065}"/>
                  </a:ext>
                </a:extLst>
              </p:cNvPr>
              <p:cNvSpPr/>
              <p:nvPr/>
            </p:nvSpPr>
            <p:spPr bwMode="auto">
              <a:xfrm>
                <a:off x="2947524" y="4745382"/>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7" name="Trapezoid 146">
                <a:extLst>
                  <a:ext uri="{FF2B5EF4-FFF2-40B4-BE49-F238E27FC236}">
                    <a16:creationId xmlns:a16="http://schemas.microsoft.com/office/drawing/2014/main" id="{4F75B915-6589-4FEF-B445-19612A63EE45}"/>
                  </a:ext>
                </a:extLst>
              </p:cNvPr>
              <p:cNvSpPr/>
              <p:nvPr/>
            </p:nvSpPr>
            <p:spPr bwMode="auto">
              <a:xfrm>
                <a:off x="3949170" y="474395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8" name="Trapezoid 147">
                <a:extLst>
                  <a:ext uri="{FF2B5EF4-FFF2-40B4-BE49-F238E27FC236}">
                    <a16:creationId xmlns:a16="http://schemas.microsoft.com/office/drawing/2014/main" id="{F91D76FD-77E0-423B-AD51-B655C6DB288C}"/>
                  </a:ext>
                </a:extLst>
              </p:cNvPr>
              <p:cNvSpPr/>
              <p:nvPr/>
            </p:nvSpPr>
            <p:spPr bwMode="auto">
              <a:xfrm>
                <a:off x="4104583" y="4745382"/>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49" name="Trapezoid 148">
                <a:extLst>
                  <a:ext uri="{FF2B5EF4-FFF2-40B4-BE49-F238E27FC236}">
                    <a16:creationId xmlns:a16="http://schemas.microsoft.com/office/drawing/2014/main" id="{3754CC5D-EE0F-4328-AD40-C8E6B2F0E7F9}"/>
                  </a:ext>
                </a:extLst>
              </p:cNvPr>
              <p:cNvSpPr/>
              <p:nvPr/>
            </p:nvSpPr>
            <p:spPr bwMode="auto">
              <a:xfrm>
                <a:off x="2526983"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50" name="Trapezoid 149">
                <a:extLst>
                  <a:ext uri="{FF2B5EF4-FFF2-40B4-BE49-F238E27FC236}">
                    <a16:creationId xmlns:a16="http://schemas.microsoft.com/office/drawing/2014/main" id="{D500F336-E200-4C6E-AC46-E77A08F49A2A}"/>
                  </a:ext>
                </a:extLst>
              </p:cNvPr>
              <p:cNvSpPr/>
              <p:nvPr/>
            </p:nvSpPr>
            <p:spPr bwMode="auto">
              <a:xfrm>
                <a:off x="2946073"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51" name="Trapezoid 150">
                <a:extLst>
                  <a:ext uri="{FF2B5EF4-FFF2-40B4-BE49-F238E27FC236}">
                    <a16:creationId xmlns:a16="http://schemas.microsoft.com/office/drawing/2014/main" id="{908E123E-5932-4B9D-B82B-CC44FEBDDAE4}"/>
                  </a:ext>
                </a:extLst>
              </p:cNvPr>
              <p:cNvSpPr/>
              <p:nvPr/>
            </p:nvSpPr>
            <p:spPr bwMode="auto">
              <a:xfrm>
                <a:off x="3540827"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52" name="Trapezoid 151">
                <a:extLst>
                  <a:ext uri="{FF2B5EF4-FFF2-40B4-BE49-F238E27FC236}">
                    <a16:creationId xmlns:a16="http://schemas.microsoft.com/office/drawing/2014/main" id="{7ACDDBB9-3A0D-465B-BB66-6F17C63EE22A}"/>
                  </a:ext>
                </a:extLst>
              </p:cNvPr>
              <p:cNvSpPr/>
              <p:nvPr/>
            </p:nvSpPr>
            <p:spPr bwMode="auto">
              <a:xfrm>
                <a:off x="3954578"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153" name="Trapezoid 152">
                <a:extLst>
                  <a:ext uri="{FF2B5EF4-FFF2-40B4-BE49-F238E27FC236}">
                    <a16:creationId xmlns:a16="http://schemas.microsoft.com/office/drawing/2014/main" id="{4752A9E9-51D5-47A7-899C-9DFBD6890F68}"/>
                  </a:ext>
                </a:extLst>
              </p:cNvPr>
              <p:cNvSpPr/>
              <p:nvPr/>
            </p:nvSpPr>
            <p:spPr bwMode="auto">
              <a:xfrm>
                <a:off x="2534470" y="474395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54" name="Trapezoid 153">
                <a:extLst>
                  <a:ext uri="{FF2B5EF4-FFF2-40B4-BE49-F238E27FC236}">
                    <a16:creationId xmlns:a16="http://schemas.microsoft.com/office/drawing/2014/main" id="{8554D159-FD7F-41F9-8910-1AF5CEAD8BAF}"/>
                  </a:ext>
                </a:extLst>
              </p:cNvPr>
              <p:cNvSpPr/>
              <p:nvPr/>
            </p:nvSpPr>
            <p:spPr bwMode="auto">
              <a:xfrm>
                <a:off x="2497401" y="5541270"/>
                <a:ext cx="1826930" cy="190762"/>
              </a:xfrm>
              <a:prstGeom prst="trapezoid">
                <a:avLst/>
              </a:prstGeom>
              <a:solidFill>
                <a:srgbClr val="92D05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242</a:t>
                </a:r>
              </a:p>
            </p:txBody>
          </p:sp>
          <p:sp>
            <p:nvSpPr>
              <p:cNvPr id="155" name="Trapezoid 154">
                <a:extLst>
                  <a:ext uri="{FF2B5EF4-FFF2-40B4-BE49-F238E27FC236}">
                    <a16:creationId xmlns:a16="http://schemas.microsoft.com/office/drawing/2014/main" id="{0C808A75-7D2C-4A44-9B49-85DC17D7E4AA}"/>
                  </a:ext>
                </a:extLst>
              </p:cNvPr>
              <p:cNvSpPr/>
              <p:nvPr/>
            </p:nvSpPr>
            <p:spPr bwMode="auto">
              <a:xfrm>
                <a:off x="2526983" y="5211990"/>
                <a:ext cx="724792" cy="222837"/>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156" name="Trapezoid 155">
                <a:extLst>
                  <a:ext uri="{FF2B5EF4-FFF2-40B4-BE49-F238E27FC236}">
                    <a16:creationId xmlns:a16="http://schemas.microsoft.com/office/drawing/2014/main" id="{31BF17C0-91A8-42A6-BD26-CAB544382AC0}"/>
                  </a:ext>
                </a:extLst>
              </p:cNvPr>
              <p:cNvSpPr/>
              <p:nvPr/>
            </p:nvSpPr>
            <p:spPr bwMode="auto">
              <a:xfrm>
                <a:off x="3516347" y="5221017"/>
                <a:ext cx="730784" cy="21746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157" name="Trapezoid 156">
                <a:extLst>
                  <a:ext uri="{FF2B5EF4-FFF2-40B4-BE49-F238E27FC236}">
                    <a16:creationId xmlns:a16="http://schemas.microsoft.com/office/drawing/2014/main" id="{2365F757-4B21-4909-A6B6-A6D6E2AEF7E4}"/>
                  </a:ext>
                </a:extLst>
              </p:cNvPr>
              <p:cNvSpPr/>
              <p:nvPr/>
            </p:nvSpPr>
            <p:spPr bwMode="auto">
              <a:xfrm>
                <a:off x="3250248" y="4742370"/>
                <a:ext cx="73596" cy="16740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58" name="Trapezoid 157">
                <a:extLst>
                  <a:ext uri="{FF2B5EF4-FFF2-40B4-BE49-F238E27FC236}">
                    <a16:creationId xmlns:a16="http://schemas.microsoft.com/office/drawing/2014/main" id="{D1D28D81-E3A6-43FF-82E5-6987EE679475}"/>
                  </a:ext>
                </a:extLst>
              </p:cNvPr>
              <p:cNvSpPr/>
              <p:nvPr/>
            </p:nvSpPr>
            <p:spPr bwMode="auto">
              <a:xfrm>
                <a:off x="3855233" y="4742370"/>
                <a:ext cx="98072" cy="16740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59" name="Trapezoid 158">
                <a:extLst>
                  <a:ext uri="{FF2B5EF4-FFF2-40B4-BE49-F238E27FC236}">
                    <a16:creationId xmlns:a16="http://schemas.microsoft.com/office/drawing/2014/main" id="{13DE429F-DEAA-42F6-874B-1359395F8B36}"/>
                  </a:ext>
                </a:extLst>
              </p:cNvPr>
              <p:cNvSpPr/>
              <p:nvPr/>
            </p:nvSpPr>
            <p:spPr bwMode="auto">
              <a:xfrm>
                <a:off x="3483130" y="4742369"/>
                <a:ext cx="46514" cy="16853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0" name="Trapezoid 159">
                <a:extLst>
                  <a:ext uri="{FF2B5EF4-FFF2-40B4-BE49-F238E27FC236}">
                    <a16:creationId xmlns:a16="http://schemas.microsoft.com/office/drawing/2014/main" id="{22D1CD43-DF1D-4F57-B2A1-D3CC310A15DD}"/>
                  </a:ext>
                </a:extLst>
              </p:cNvPr>
              <p:cNvSpPr/>
              <p:nvPr/>
            </p:nvSpPr>
            <p:spPr bwMode="auto">
              <a:xfrm>
                <a:off x="4269048" y="4742371"/>
                <a:ext cx="48347" cy="16853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1" name="Trapezoid 160">
                <a:extLst>
                  <a:ext uri="{FF2B5EF4-FFF2-40B4-BE49-F238E27FC236}">
                    <a16:creationId xmlns:a16="http://schemas.microsoft.com/office/drawing/2014/main" id="{0DA447A6-DF49-4E4F-B64F-736AA7A75DAA}"/>
                  </a:ext>
                </a:extLst>
              </p:cNvPr>
              <p:cNvSpPr/>
              <p:nvPr/>
            </p:nvSpPr>
            <p:spPr bwMode="auto">
              <a:xfrm>
                <a:off x="3869452" y="4965012"/>
                <a:ext cx="106452" cy="17565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62" name="Trapezoid 161">
                <a:extLst>
                  <a:ext uri="{FF2B5EF4-FFF2-40B4-BE49-F238E27FC236}">
                    <a16:creationId xmlns:a16="http://schemas.microsoft.com/office/drawing/2014/main" id="{7C86F2F7-EEB7-40D9-851C-943B27CC343C}"/>
                  </a:ext>
                </a:extLst>
              </p:cNvPr>
              <p:cNvSpPr/>
              <p:nvPr/>
            </p:nvSpPr>
            <p:spPr bwMode="auto">
              <a:xfrm>
                <a:off x="3481768" y="4955991"/>
                <a:ext cx="58315" cy="18467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3" name="Trapezoid 162">
                <a:extLst>
                  <a:ext uri="{FF2B5EF4-FFF2-40B4-BE49-F238E27FC236}">
                    <a16:creationId xmlns:a16="http://schemas.microsoft.com/office/drawing/2014/main" id="{538D94FE-3B7C-4827-BAB4-06F240CDBA56}"/>
                  </a:ext>
                </a:extLst>
              </p:cNvPr>
              <p:cNvSpPr/>
              <p:nvPr/>
            </p:nvSpPr>
            <p:spPr bwMode="auto">
              <a:xfrm>
                <a:off x="4253950" y="4965015"/>
                <a:ext cx="66973" cy="17401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4" name="Trapezoid 163">
                <a:extLst>
                  <a:ext uri="{FF2B5EF4-FFF2-40B4-BE49-F238E27FC236}">
                    <a16:creationId xmlns:a16="http://schemas.microsoft.com/office/drawing/2014/main" id="{940E9203-7FAA-4AC1-94B1-9AC67B7DEF73}"/>
                  </a:ext>
                </a:extLst>
              </p:cNvPr>
              <p:cNvSpPr/>
              <p:nvPr/>
            </p:nvSpPr>
            <p:spPr bwMode="auto">
              <a:xfrm>
                <a:off x="2815131" y="4959001"/>
                <a:ext cx="126750" cy="180024"/>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65" name="Trapezoid 164">
                <a:extLst>
                  <a:ext uri="{FF2B5EF4-FFF2-40B4-BE49-F238E27FC236}">
                    <a16:creationId xmlns:a16="http://schemas.microsoft.com/office/drawing/2014/main" id="{9E0E8824-CCDE-4FBD-8782-62C89CD0743C}"/>
                  </a:ext>
                </a:extLst>
              </p:cNvPr>
              <p:cNvSpPr/>
              <p:nvPr/>
            </p:nvSpPr>
            <p:spPr bwMode="auto">
              <a:xfrm>
                <a:off x="3456835" y="5244827"/>
                <a:ext cx="55042" cy="19365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6" name="Trapezoid 165">
                <a:extLst>
                  <a:ext uri="{FF2B5EF4-FFF2-40B4-BE49-F238E27FC236}">
                    <a16:creationId xmlns:a16="http://schemas.microsoft.com/office/drawing/2014/main" id="{65BD419D-A77F-406E-A287-2E4330F5D550}"/>
                  </a:ext>
                </a:extLst>
              </p:cNvPr>
              <p:cNvSpPr/>
              <p:nvPr/>
            </p:nvSpPr>
            <p:spPr bwMode="auto">
              <a:xfrm>
                <a:off x="3242258" y="5235800"/>
                <a:ext cx="56498" cy="20203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7" name="Trapezoid 166">
                <a:extLst>
                  <a:ext uri="{FF2B5EF4-FFF2-40B4-BE49-F238E27FC236}">
                    <a16:creationId xmlns:a16="http://schemas.microsoft.com/office/drawing/2014/main" id="{31E3CC5C-5DDA-47F9-9D13-A966B84D28E4}"/>
                  </a:ext>
                </a:extLst>
              </p:cNvPr>
              <p:cNvSpPr/>
              <p:nvPr/>
            </p:nvSpPr>
            <p:spPr bwMode="auto">
              <a:xfrm>
                <a:off x="3243810" y="4965011"/>
                <a:ext cx="68842" cy="175657"/>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68" name="Trapezoid 167">
                <a:extLst>
                  <a:ext uri="{FF2B5EF4-FFF2-40B4-BE49-F238E27FC236}">
                    <a16:creationId xmlns:a16="http://schemas.microsoft.com/office/drawing/2014/main" id="{C6965D36-5C67-4FBC-90B5-75DB01588A58}"/>
                  </a:ext>
                </a:extLst>
              </p:cNvPr>
              <p:cNvSpPr/>
              <p:nvPr/>
            </p:nvSpPr>
            <p:spPr bwMode="auto">
              <a:xfrm>
                <a:off x="3333309" y="4968028"/>
                <a:ext cx="147975" cy="17154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69" name="Trapezoid 168">
                <a:extLst>
                  <a:ext uri="{FF2B5EF4-FFF2-40B4-BE49-F238E27FC236}">
                    <a16:creationId xmlns:a16="http://schemas.microsoft.com/office/drawing/2014/main" id="{73BABAAD-ED31-4828-B47E-4475BCC455EB}"/>
                  </a:ext>
                </a:extLst>
              </p:cNvPr>
              <p:cNvSpPr/>
              <p:nvPr/>
            </p:nvSpPr>
            <p:spPr bwMode="auto">
              <a:xfrm>
                <a:off x="1489372" y="4739513"/>
                <a:ext cx="160713" cy="171388"/>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70" name="Trapezoid 169">
                <a:extLst>
                  <a:ext uri="{FF2B5EF4-FFF2-40B4-BE49-F238E27FC236}">
                    <a16:creationId xmlns:a16="http://schemas.microsoft.com/office/drawing/2014/main" id="{F7439ED4-C683-4BEC-B433-631EC9026924}"/>
                  </a:ext>
                </a:extLst>
              </p:cNvPr>
              <p:cNvSpPr/>
              <p:nvPr/>
            </p:nvSpPr>
            <p:spPr bwMode="auto">
              <a:xfrm>
                <a:off x="1501893" y="4965172"/>
                <a:ext cx="151065" cy="173853"/>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71" name="Trapezoid 170">
                <a:extLst>
                  <a:ext uri="{FF2B5EF4-FFF2-40B4-BE49-F238E27FC236}">
                    <a16:creationId xmlns:a16="http://schemas.microsoft.com/office/drawing/2014/main" id="{6F2BA54A-F9DE-40DC-BCA1-A3ED12DD0377}"/>
                  </a:ext>
                </a:extLst>
              </p:cNvPr>
              <p:cNvSpPr/>
              <p:nvPr/>
            </p:nvSpPr>
            <p:spPr bwMode="auto">
              <a:xfrm>
                <a:off x="1489372" y="5226922"/>
                <a:ext cx="170599" cy="207904"/>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72" name="Trapezoid 171">
                <a:extLst>
                  <a:ext uri="{FF2B5EF4-FFF2-40B4-BE49-F238E27FC236}">
                    <a16:creationId xmlns:a16="http://schemas.microsoft.com/office/drawing/2014/main" id="{53B7CD0E-1E48-4E5A-800D-84DE4A2490D8}"/>
                  </a:ext>
                </a:extLst>
              </p:cNvPr>
              <p:cNvSpPr/>
              <p:nvPr/>
            </p:nvSpPr>
            <p:spPr bwMode="auto">
              <a:xfrm>
                <a:off x="3303636" y="5230042"/>
                <a:ext cx="153199" cy="20438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73" name="Trapezoid 172">
                <a:extLst>
                  <a:ext uri="{FF2B5EF4-FFF2-40B4-BE49-F238E27FC236}">
                    <a16:creationId xmlns:a16="http://schemas.microsoft.com/office/drawing/2014/main" id="{8BB06405-F532-4B6A-9CB2-7165BD8E0A57}"/>
                  </a:ext>
                </a:extLst>
              </p:cNvPr>
              <p:cNvSpPr/>
              <p:nvPr/>
            </p:nvSpPr>
            <p:spPr bwMode="auto">
              <a:xfrm>
                <a:off x="660901" y="5254955"/>
                <a:ext cx="62911" cy="18072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74" name="Trapezoid 173">
                <a:extLst>
                  <a:ext uri="{FF2B5EF4-FFF2-40B4-BE49-F238E27FC236}">
                    <a16:creationId xmlns:a16="http://schemas.microsoft.com/office/drawing/2014/main" id="{2E0FD569-A8FE-4AB0-91A5-ECF6FF1E6464}"/>
                  </a:ext>
                </a:extLst>
              </p:cNvPr>
              <p:cNvSpPr/>
              <p:nvPr/>
            </p:nvSpPr>
            <p:spPr bwMode="auto">
              <a:xfrm>
                <a:off x="2412308" y="5251638"/>
                <a:ext cx="110906" cy="17565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75" name="Trapezoid 174">
                <a:extLst>
                  <a:ext uri="{FF2B5EF4-FFF2-40B4-BE49-F238E27FC236}">
                    <a16:creationId xmlns:a16="http://schemas.microsoft.com/office/drawing/2014/main" id="{5A5700E1-35BA-4856-9205-2513E7F5E202}"/>
                  </a:ext>
                </a:extLst>
              </p:cNvPr>
              <p:cNvSpPr/>
              <p:nvPr/>
            </p:nvSpPr>
            <p:spPr bwMode="auto">
              <a:xfrm>
                <a:off x="4238570" y="5260028"/>
                <a:ext cx="66973" cy="17401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grpSp>
        <p:grpSp>
          <p:nvGrpSpPr>
            <p:cNvPr id="29" name="Group 28">
              <a:extLst>
                <a:ext uri="{FF2B5EF4-FFF2-40B4-BE49-F238E27FC236}">
                  <a16:creationId xmlns:a16="http://schemas.microsoft.com/office/drawing/2014/main" id="{F1FC14E3-795F-47C3-95A7-E736F087462C}"/>
                </a:ext>
              </a:extLst>
            </p:cNvPr>
            <p:cNvGrpSpPr/>
            <p:nvPr/>
          </p:nvGrpSpPr>
          <p:grpSpPr>
            <a:xfrm>
              <a:off x="4754936" y="4734581"/>
              <a:ext cx="3664828" cy="998685"/>
              <a:chOff x="659503" y="4733347"/>
              <a:chExt cx="3664828" cy="998685"/>
            </a:xfrm>
          </p:grpSpPr>
          <p:sp>
            <p:nvSpPr>
              <p:cNvPr id="38" name="Trapezoid 37">
                <a:extLst>
                  <a:ext uri="{FF2B5EF4-FFF2-40B4-BE49-F238E27FC236}">
                    <a16:creationId xmlns:a16="http://schemas.microsoft.com/office/drawing/2014/main" id="{D230D768-0BDB-4074-818D-B50A5321BEC6}"/>
                  </a:ext>
                </a:extLst>
              </p:cNvPr>
              <p:cNvSpPr/>
              <p:nvPr/>
            </p:nvSpPr>
            <p:spPr bwMode="auto">
              <a:xfrm>
                <a:off x="1712618" y="474252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39" name="Trapezoid 38">
                <a:extLst>
                  <a:ext uri="{FF2B5EF4-FFF2-40B4-BE49-F238E27FC236}">
                    <a16:creationId xmlns:a16="http://schemas.microsoft.com/office/drawing/2014/main" id="{DACF84ED-E5D1-44EC-8FDD-51B9410C998E}"/>
                  </a:ext>
                </a:extLst>
              </p:cNvPr>
              <p:cNvSpPr/>
              <p:nvPr/>
            </p:nvSpPr>
            <p:spPr bwMode="auto">
              <a:xfrm>
                <a:off x="1287613" y="474395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40" name="Trapezoid 39">
                <a:extLst>
                  <a:ext uri="{FF2B5EF4-FFF2-40B4-BE49-F238E27FC236}">
                    <a16:creationId xmlns:a16="http://schemas.microsoft.com/office/drawing/2014/main" id="{A943CB93-7F62-4418-B4D5-BCD93A0BAEC8}"/>
                  </a:ext>
                </a:extLst>
              </p:cNvPr>
              <p:cNvSpPr/>
              <p:nvPr/>
            </p:nvSpPr>
            <p:spPr bwMode="auto">
              <a:xfrm>
                <a:off x="1874290" y="4743950"/>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41" name="Trapezoid 40">
                <a:extLst>
                  <a:ext uri="{FF2B5EF4-FFF2-40B4-BE49-F238E27FC236}">
                    <a16:creationId xmlns:a16="http://schemas.microsoft.com/office/drawing/2014/main" id="{4229E5BD-C6F9-4C03-A2BE-5C6DD1993DFB}"/>
                  </a:ext>
                </a:extLst>
              </p:cNvPr>
              <p:cNvSpPr/>
              <p:nvPr/>
            </p:nvSpPr>
            <p:spPr bwMode="auto">
              <a:xfrm>
                <a:off x="877577" y="474395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42" name="Trapezoid 41">
                <a:extLst>
                  <a:ext uri="{FF2B5EF4-FFF2-40B4-BE49-F238E27FC236}">
                    <a16:creationId xmlns:a16="http://schemas.microsoft.com/office/drawing/2014/main" id="{C5CB9AFA-2298-4994-8D85-ABEE747B27E8}"/>
                  </a:ext>
                </a:extLst>
              </p:cNvPr>
              <p:cNvSpPr/>
              <p:nvPr/>
            </p:nvSpPr>
            <p:spPr bwMode="auto">
              <a:xfrm>
                <a:off x="1133437" y="4745381"/>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43" name="Trapezoid 42">
                <a:extLst>
                  <a:ext uri="{FF2B5EF4-FFF2-40B4-BE49-F238E27FC236}">
                    <a16:creationId xmlns:a16="http://schemas.microsoft.com/office/drawing/2014/main" id="{803F5F8B-76D6-4181-97FB-99B3C5E650F1}"/>
                  </a:ext>
                </a:extLst>
              </p:cNvPr>
              <p:cNvSpPr/>
              <p:nvPr/>
            </p:nvSpPr>
            <p:spPr bwMode="auto">
              <a:xfrm>
                <a:off x="2128826" y="4743956"/>
                <a:ext cx="151322" cy="16581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44" name="Trapezoid 43">
                <a:extLst>
                  <a:ext uri="{FF2B5EF4-FFF2-40B4-BE49-F238E27FC236}">
                    <a16:creationId xmlns:a16="http://schemas.microsoft.com/office/drawing/2014/main" id="{1DD4ECB7-B8E9-4FAB-9B11-BED124E2BBC4}"/>
                  </a:ext>
                </a:extLst>
              </p:cNvPr>
              <p:cNvSpPr/>
              <p:nvPr/>
            </p:nvSpPr>
            <p:spPr bwMode="auto">
              <a:xfrm>
                <a:off x="2280651" y="4745382"/>
                <a:ext cx="142496" cy="164393"/>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45" name="Trapezoid 44">
                <a:extLst>
                  <a:ext uri="{FF2B5EF4-FFF2-40B4-BE49-F238E27FC236}">
                    <a16:creationId xmlns:a16="http://schemas.microsoft.com/office/drawing/2014/main" id="{7D699358-AABD-4557-B187-3FA545827ADC}"/>
                  </a:ext>
                </a:extLst>
              </p:cNvPr>
              <p:cNvSpPr/>
              <p:nvPr/>
            </p:nvSpPr>
            <p:spPr bwMode="auto">
              <a:xfrm>
                <a:off x="2030465" y="4745379"/>
                <a:ext cx="104272" cy="16439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46" name="Trapezoid 45">
                <a:extLst>
                  <a:ext uri="{FF2B5EF4-FFF2-40B4-BE49-F238E27FC236}">
                    <a16:creationId xmlns:a16="http://schemas.microsoft.com/office/drawing/2014/main" id="{EE9E9932-52A9-4689-B279-7BB1D17B0392}"/>
                  </a:ext>
                </a:extLst>
              </p:cNvPr>
              <p:cNvSpPr/>
              <p:nvPr/>
            </p:nvSpPr>
            <p:spPr bwMode="auto">
              <a:xfrm>
                <a:off x="724688"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47" name="Trapezoid 46">
                <a:extLst>
                  <a:ext uri="{FF2B5EF4-FFF2-40B4-BE49-F238E27FC236}">
                    <a16:creationId xmlns:a16="http://schemas.microsoft.com/office/drawing/2014/main" id="{866CCA93-C494-46BC-9311-F446F7ABD260}"/>
                  </a:ext>
                </a:extLst>
              </p:cNvPr>
              <p:cNvSpPr/>
              <p:nvPr/>
            </p:nvSpPr>
            <p:spPr bwMode="auto">
              <a:xfrm>
                <a:off x="1134110"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48" name="Trapezoid 47">
                <a:extLst>
                  <a:ext uri="{FF2B5EF4-FFF2-40B4-BE49-F238E27FC236}">
                    <a16:creationId xmlns:a16="http://schemas.microsoft.com/office/drawing/2014/main" id="{133C05E2-3CEF-4209-B90B-F6B60BABCFD9}"/>
                  </a:ext>
                </a:extLst>
              </p:cNvPr>
              <p:cNvSpPr/>
              <p:nvPr/>
            </p:nvSpPr>
            <p:spPr bwMode="auto">
              <a:xfrm>
                <a:off x="1710077"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49" name="Trapezoid 48">
                <a:extLst>
                  <a:ext uri="{FF2B5EF4-FFF2-40B4-BE49-F238E27FC236}">
                    <a16:creationId xmlns:a16="http://schemas.microsoft.com/office/drawing/2014/main" id="{1736BC51-6650-4F92-9423-091649155EB2}"/>
                  </a:ext>
                </a:extLst>
              </p:cNvPr>
              <p:cNvSpPr/>
              <p:nvPr/>
            </p:nvSpPr>
            <p:spPr bwMode="auto">
              <a:xfrm>
                <a:off x="2121703" y="4957640"/>
                <a:ext cx="300583"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50" name="Trapezoid 49">
                <a:extLst>
                  <a:ext uri="{FF2B5EF4-FFF2-40B4-BE49-F238E27FC236}">
                    <a16:creationId xmlns:a16="http://schemas.microsoft.com/office/drawing/2014/main" id="{00641031-4497-463D-B2C9-0A2210624FEA}"/>
                  </a:ext>
                </a:extLst>
              </p:cNvPr>
              <p:cNvSpPr/>
              <p:nvPr/>
            </p:nvSpPr>
            <p:spPr bwMode="auto">
              <a:xfrm>
                <a:off x="720386" y="474395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51" name="Trapezoid 50">
                <a:extLst>
                  <a:ext uri="{FF2B5EF4-FFF2-40B4-BE49-F238E27FC236}">
                    <a16:creationId xmlns:a16="http://schemas.microsoft.com/office/drawing/2014/main" id="{F607CB78-894E-4DEF-87FE-2E233BD23822}"/>
                  </a:ext>
                </a:extLst>
              </p:cNvPr>
              <p:cNvSpPr/>
              <p:nvPr/>
            </p:nvSpPr>
            <p:spPr bwMode="auto">
              <a:xfrm>
                <a:off x="659503" y="5541268"/>
                <a:ext cx="1834027" cy="190490"/>
              </a:xfrm>
              <a:prstGeom prst="trapezoid">
                <a:avLst/>
              </a:prstGeom>
              <a:solidFill>
                <a:srgbClr val="92D05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242 </a:t>
                </a:r>
              </a:p>
            </p:txBody>
          </p:sp>
          <p:sp>
            <p:nvSpPr>
              <p:cNvPr id="52" name="Trapezoid 51">
                <a:extLst>
                  <a:ext uri="{FF2B5EF4-FFF2-40B4-BE49-F238E27FC236}">
                    <a16:creationId xmlns:a16="http://schemas.microsoft.com/office/drawing/2014/main" id="{04EF9342-D575-4D3D-A1AA-F023298AA84A}"/>
                  </a:ext>
                </a:extLst>
              </p:cNvPr>
              <p:cNvSpPr/>
              <p:nvPr/>
            </p:nvSpPr>
            <p:spPr bwMode="auto">
              <a:xfrm>
                <a:off x="711985" y="5211988"/>
                <a:ext cx="736722" cy="222836"/>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53" name="Trapezoid 52">
                <a:extLst>
                  <a:ext uri="{FF2B5EF4-FFF2-40B4-BE49-F238E27FC236}">
                    <a16:creationId xmlns:a16="http://schemas.microsoft.com/office/drawing/2014/main" id="{AA7BD2C6-9A6A-46E0-BEB8-A32004E738A2}"/>
                  </a:ext>
                </a:extLst>
              </p:cNvPr>
              <p:cNvSpPr/>
              <p:nvPr/>
            </p:nvSpPr>
            <p:spPr bwMode="auto">
              <a:xfrm>
                <a:off x="1695765" y="5221015"/>
                <a:ext cx="721726" cy="21746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54" name="Trapezoid 53">
                <a:extLst>
                  <a:ext uri="{FF2B5EF4-FFF2-40B4-BE49-F238E27FC236}">
                    <a16:creationId xmlns:a16="http://schemas.microsoft.com/office/drawing/2014/main" id="{797DAEE7-7951-4A60-87AC-1510C2F9492C}"/>
                  </a:ext>
                </a:extLst>
              </p:cNvPr>
              <p:cNvSpPr/>
              <p:nvPr/>
            </p:nvSpPr>
            <p:spPr bwMode="auto">
              <a:xfrm>
                <a:off x="1441753" y="4742369"/>
                <a:ext cx="48347" cy="16853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55" name="Trapezoid 54">
                <a:extLst>
                  <a:ext uri="{FF2B5EF4-FFF2-40B4-BE49-F238E27FC236}">
                    <a16:creationId xmlns:a16="http://schemas.microsoft.com/office/drawing/2014/main" id="{7EEB552E-2D8D-4150-8158-3F340D886538}"/>
                  </a:ext>
                </a:extLst>
              </p:cNvPr>
              <p:cNvSpPr/>
              <p:nvPr/>
            </p:nvSpPr>
            <p:spPr bwMode="auto">
              <a:xfrm>
                <a:off x="1023368" y="4739356"/>
                <a:ext cx="107956" cy="17041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56" name="Trapezoid 55">
                <a:extLst>
                  <a:ext uri="{FF2B5EF4-FFF2-40B4-BE49-F238E27FC236}">
                    <a16:creationId xmlns:a16="http://schemas.microsoft.com/office/drawing/2014/main" id="{1FB1C49C-6859-4E39-AAF6-21F0A4581494}"/>
                  </a:ext>
                </a:extLst>
              </p:cNvPr>
              <p:cNvSpPr/>
              <p:nvPr/>
            </p:nvSpPr>
            <p:spPr bwMode="auto">
              <a:xfrm>
                <a:off x="667858" y="4737807"/>
                <a:ext cx="52451" cy="173093"/>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57" name="Trapezoid 56">
                <a:extLst>
                  <a:ext uri="{FF2B5EF4-FFF2-40B4-BE49-F238E27FC236}">
                    <a16:creationId xmlns:a16="http://schemas.microsoft.com/office/drawing/2014/main" id="{0822DA30-28A0-4FD0-8AAC-53374330DE97}"/>
                  </a:ext>
                </a:extLst>
              </p:cNvPr>
              <p:cNvSpPr/>
              <p:nvPr/>
            </p:nvSpPr>
            <p:spPr bwMode="auto">
              <a:xfrm>
                <a:off x="1655850" y="4733347"/>
                <a:ext cx="53318" cy="177554"/>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58" name="Trapezoid 57">
                <a:extLst>
                  <a:ext uri="{FF2B5EF4-FFF2-40B4-BE49-F238E27FC236}">
                    <a16:creationId xmlns:a16="http://schemas.microsoft.com/office/drawing/2014/main" id="{EB18E0EB-23EA-43E9-AFD5-7369A6FFA31F}"/>
                  </a:ext>
                </a:extLst>
              </p:cNvPr>
              <p:cNvSpPr/>
              <p:nvPr/>
            </p:nvSpPr>
            <p:spPr bwMode="auto">
              <a:xfrm>
                <a:off x="2421390" y="4742371"/>
                <a:ext cx="110206" cy="167404"/>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600" kern="0" dirty="0">
                    <a:solidFill>
                      <a:prstClr val="black"/>
                    </a:solidFill>
                    <a:latin typeface="Qualcomm Office Regular"/>
                  </a:rPr>
                  <a:t>2</a:t>
                </a:r>
                <a:endParaRPr kumimoji="0" lang="en-US" sz="600" b="0" i="0" u="none" strike="noStrike" kern="0" cap="none" spc="0" normalizeH="0" baseline="0" noProof="0" dirty="0">
                  <a:ln>
                    <a:noFill/>
                  </a:ln>
                  <a:solidFill>
                    <a:prstClr val="black"/>
                  </a:solidFill>
                  <a:effectLst/>
                  <a:uLnTx/>
                  <a:uFillTx/>
                  <a:latin typeface="Qualcomm Office Regular"/>
                </a:endParaRPr>
              </a:p>
            </p:txBody>
          </p:sp>
          <p:sp>
            <p:nvSpPr>
              <p:cNvPr id="59" name="Trapezoid 58">
                <a:extLst>
                  <a:ext uri="{FF2B5EF4-FFF2-40B4-BE49-F238E27FC236}">
                    <a16:creationId xmlns:a16="http://schemas.microsoft.com/office/drawing/2014/main" id="{1983AB3A-946B-4973-928F-71C8A3221654}"/>
                  </a:ext>
                </a:extLst>
              </p:cNvPr>
              <p:cNvSpPr/>
              <p:nvPr/>
            </p:nvSpPr>
            <p:spPr bwMode="auto">
              <a:xfrm>
                <a:off x="1433398" y="4965012"/>
                <a:ext cx="55742" cy="17566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60" name="Trapezoid 59">
                <a:extLst>
                  <a:ext uri="{FF2B5EF4-FFF2-40B4-BE49-F238E27FC236}">
                    <a16:creationId xmlns:a16="http://schemas.microsoft.com/office/drawing/2014/main" id="{956144AA-8548-476B-B00B-BA52B6E9AFA9}"/>
                  </a:ext>
                </a:extLst>
              </p:cNvPr>
              <p:cNvSpPr/>
              <p:nvPr/>
            </p:nvSpPr>
            <p:spPr bwMode="auto">
              <a:xfrm>
                <a:off x="1021275" y="4955989"/>
                <a:ext cx="114358" cy="18303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61" name="Trapezoid 60">
                <a:extLst>
                  <a:ext uri="{FF2B5EF4-FFF2-40B4-BE49-F238E27FC236}">
                    <a16:creationId xmlns:a16="http://schemas.microsoft.com/office/drawing/2014/main" id="{55831AAC-664B-4FF6-9E93-02A7BEDDF461}"/>
                  </a:ext>
                </a:extLst>
              </p:cNvPr>
              <p:cNvSpPr/>
              <p:nvPr/>
            </p:nvSpPr>
            <p:spPr bwMode="auto">
              <a:xfrm>
                <a:off x="659503" y="4959942"/>
                <a:ext cx="62911" cy="18072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62" name="Trapezoid 61">
                <a:extLst>
                  <a:ext uri="{FF2B5EF4-FFF2-40B4-BE49-F238E27FC236}">
                    <a16:creationId xmlns:a16="http://schemas.microsoft.com/office/drawing/2014/main" id="{E9AE4247-7BE8-40A5-BFCD-A374A1F83DFD}"/>
                  </a:ext>
                </a:extLst>
              </p:cNvPr>
              <p:cNvSpPr/>
              <p:nvPr/>
            </p:nvSpPr>
            <p:spPr bwMode="auto">
              <a:xfrm>
                <a:off x="1643348" y="4955990"/>
                <a:ext cx="65914" cy="18468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63" name="Trapezoid 62">
                <a:extLst>
                  <a:ext uri="{FF2B5EF4-FFF2-40B4-BE49-F238E27FC236}">
                    <a16:creationId xmlns:a16="http://schemas.microsoft.com/office/drawing/2014/main" id="{528481B7-7780-4B23-9AA7-8A59A6EAA33C}"/>
                  </a:ext>
                </a:extLst>
              </p:cNvPr>
              <p:cNvSpPr/>
              <p:nvPr/>
            </p:nvSpPr>
            <p:spPr bwMode="auto">
              <a:xfrm>
                <a:off x="2419299" y="4965014"/>
                <a:ext cx="110906" cy="17565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64" name="Trapezoid 63">
                <a:extLst>
                  <a:ext uri="{FF2B5EF4-FFF2-40B4-BE49-F238E27FC236}">
                    <a16:creationId xmlns:a16="http://schemas.microsoft.com/office/drawing/2014/main" id="{221655E4-4D65-412D-8B52-995EC01D7610}"/>
                  </a:ext>
                </a:extLst>
              </p:cNvPr>
              <p:cNvSpPr/>
              <p:nvPr/>
            </p:nvSpPr>
            <p:spPr bwMode="auto">
              <a:xfrm>
                <a:off x="2028371" y="4968025"/>
                <a:ext cx="99779" cy="17264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65" name="Trapezoid 64">
                <a:extLst>
                  <a:ext uri="{FF2B5EF4-FFF2-40B4-BE49-F238E27FC236}">
                    <a16:creationId xmlns:a16="http://schemas.microsoft.com/office/drawing/2014/main" id="{3DBDFB11-9EBD-4BF6-8069-9C389B6AF8B1}"/>
                  </a:ext>
                </a:extLst>
              </p:cNvPr>
              <p:cNvSpPr/>
              <p:nvPr/>
            </p:nvSpPr>
            <p:spPr bwMode="auto">
              <a:xfrm>
                <a:off x="1648782" y="5244827"/>
                <a:ext cx="55042" cy="19365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66" name="Trapezoid 65">
                <a:extLst>
                  <a:ext uri="{FF2B5EF4-FFF2-40B4-BE49-F238E27FC236}">
                    <a16:creationId xmlns:a16="http://schemas.microsoft.com/office/drawing/2014/main" id="{8490001A-C93D-4FA0-BC73-D2B54519FD84}"/>
                  </a:ext>
                </a:extLst>
              </p:cNvPr>
              <p:cNvSpPr/>
              <p:nvPr/>
            </p:nvSpPr>
            <p:spPr bwMode="auto">
              <a:xfrm>
                <a:off x="1440469" y="5235800"/>
                <a:ext cx="50357" cy="20203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67" name="Trapezoid 66">
                <a:extLst>
                  <a:ext uri="{FF2B5EF4-FFF2-40B4-BE49-F238E27FC236}">
                    <a16:creationId xmlns:a16="http://schemas.microsoft.com/office/drawing/2014/main" id="{CB62EA2C-F0B5-4FFB-A484-9A2B36E7BF47}"/>
                  </a:ext>
                </a:extLst>
              </p:cNvPr>
              <p:cNvSpPr/>
              <p:nvPr/>
            </p:nvSpPr>
            <p:spPr bwMode="auto">
              <a:xfrm>
                <a:off x="3085050" y="4743956"/>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68" name="Trapezoid 67">
                <a:extLst>
                  <a:ext uri="{FF2B5EF4-FFF2-40B4-BE49-F238E27FC236}">
                    <a16:creationId xmlns:a16="http://schemas.microsoft.com/office/drawing/2014/main" id="{DFFCC16B-B2D0-4638-B313-2A444FB40567}"/>
                  </a:ext>
                </a:extLst>
              </p:cNvPr>
              <p:cNvSpPr/>
              <p:nvPr/>
            </p:nvSpPr>
            <p:spPr bwMode="auto">
              <a:xfrm>
                <a:off x="3711542" y="4743952"/>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69" name="Trapezoid 68">
                <a:extLst>
                  <a:ext uri="{FF2B5EF4-FFF2-40B4-BE49-F238E27FC236}">
                    <a16:creationId xmlns:a16="http://schemas.microsoft.com/office/drawing/2014/main" id="{B3FE2B66-F919-45AC-B599-39B4081B0970}"/>
                  </a:ext>
                </a:extLst>
              </p:cNvPr>
              <p:cNvSpPr/>
              <p:nvPr/>
            </p:nvSpPr>
            <p:spPr bwMode="auto">
              <a:xfrm>
                <a:off x="3957688" y="4743956"/>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0" name="Trapezoid 69">
                <a:extLst>
                  <a:ext uri="{FF2B5EF4-FFF2-40B4-BE49-F238E27FC236}">
                    <a16:creationId xmlns:a16="http://schemas.microsoft.com/office/drawing/2014/main" id="{F124E766-C49E-4789-A2D4-A92897C40CE9}"/>
                  </a:ext>
                </a:extLst>
              </p:cNvPr>
              <p:cNvSpPr/>
              <p:nvPr/>
            </p:nvSpPr>
            <p:spPr bwMode="auto">
              <a:xfrm>
                <a:off x="4113102" y="4745382"/>
                <a:ext cx="151438"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1" name="Trapezoid 70">
                <a:extLst>
                  <a:ext uri="{FF2B5EF4-FFF2-40B4-BE49-F238E27FC236}">
                    <a16:creationId xmlns:a16="http://schemas.microsoft.com/office/drawing/2014/main" id="{E871C3EE-C4EC-44C0-9299-BFC4D519EDC9}"/>
                  </a:ext>
                </a:extLst>
              </p:cNvPr>
              <p:cNvSpPr/>
              <p:nvPr/>
            </p:nvSpPr>
            <p:spPr bwMode="auto">
              <a:xfrm>
                <a:off x="2822352" y="4745382"/>
                <a:ext cx="117749" cy="173113"/>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72" name="Trapezoid 71">
                <a:extLst>
                  <a:ext uri="{FF2B5EF4-FFF2-40B4-BE49-F238E27FC236}">
                    <a16:creationId xmlns:a16="http://schemas.microsoft.com/office/drawing/2014/main" id="{F7A2B057-06DF-4704-AECC-21A50AD8A278}"/>
                  </a:ext>
                </a:extLst>
              </p:cNvPr>
              <p:cNvSpPr/>
              <p:nvPr/>
            </p:nvSpPr>
            <p:spPr bwMode="auto">
              <a:xfrm>
                <a:off x="3599679" y="4957642"/>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73" name="Trapezoid 72">
                <a:extLst>
                  <a:ext uri="{FF2B5EF4-FFF2-40B4-BE49-F238E27FC236}">
                    <a16:creationId xmlns:a16="http://schemas.microsoft.com/office/drawing/2014/main" id="{E3191B34-7DED-44CF-8744-1B919522BCC6}"/>
                  </a:ext>
                </a:extLst>
              </p:cNvPr>
              <p:cNvSpPr/>
              <p:nvPr/>
            </p:nvSpPr>
            <p:spPr bwMode="auto">
              <a:xfrm>
                <a:off x="3963097" y="4957642"/>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74" name="Trapezoid 73">
                <a:extLst>
                  <a:ext uri="{FF2B5EF4-FFF2-40B4-BE49-F238E27FC236}">
                    <a16:creationId xmlns:a16="http://schemas.microsoft.com/office/drawing/2014/main" id="{3145A10D-BD9B-4825-BCC6-098E517EB949}"/>
                  </a:ext>
                </a:extLst>
              </p:cNvPr>
              <p:cNvSpPr/>
              <p:nvPr/>
            </p:nvSpPr>
            <p:spPr bwMode="auto">
              <a:xfrm>
                <a:off x="3322740" y="4745382"/>
                <a:ext cx="159798" cy="16551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5" name="Trapezoid 74">
                <a:extLst>
                  <a:ext uri="{FF2B5EF4-FFF2-40B4-BE49-F238E27FC236}">
                    <a16:creationId xmlns:a16="http://schemas.microsoft.com/office/drawing/2014/main" id="{D1A925C4-ECDF-4B5B-A14B-85AD0E502786}"/>
                  </a:ext>
                </a:extLst>
              </p:cNvPr>
              <p:cNvSpPr/>
              <p:nvPr/>
            </p:nvSpPr>
            <p:spPr bwMode="auto">
              <a:xfrm>
                <a:off x="3556008" y="4742525"/>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6" name="Trapezoid 75">
                <a:extLst>
                  <a:ext uri="{FF2B5EF4-FFF2-40B4-BE49-F238E27FC236}">
                    <a16:creationId xmlns:a16="http://schemas.microsoft.com/office/drawing/2014/main" id="{DAF2B562-9ED9-49D2-86FC-5C18255C8D6B}"/>
                  </a:ext>
                </a:extLst>
              </p:cNvPr>
              <p:cNvSpPr/>
              <p:nvPr/>
            </p:nvSpPr>
            <p:spPr bwMode="auto">
              <a:xfrm>
                <a:off x="2673607" y="474395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7" name="Trapezoid 76">
                <a:extLst>
                  <a:ext uri="{FF2B5EF4-FFF2-40B4-BE49-F238E27FC236}">
                    <a16:creationId xmlns:a16="http://schemas.microsoft.com/office/drawing/2014/main" id="{28616767-8AF0-4066-812F-C461A84072FC}"/>
                  </a:ext>
                </a:extLst>
              </p:cNvPr>
              <p:cNvSpPr/>
              <p:nvPr/>
            </p:nvSpPr>
            <p:spPr bwMode="auto">
              <a:xfrm>
                <a:off x="2947524" y="4745382"/>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8" name="Trapezoid 77">
                <a:extLst>
                  <a:ext uri="{FF2B5EF4-FFF2-40B4-BE49-F238E27FC236}">
                    <a16:creationId xmlns:a16="http://schemas.microsoft.com/office/drawing/2014/main" id="{376EFDE9-F1A2-4371-8096-DF0CF028B834}"/>
                  </a:ext>
                </a:extLst>
              </p:cNvPr>
              <p:cNvSpPr/>
              <p:nvPr/>
            </p:nvSpPr>
            <p:spPr bwMode="auto">
              <a:xfrm>
                <a:off x="3949170" y="474395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79" name="Trapezoid 78">
                <a:extLst>
                  <a:ext uri="{FF2B5EF4-FFF2-40B4-BE49-F238E27FC236}">
                    <a16:creationId xmlns:a16="http://schemas.microsoft.com/office/drawing/2014/main" id="{339D6375-E487-4394-AEA7-70B3855A44F6}"/>
                  </a:ext>
                </a:extLst>
              </p:cNvPr>
              <p:cNvSpPr/>
              <p:nvPr/>
            </p:nvSpPr>
            <p:spPr bwMode="auto">
              <a:xfrm>
                <a:off x="4104583" y="4745382"/>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80" name="Trapezoid 79">
                <a:extLst>
                  <a:ext uri="{FF2B5EF4-FFF2-40B4-BE49-F238E27FC236}">
                    <a16:creationId xmlns:a16="http://schemas.microsoft.com/office/drawing/2014/main" id="{7740FB7E-F665-4CBC-B725-0E5BFC4CEB11}"/>
                  </a:ext>
                </a:extLst>
              </p:cNvPr>
              <p:cNvSpPr/>
              <p:nvPr/>
            </p:nvSpPr>
            <p:spPr bwMode="auto">
              <a:xfrm>
                <a:off x="2526983"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81" name="Trapezoid 80">
                <a:extLst>
                  <a:ext uri="{FF2B5EF4-FFF2-40B4-BE49-F238E27FC236}">
                    <a16:creationId xmlns:a16="http://schemas.microsoft.com/office/drawing/2014/main" id="{56065C32-40E4-456C-B15A-8F7E74B143FB}"/>
                  </a:ext>
                </a:extLst>
              </p:cNvPr>
              <p:cNvSpPr/>
              <p:nvPr/>
            </p:nvSpPr>
            <p:spPr bwMode="auto">
              <a:xfrm>
                <a:off x="2946073"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82" name="Trapezoid 81">
                <a:extLst>
                  <a:ext uri="{FF2B5EF4-FFF2-40B4-BE49-F238E27FC236}">
                    <a16:creationId xmlns:a16="http://schemas.microsoft.com/office/drawing/2014/main" id="{A15CD3F7-F8FA-4B5F-A9CF-1FE22B58242A}"/>
                  </a:ext>
                </a:extLst>
              </p:cNvPr>
              <p:cNvSpPr/>
              <p:nvPr/>
            </p:nvSpPr>
            <p:spPr bwMode="auto">
              <a:xfrm>
                <a:off x="3540827"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83" name="Trapezoid 82">
                <a:extLst>
                  <a:ext uri="{FF2B5EF4-FFF2-40B4-BE49-F238E27FC236}">
                    <a16:creationId xmlns:a16="http://schemas.microsoft.com/office/drawing/2014/main" id="{CEBDA0D4-4B44-4259-9E90-7A0A8AC8BED8}"/>
                  </a:ext>
                </a:extLst>
              </p:cNvPr>
              <p:cNvSpPr/>
              <p:nvPr/>
            </p:nvSpPr>
            <p:spPr bwMode="auto">
              <a:xfrm>
                <a:off x="3954578" y="4957641"/>
                <a:ext cx="300582" cy="18303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52</a:t>
                </a:r>
              </a:p>
            </p:txBody>
          </p:sp>
          <p:sp>
            <p:nvSpPr>
              <p:cNvPr id="84" name="Trapezoid 83">
                <a:extLst>
                  <a:ext uri="{FF2B5EF4-FFF2-40B4-BE49-F238E27FC236}">
                    <a16:creationId xmlns:a16="http://schemas.microsoft.com/office/drawing/2014/main" id="{63DBCD5A-223F-416B-A926-71EE9A7FC297}"/>
                  </a:ext>
                </a:extLst>
              </p:cNvPr>
              <p:cNvSpPr/>
              <p:nvPr/>
            </p:nvSpPr>
            <p:spPr bwMode="auto">
              <a:xfrm>
                <a:off x="2534470" y="4743956"/>
                <a:ext cx="151439" cy="16853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85" name="Trapezoid 84">
                <a:extLst>
                  <a:ext uri="{FF2B5EF4-FFF2-40B4-BE49-F238E27FC236}">
                    <a16:creationId xmlns:a16="http://schemas.microsoft.com/office/drawing/2014/main" id="{73768BB7-2F8C-4567-B128-64FF3FBC89D4}"/>
                  </a:ext>
                </a:extLst>
              </p:cNvPr>
              <p:cNvSpPr/>
              <p:nvPr/>
            </p:nvSpPr>
            <p:spPr bwMode="auto">
              <a:xfrm>
                <a:off x="2497401" y="5541270"/>
                <a:ext cx="1826930" cy="190762"/>
              </a:xfrm>
              <a:prstGeom prst="trapezoid">
                <a:avLst/>
              </a:prstGeom>
              <a:solidFill>
                <a:srgbClr val="92D05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242</a:t>
                </a:r>
              </a:p>
            </p:txBody>
          </p:sp>
          <p:sp>
            <p:nvSpPr>
              <p:cNvPr id="86" name="Trapezoid 85">
                <a:extLst>
                  <a:ext uri="{FF2B5EF4-FFF2-40B4-BE49-F238E27FC236}">
                    <a16:creationId xmlns:a16="http://schemas.microsoft.com/office/drawing/2014/main" id="{2BA0E700-3C06-4ED6-B397-A8CA172B94FD}"/>
                  </a:ext>
                </a:extLst>
              </p:cNvPr>
              <p:cNvSpPr/>
              <p:nvPr/>
            </p:nvSpPr>
            <p:spPr bwMode="auto">
              <a:xfrm>
                <a:off x="2526983" y="5211990"/>
                <a:ext cx="724792" cy="222837"/>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87" name="Trapezoid 86">
                <a:extLst>
                  <a:ext uri="{FF2B5EF4-FFF2-40B4-BE49-F238E27FC236}">
                    <a16:creationId xmlns:a16="http://schemas.microsoft.com/office/drawing/2014/main" id="{D1A59CF9-5F5C-480C-A468-CC2FBF1D9092}"/>
                  </a:ext>
                </a:extLst>
              </p:cNvPr>
              <p:cNvSpPr/>
              <p:nvPr/>
            </p:nvSpPr>
            <p:spPr bwMode="auto">
              <a:xfrm>
                <a:off x="3516347" y="5221017"/>
                <a:ext cx="730784" cy="217462"/>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50" kern="0" dirty="0">
                    <a:solidFill>
                      <a:prstClr val="black"/>
                    </a:solidFill>
                    <a:latin typeface="Qualcomm Office Regular"/>
                  </a:rPr>
                  <a:t>106</a:t>
                </a:r>
              </a:p>
            </p:txBody>
          </p:sp>
          <p:sp>
            <p:nvSpPr>
              <p:cNvPr id="88" name="Trapezoid 87">
                <a:extLst>
                  <a:ext uri="{FF2B5EF4-FFF2-40B4-BE49-F238E27FC236}">
                    <a16:creationId xmlns:a16="http://schemas.microsoft.com/office/drawing/2014/main" id="{5E92B451-E0FC-4E59-8180-AC65F0045CAA}"/>
                  </a:ext>
                </a:extLst>
              </p:cNvPr>
              <p:cNvSpPr/>
              <p:nvPr/>
            </p:nvSpPr>
            <p:spPr bwMode="auto">
              <a:xfrm>
                <a:off x="3250248" y="4742370"/>
                <a:ext cx="73596" cy="16740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89" name="Trapezoid 88">
                <a:extLst>
                  <a:ext uri="{FF2B5EF4-FFF2-40B4-BE49-F238E27FC236}">
                    <a16:creationId xmlns:a16="http://schemas.microsoft.com/office/drawing/2014/main" id="{35373A4D-48CA-450F-870F-FED33E23E601}"/>
                  </a:ext>
                </a:extLst>
              </p:cNvPr>
              <p:cNvSpPr/>
              <p:nvPr/>
            </p:nvSpPr>
            <p:spPr bwMode="auto">
              <a:xfrm>
                <a:off x="3855233" y="4742370"/>
                <a:ext cx="98072" cy="16740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90" name="Trapezoid 89">
                <a:extLst>
                  <a:ext uri="{FF2B5EF4-FFF2-40B4-BE49-F238E27FC236}">
                    <a16:creationId xmlns:a16="http://schemas.microsoft.com/office/drawing/2014/main" id="{1C5BD508-CA9D-46D8-9FB0-00F32689F3A5}"/>
                  </a:ext>
                </a:extLst>
              </p:cNvPr>
              <p:cNvSpPr/>
              <p:nvPr/>
            </p:nvSpPr>
            <p:spPr bwMode="auto">
              <a:xfrm>
                <a:off x="3483130" y="4742369"/>
                <a:ext cx="46514" cy="16853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1" name="Trapezoid 90">
                <a:extLst>
                  <a:ext uri="{FF2B5EF4-FFF2-40B4-BE49-F238E27FC236}">
                    <a16:creationId xmlns:a16="http://schemas.microsoft.com/office/drawing/2014/main" id="{9483F414-8447-46B5-89D9-3C030BF0DD87}"/>
                  </a:ext>
                </a:extLst>
              </p:cNvPr>
              <p:cNvSpPr/>
              <p:nvPr/>
            </p:nvSpPr>
            <p:spPr bwMode="auto">
              <a:xfrm>
                <a:off x="4269048" y="4742371"/>
                <a:ext cx="48347" cy="16853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2" name="Trapezoid 91">
                <a:extLst>
                  <a:ext uri="{FF2B5EF4-FFF2-40B4-BE49-F238E27FC236}">
                    <a16:creationId xmlns:a16="http://schemas.microsoft.com/office/drawing/2014/main" id="{60BF0EE5-3436-40E6-86D9-5B46F9B04691}"/>
                  </a:ext>
                </a:extLst>
              </p:cNvPr>
              <p:cNvSpPr/>
              <p:nvPr/>
            </p:nvSpPr>
            <p:spPr bwMode="auto">
              <a:xfrm>
                <a:off x="3869452" y="4965012"/>
                <a:ext cx="106452" cy="17565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93" name="Trapezoid 92">
                <a:extLst>
                  <a:ext uri="{FF2B5EF4-FFF2-40B4-BE49-F238E27FC236}">
                    <a16:creationId xmlns:a16="http://schemas.microsoft.com/office/drawing/2014/main" id="{2BF00353-000C-4A36-B733-0BC92E0984A5}"/>
                  </a:ext>
                </a:extLst>
              </p:cNvPr>
              <p:cNvSpPr/>
              <p:nvPr/>
            </p:nvSpPr>
            <p:spPr bwMode="auto">
              <a:xfrm>
                <a:off x="3481768" y="4955991"/>
                <a:ext cx="58315" cy="184676"/>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4" name="Trapezoid 93">
                <a:extLst>
                  <a:ext uri="{FF2B5EF4-FFF2-40B4-BE49-F238E27FC236}">
                    <a16:creationId xmlns:a16="http://schemas.microsoft.com/office/drawing/2014/main" id="{8228322F-0FF8-447A-AE46-1CC6C6FE4889}"/>
                  </a:ext>
                </a:extLst>
              </p:cNvPr>
              <p:cNvSpPr/>
              <p:nvPr/>
            </p:nvSpPr>
            <p:spPr bwMode="auto">
              <a:xfrm>
                <a:off x="4253950" y="4965015"/>
                <a:ext cx="66973" cy="17401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5" name="Trapezoid 94">
                <a:extLst>
                  <a:ext uri="{FF2B5EF4-FFF2-40B4-BE49-F238E27FC236}">
                    <a16:creationId xmlns:a16="http://schemas.microsoft.com/office/drawing/2014/main" id="{118BF4D0-3731-46BE-BD2E-28EC58A504D9}"/>
                  </a:ext>
                </a:extLst>
              </p:cNvPr>
              <p:cNvSpPr/>
              <p:nvPr/>
            </p:nvSpPr>
            <p:spPr bwMode="auto">
              <a:xfrm>
                <a:off x="2815131" y="4959001"/>
                <a:ext cx="126750" cy="180024"/>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96" name="Trapezoid 95">
                <a:extLst>
                  <a:ext uri="{FF2B5EF4-FFF2-40B4-BE49-F238E27FC236}">
                    <a16:creationId xmlns:a16="http://schemas.microsoft.com/office/drawing/2014/main" id="{3D47FCDC-EB41-4E13-85E4-F0CF9DAA0386}"/>
                  </a:ext>
                </a:extLst>
              </p:cNvPr>
              <p:cNvSpPr/>
              <p:nvPr/>
            </p:nvSpPr>
            <p:spPr bwMode="auto">
              <a:xfrm>
                <a:off x="3456835" y="5244827"/>
                <a:ext cx="55042" cy="193652"/>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7" name="Trapezoid 96">
                <a:extLst>
                  <a:ext uri="{FF2B5EF4-FFF2-40B4-BE49-F238E27FC236}">
                    <a16:creationId xmlns:a16="http://schemas.microsoft.com/office/drawing/2014/main" id="{BFF0D844-73AE-4476-9A1E-3E5898AD8AF3}"/>
                  </a:ext>
                </a:extLst>
              </p:cNvPr>
              <p:cNvSpPr/>
              <p:nvPr/>
            </p:nvSpPr>
            <p:spPr bwMode="auto">
              <a:xfrm>
                <a:off x="3242258" y="5235800"/>
                <a:ext cx="56498" cy="20203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8" name="Trapezoid 97">
                <a:extLst>
                  <a:ext uri="{FF2B5EF4-FFF2-40B4-BE49-F238E27FC236}">
                    <a16:creationId xmlns:a16="http://schemas.microsoft.com/office/drawing/2014/main" id="{2FE47982-8A11-450B-A14C-885E8ED8EF40}"/>
                  </a:ext>
                </a:extLst>
              </p:cNvPr>
              <p:cNvSpPr/>
              <p:nvPr/>
            </p:nvSpPr>
            <p:spPr bwMode="auto">
              <a:xfrm>
                <a:off x="3243810" y="4965011"/>
                <a:ext cx="68842" cy="175657"/>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99" name="Trapezoid 98">
                <a:extLst>
                  <a:ext uri="{FF2B5EF4-FFF2-40B4-BE49-F238E27FC236}">
                    <a16:creationId xmlns:a16="http://schemas.microsoft.com/office/drawing/2014/main" id="{8346B288-A5AB-4830-B924-791E0A864535}"/>
                  </a:ext>
                </a:extLst>
              </p:cNvPr>
              <p:cNvSpPr/>
              <p:nvPr/>
            </p:nvSpPr>
            <p:spPr bwMode="auto">
              <a:xfrm>
                <a:off x="3333309" y="4968028"/>
                <a:ext cx="147975" cy="17154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0" name="Trapezoid 99">
                <a:extLst>
                  <a:ext uri="{FF2B5EF4-FFF2-40B4-BE49-F238E27FC236}">
                    <a16:creationId xmlns:a16="http://schemas.microsoft.com/office/drawing/2014/main" id="{3824280C-21F5-4128-BC62-518E3F0C973E}"/>
                  </a:ext>
                </a:extLst>
              </p:cNvPr>
              <p:cNvSpPr/>
              <p:nvPr/>
            </p:nvSpPr>
            <p:spPr bwMode="auto">
              <a:xfrm>
                <a:off x="1489372" y="4739513"/>
                <a:ext cx="160713" cy="171388"/>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1" name="Trapezoid 100">
                <a:extLst>
                  <a:ext uri="{FF2B5EF4-FFF2-40B4-BE49-F238E27FC236}">
                    <a16:creationId xmlns:a16="http://schemas.microsoft.com/office/drawing/2014/main" id="{8197DB06-F159-4DF0-B544-988F97EEB026}"/>
                  </a:ext>
                </a:extLst>
              </p:cNvPr>
              <p:cNvSpPr/>
              <p:nvPr/>
            </p:nvSpPr>
            <p:spPr bwMode="auto">
              <a:xfrm>
                <a:off x="1501893" y="4965172"/>
                <a:ext cx="151065" cy="173853"/>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2" name="Trapezoid 101">
                <a:extLst>
                  <a:ext uri="{FF2B5EF4-FFF2-40B4-BE49-F238E27FC236}">
                    <a16:creationId xmlns:a16="http://schemas.microsoft.com/office/drawing/2014/main" id="{244099C2-EF31-4440-984C-6E08492F9FC1}"/>
                  </a:ext>
                </a:extLst>
              </p:cNvPr>
              <p:cNvSpPr/>
              <p:nvPr/>
            </p:nvSpPr>
            <p:spPr bwMode="auto">
              <a:xfrm>
                <a:off x="1489372" y="5226922"/>
                <a:ext cx="170599" cy="207904"/>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3" name="Trapezoid 102">
                <a:extLst>
                  <a:ext uri="{FF2B5EF4-FFF2-40B4-BE49-F238E27FC236}">
                    <a16:creationId xmlns:a16="http://schemas.microsoft.com/office/drawing/2014/main" id="{F215A415-6873-4E7C-AA24-E8151AF03506}"/>
                  </a:ext>
                </a:extLst>
              </p:cNvPr>
              <p:cNvSpPr/>
              <p:nvPr/>
            </p:nvSpPr>
            <p:spPr bwMode="auto">
              <a:xfrm>
                <a:off x="3303636" y="5230042"/>
                <a:ext cx="153199" cy="204381"/>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26</a:t>
                </a:r>
              </a:p>
            </p:txBody>
          </p:sp>
          <p:sp>
            <p:nvSpPr>
              <p:cNvPr id="104" name="Trapezoid 103">
                <a:extLst>
                  <a:ext uri="{FF2B5EF4-FFF2-40B4-BE49-F238E27FC236}">
                    <a16:creationId xmlns:a16="http://schemas.microsoft.com/office/drawing/2014/main" id="{1C16F077-5292-4E3E-AC1B-00AA88571432}"/>
                  </a:ext>
                </a:extLst>
              </p:cNvPr>
              <p:cNvSpPr/>
              <p:nvPr/>
            </p:nvSpPr>
            <p:spPr bwMode="auto">
              <a:xfrm>
                <a:off x="660901" y="5254955"/>
                <a:ext cx="62911" cy="180729"/>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sp>
            <p:nvSpPr>
              <p:cNvPr id="105" name="Trapezoid 104">
                <a:extLst>
                  <a:ext uri="{FF2B5EF4-FFF2-40B4-BE49-F238E27FC236}">
                    <a16:creationId xmlns:a16="http://schemas.microsoft.com/office/drawing/2014/main" id="{38EB0715-C3C0-4722-8D2F-0BF0C4926D25}"/>
                  </a:ext>
                </a:extLst>
              </p:cNvPr>
              <p:cNvSpPr/>
              <p:nvPr/>
            </p:nvSpPr>
            <p:spPr bwMode="auto">
              <a:xfrm>
                <a:off x="2412308" y="5251638"/>
                <a:ext cx="110906" cy="175655"/>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2</a:t>
                </a:r>
              </a:p>
            </p:txBody>
          </p:sp>
          <p:sp>
            <p:nvSpPr>
              <p:cNvPr id="106" name="Trapezoid 105">
                <a:extLst>
                  <a:ext uri="{FF2B5EF4-FFF2-40B4-BE49-F238E27FC236}">
                    <a16:creationId xmlns:a16="http://schemas.microsoft.com/office/drawing/2014/main" id="{13E64962-DDB9-4686-9886-095FEC3A7217}"/>
                  </a:ext>
                </a:extLst>
              </p:cNvPr>
              <p:cNvSpPr/>
              <p:nvPr/>
            </p:nvSpPr>
            <p:spPr bwMode="auto">
              <a:xfrm>
                <a:off x="4238570" y="5260028"/>
                <a:ext cx="66973" cy="174010"/>
              </a:xfrm>
              <a:prstGeom prst="trapezoid">
                <a:avLst/>
              </a:prstGeom>
              <a:solidFill>
                <a:srgbClr val="FFC00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black"/>
                    </a:solidFill>
                    <a:effectLst/>
                    <a:uLnTx/>
                    <a:uFillTx/>
                    <a:latin typeface="Qualcomm Office Regular"/>
                  </a:rPr>
                  <a:t>1</a:t>
                </a:r>
              </a:p>
            </p:txBody>
          </p:sp>
        </p:grpSp>
        <p:sp>
          <p:nvSpPr>
            <p:cNvPr id="30" name="Trapezoid 29">
              <a:extLst>
                <a:ext uri="{FF2B5EF4-FFF2-40B4-BE49-F238E27FC236}">
                  <a16:creationId xmlns:a16="http://schemas.microsoft.com/office/drawing/2014/main" id="{F440A212-1CDE-4407-A0EF-4203DC936F7C}"/>
                </a:ext>
              </a:extLst>
            </p:cNvPr>
            <p:cNvSpPr/>
            <p:nvPr/>
          </p:nvSpPr>
          <p:spPr bwMode="auto">
            <a:xfrm>
              <a:off x="677167" y="5777578"/>
              <a:ext cx="3657600" cy="190490"/>
            </a:xfrm>
            <a:prstGeom prst="trapezoid">
              <a:avLst/>
            </a:prstGeom>
            <a:solidFill>
              <a:schemeClr val="accent6"/>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484 </a:t>
              </a:r>
            </a:p>
          </p:txBody>
        </p:sp>
        <p:sp>
          <p:nvSpPr>
            <p:cNvPr id="31" name="Trapezoid 30">
              <a:extLst>
                <a:ext uri="{FF2B5EF4-FFF2-40B4-BE49-F238E27FC236}">
                  <a16:creationId xmlns:a16="http://schemas.microsoft.com/office/drawing/2014/main" id="{080CD607-423D-4A44-B0AC-0029D39FB428}"/>
                </a:ext>
              </a:extLst>
            </p:cNvPr>
            <p:cNvSpPr/>
            <p:nvPr/>
          </p:nvSpPr>
          <p:spPr bwMode="auto">
            <a:xfrm>
              <a:off x="4764024" y="5771374"/>
              <a:ext cx="3657600" cy="190762"/>
            </a:xfrm>
            <a:prstGeom prst="trapezoid">
              <a:avLst/>
            </a:prstGeom>
            <a:solidFill>
              <a:schemeClr val="accent6"/>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484</a:t>
              </a:r>
            </a:p>
          </p:txBody>
        </p:sp>
        <p:sp>
          <p:nvSpPr>
            <p:cNvPr id="32" name="TextBox 31">
              <a:extLst>
                <a:ext uri="{FF2B5EF4-FFF2-40B4-BE49-F238E27FC236}">
                  <a16:creationId xmlns:a16="http://schemas.microsoft.com/office/drawing/2014/main" id="{E41D6621-E0F8-4776-A4A5-F965C97A7DF1}"/>
                </a:ext>
              </a:extLst>
            </p:cNvPr>
            <p:cNvSpPr txBox="1"/>
            <p:nvPr/>
          </p:nvSpPr>
          <p:spPr>
            <a:xfrm>
              <a:off x="167117" y="5785463"/>
              <a:ext cx="495887" cy="196894"/>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grpSp>
          <p:nvGrpSpPr>
            <p:cNvPr id="33" name="Group 32">
              <a:extLst>
                <a:ext uri="{FF2B5EF4-FFF2-40B4-BE49-F238E27FC236}">
                  <a16:creationId xmlns:a16="http://schemas.microsoft.com/office/drawing/2014/main" id="{2500A9BC-72D2-45F1-AE83-6C631F9F5F2D}"/>
                </a:ext>
              </a:extLst>
            </p:cNvPr>
            <p:cNvGrpSpPr/>
            <p:nvPr/>
          </p:nvGrpSpPr>
          <p:grpSpPr>
            <a:xfrm>
              <a:off x="4340023" y="5762226"/>
              <a:ext cx="429216" cy="206988"/>
              <a:chOff x="5409613" y="2261726"/>
              <a:chExt cx="572139" cy="228663"/>
            </a:xfrm>
          </p:grpSpPr>
          <p:sp>
            <p:nvSpPr>
              <p:cNvPr id="36" name="Trapezoid 35">
                <a:extLst>
                  <a:ext uri="{FF2B5EF4-FFF2-40B4-BE49-F238E27FC236}">
                    <a16:creationId xmlns:a16="http://schemas.microsoft.com/office/drawing/2014/main" id="{D8020959-0791-4494-A3AA-A2496AC46545}"/>
                  </a:ext>
                </a:extLst>
              </p:cNvPr>
              <p:cNvSpPr/>
              <p:nvPr/>
            </p:nvSpPr>
            <p:spPr bwMode="auto">
              <a:xfrm>
                <a:off x="5409613" y="2265740"/>
                <a:ext cx="177031" cy="224649"/>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sp>
            <p:nvSpPr>
              <p:cNvPr id="37" name="Trapezoid 36">
                <a:extLst>
                  <a:ext uri="{FF2B5EF4-FFF2-40B4-BE49-F238E27FC236}">
                    <a16:creationId xmlns:a16="http://schemas.microsoft.com/office/drawing/2014/main" id="{A64A7B5A-306B-4973-AE56-C091EBF6563D}"/>
                  </a:ext>
                </a:extLst>
              </p:cNvPr>
              <p:cNvSpPr/>
              <p:nvPr/>
            </p:nvSpPr>
            <p:spPr bwMode="auto">
              <a:xfrm>
                <a:off x="5802644" y="2261726"/>
                <a:ext cx="179108" cy="224647"/>
              </a:xfrm>
              <a:prstGeom prst="trapezoid">
                <a:avLst/>
              </a:prstGeom>
              <a:solidFill>
                <a:srgbClr val="00ACBD"/>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13</a:t>
                </a:r>
              </a:p>
            </p:txBody>
          </p:sp>
        </p:grpSp>
        <p:sp>
          <p:nvSpPr>
            <p:cNvPr id="34" name="TextBox 33">
              <a:extLst>
                <a:ext uri="{FF2B5EF4-FFF2-40B4-BE49-F238E27FC236}">
                  <a16:creationId xmlns:a16="http://schemas.microsoft.com/office/drawing/2014/main" id="{DC7BED16-CC5D-4538-A5BB-E477F92920B8}"/>
                </a:ext>
              </a:extLst>
            </p:cNvPr>
            <p:cNvSpPr txBox="1"/>
            <p:nvPr/>
          </p:nvSpPr>
          <p:spPr>
            <a:xfrm>
              <a:off x="4412812" y="5757664"/>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7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35" name="TextBox 34">
              <a:extLst>
                <a:ext uri="{FF2B5EF4-FFF2-40B4-BE49-F238E27FC236}">
                  <a16:creationId xmlns:a16="http://schemas.microsoft.com/office/drawing/2014/main" id="{D891057F-62DC-4FB3-8773-D4D384EBF8BA}"/>
                </a:ext>
              </a:extLst>
            </p:cNvPr>
            <p:cNvSpPr txBox="1"/>
            <p:nvPr/>
          </p:nvSpPr>
          <p:spPr>
            <a:xfrm>
              <a:off x="8386198" y="5771381"/>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grpSp>
      <p:grpSp>
        <p:nvGrpSpPr>
          <p:cNvPr id="184" name="Group 183">
            <a:extLst>
              <a:ext uri="{FF2B5EF4-FFF2-40B4-BE49-F238E27FC236}">
                <a16:creationId xmlns:a16="http://schemas.microsoft.com/office/drawing/2014/main" id="{698DC3E3-9339-4820-8D19-258AEAAA8985}"/>
              </a:ext>
            </a:extLst>
          </p:cNvPr>
          <p:cNvGrpSpPr/>
          <p:nvPr/>
        </p:nvGrpSpPr>
        <p:grpSpPr>
          <a:xfrm>
            <a:off x="107504" y="2420888"/>
            <a:ext cx="8928311" cy="1864394"/>
            <a:chOff x="97899" y="2862969"/>
            <a:chExt cx="8928311" cy="1864394"/>
          </a:xfrm>
        </p:grpSpPr>
        <p:sp>
          <p:nvSpPr>
            <p:cNvPr id="185" name="TextBox 184">
              <a:extLst>
                <a:ext uri="{FF2B5EF4-FFF2-40B4-BE49-F238E27FC236}">
                  <a16:creationId xmlns:a16="http://schemas.microsoft.com/office/drawing/2014/main" id="{0A239CD2-834F-49C9-A75F-D3D66F7A4316}"/>
                </a:ext>
              </a:extLst>
            </p:cNvPr>
            <p:cNvSpPr txBox="1"/>
            <p:nvPr/>
          </p:nvSpPr>
          <p:spPr>
            <a:xfrm>
              <a:off x="8381099" y="2917736"/>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86" name="TextBox 185">
              <a:extLst>
                <a:ext uri="{FF2B5EF4-FFF2-40B4-BE49-F238E27FC236}">
                  <a16:creationId xmlns:a16="http://schemas.microsoft.com/office/drawing/2014/main" id="{2D1D9DEB-95D0-4BA4-8EB9-5C5D677B24BA}"/>
                </a:ext>
              </a:extLst>
            </p:cNvPr>
            <p:cNvSpPr txBox="1"/>
            <p:nvPr/>
          </p:nvSpPr>
          <p:spPr>
            <a:xfrm>
              <a:off x="8386123" y="3173132"/>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87" name="TextBox 186">
              <a:extLst>
                <a:ext uri="{FF2B5EF4-FFF2-40B4-BE49-F238E27FC236}">
                  <a16:creationId xmlns:a16="http://schemas.microsoft.com/office/drawing/2014/main" id="{6BC12234-AB68-4457-AD7D-A23EF6190AD7}"/>
                </a:ext>
              </a:extLst>
            </p:cNvPr>
            <p:cNvSpPr txBox="1"/>
            <p:nvPr/>
          </p:nvSpPr>
          <p:spPr>
            <a:xfrm>
              <a:off x="8398380" y="3476841"/>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88" name="TextBox 187">
              <a:extLst>
                <a:ext uri="{FF2B5EF4-FFF2-40B4-BE49-F238E27FC236}">
                  <a16:creationId xmlns:a16="http://schemas.microsoft.com/office/drawing/2014/main" id="{AB3BAD6A-3DEC-4ADA-9722-1EF744DF37B4}"/>
                </a:ext>
              </a:extLst>
            </p:cNvPr>
            <p:cNvSpPr txBox="1"/>
            <p:nvPr/>
          </p:nvSpPr>
          <p:spPr>
            <a:xfrm>
              <a:off x="8398380" y="3810811"/>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89" name="TextBox 188">
              <a:extLst>
                <a:ext uri="{FF2B5EF4-FFF2-40B4-BE49-F238E27FC236}">
                  <a16:creationId xmlns:a16="http://schemas.microsoft.com/office/drawing/2014/main" id="{C129A378-151D-4B9C-9C15-B72758A508BF}"/>
                </a:ext>
              </a:extLst>
            </p:cNvPr>
            <p:cNvSpPr txBox="1"/>
            <p:nvPr/>
          </p:nvSpPr>
          <p:spPr>
            <a:xfrm>
              <a:off x="8416432" y="4298324"/>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sp>
          <p:nvSpPr>
            <p:cNvPr id="190" name="TextBox 189">
              <a:extLst>
                <a:ext uri="{FF2B5EF4-FFF2-40B4-BE49-F238E27FC236}">
                  <a16:creationId xmlns:a16="http://schemas.microsoft.com/office/drawing/2014/main" id="{83F48B78-5573-402D-B5EA-9F8C824FA33C}"/>
                </a:ext>
              </a:extLst>
            </p:cNvPr>
            <p:cNvSpPr txBox="1"/>
            <p:nvPr/>
          </p:nvSpPr>
          <p:spPr>
            <a:xfrm>
              <a:off x="97899" y="4274627"/>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191" name="TextBox 190">
              <a:extLst>
                <a:ext uri="{FF2B5EF4-FFF2-40B4-BE49-F238E27FC236}">
                  <a16:creationId xmlns:a16="http://schemas.microsoft.com/office/drawing/2014/main" id="{39B9B24F-C9F2-4F75-995C-70A92384FDA4}"/>
                </a:ext>
              </a:extLst>
            </p:cNvPr>
            <p:cNvSpPr txBox="1"/>
            <p:nvPr/>
          </p:nvSpPr>
          <p:spPr>
            <a:xfrm>
              <a:off x="8401052" y="4056441"/>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11 Edge</a:t>
              </a:r>
            </a:p>
          </p:txBody>
        </p:sp>
        <p:grpSp>
          <p:nvGrpSpPr>
            <p:cNvPr id="192" name="Group 191">
              <a:extLst>
                <a:ext uri="{FF2B5EF4-FFF2-40B4-BE49-F238E27FC236}">
                  <a16:creationId xmlns:a16="http://schemas.microsoft.com/office/drawing/2014/main" id="{92249F03-23C6-4743-B885-89EE6F40D43A}"/>
                </a:ext>
              </a:extLst>
            </p:cNvPr>
            <p:cNvGrpSpPr/>
            <p:nvPr/>
          </p:nvGrpSpPr>
          <p:grpSpPr>
            <a:xfrm>
              <a:off x="144273" y="2862969"/>
              <a:ext cx="8301551" cy="1864394"/>
              <a:chOff x="144273" y="2862969"/>
              <a:chExt cx="8301551" cy="1864394"/>
            </a:xfrm>
          </p:grpSpPr>
          <p:sp>
            <p:nvSpPr>
              <p:cNvPr id="193" name="TextBox 192">
                <a:extLst>
                  <a:ext uri="{FF2B5EF4-FFF2-40B4-BE49-F238E27FC236}">
                    <a16:creationId xmlns:a16="http://schemas.microsoft.com/office/drawing/2014/main" id="{066E650A-C0CA-42C8-BA4A-03ABF61FC6AD}"/>
                  </a:ext>
                </a:extLst>
              </p:cNvPr>
              <p:cNvSpPr txBox="1"/>
              <p:nvPr/>
            </p:nvSpPr>
            <p:spPr>
              <a:xfrm>
                <a:off x="4254075" y="4450364"/>
                <a:ext cx="3223550" cy="276999"/>
              </a:xfrm>
              <a:prstGeom prst="rect">
                <a:avLst/>
              </a:prstGeom>
              <a:noFill/>
            </p:spPr>
            <p:txBody>
              <a:bodyPr wrap="square" rtlCol="0">
                <a:spAutoFit/>
              </a:bodyPr>
              <a:lstStyle/>
              <a:p>
                <a:r>
                  <a:rPr lang="en-US" dirty="0"/>
                  <a:t>EHT80</a:t>
                </a:r>
              </a:p>
            </p:txBody>
          </p:sp>
          <p:sp>
            <p:nvSpPr>
              <p:cNvPr id="194" name="TextBox 193">
                <a:extLst>
                  <a:ext uri="{FF2B5EF4-FFF2-40B4-BE49-F238E27FC236}">
                    <a16:creationId xmlns:a16="http://schemas.microsoft.com/office/drawing/2014/main" id="{16B243C4-021C-4178-9782-60292CE143A9}"/>
                  </a:ext>
                </a:extLst>
              </p:cNvPr>
              <p:cNvSpPr txBox="1"/>
              <p:nvPr/>
            </p:nvSpPr>
            <p:spPr>
              <a:xfrm>
                <a:off x="144273" y="2876858"/>
                <a:ext cx="569159"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 12 Edge</a:t>
                </a:r>
              </a:p>
            </p:txBody>
          </p:sp>
          <p:sp>
            <p:nvSpPr>
              <p:cNvPr id="195" name="TextBox 194">
                <a:extLst>
                  <a:ext uri="{FF2B5EF4-FFF2-40B4-BE49-F238E27FC236}">
                    <a16:creationId xmlns:a16="http://schemas.microsoft.com/office/drawing/2014/main" id="{3FA17F30-8195-4254-BDD0-E377F33294EE}"/>
                  </a:ext>
                </a:extLst>
              </p:cNvPr>
              <p:cNvSpPr txBox="1"/>
              <p:nvPr/>
            </p:nvSpPr>
            <p:spPr>
              <a:xfrm>
                <a:off x="159824" y="3104774"/>
                <a:ext cx="534875"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196" name="TextBox 195">
                <a:extLst>
                  <a:ext uri="{FF2B5EF4-FFF2-40B4-BE49-F238E27FC236}">
                    <a16:creationId xmlns:a16="http://schemas.microsoft.com/office/drawing/2014/main" id="{3406105D-658D-4CE8-BA30-BDC6A3A174CA}"/>
                  </a:ext>
                </a:extLst>
              </p:cNvPr>
              <p:cNvSpPr txBox="1"/>
              <p:nvPr/>
            </p:nvSpPr>
            <p:spPr>
              <a:xfrm>
                <a:off x="172184" y="3518956"/>
                <a:ext cx="514685"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197" name="TextBox 196">
                <a:extLst>
                  <a:ext uri="{FF2B5EF4-FFF2-40B4-BE49-F238E27FC236}">
                    <a16:creationId xmlns:a16="http://schemas.microsoft.com/office/drawing/2014/main" id="{D20D20AD-0737-477E-936F-DC5AB4179EED}"/>
                  </a:ext>
                </a:extLst>
              </p:cNvPr>
              <p:cNvSpPr txBox="1"/>
              <p:nvPr/>
            </p:nvSpPr>
            <p:spPr>
              <a:xfrm>
                <a:off x="172184" y="3825844"/>
                <a:ext cx="495887" cy="196894"/>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198" name="TextBox 197">
                <a:extLst>
                  <a:ext uri="{FF2B5EF4-FFF2-40B4-BE49-F238E27FC236}">
                    <a16:creationId xmlns:a16="http://schemas.microsoft.com/office/drawing/2014/main" id="{ED0CC994-0570-4397-AD89-80761DEB7059}"/>
                  </a:ext>
                </a:extLst>
              </p:cNvPr>
              <p:cNvSpPr txBox="1"/>
              <p:nvPr/>
            </p:nvSpPr>
            <p:spPr>
              <a:xfrm>
                <a:off x="4411758" y="2897799"/>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600" b="1" kern="0" dirty="0">
                    <a:solidFill>
                      <a:prstClr val="black">
                        <a:lumMod val="75000"/>
                        <a:lumOff val="25000"/>
                      </a:prstClr>
                    </a:solidFill>
                    <a:latin typeface="Qualcomm Office Regular"/>
                  </a:rPr>
                  <a:t>23</a:t>
                </a: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199" name="TextBox 198">
                <a:extLst>
                  <a:ext uri="{FF2B5EF4-FFF2-40B4-BE49-F238E27FC236}">
                    <a16:creationId xmlns:a16="http://schemas.microsoft.com/office/drawing/2014/main" id="{7FF8C4A4-F9AC-4321-B654-E281D621A055}"/>
                  </a:ext>
                </a:extLst>
              </p:cNvPr>
              <p:cNvSpPr txBox="1"/>
              <p:nvPr/>
            </p:nvSpPr>
            <p:spPr>
              <a:xfrm>
                <a:off x="4419803" y="3141344"/>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600" b="1" kern="0" dirty="0">
                    <a:solidFill>
                      <a:prstClr val="black">
                        <a:lumMod val="75000"/>
                        <a:lumOff val="25000"/>
                      </a:prstClr>
                    </a:solidFill>
                    <a:latin typeface="Qualcomm Office Regular"/>
                  </a:rPr>
                  <a:t>23</a:t>
                </a: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00" name="TextBox 199">
                <a:extLst>
                  <a:ext uri="{FF2B5EF4-FFF2-40B4-BE49-F238E27FC236}">
                    <a16:creationId xmlns:a16="http://schemas.microsoft.com/office/drawing/2014/main" id="{F612A7E9-0C35-4747-9642-440B8DDF0617}"/>
                  </a:ext>
                </a:extLst>
              </p:cNvPr>
              <p:cNvSpPr txBox="1"/>
              <p:nvPr/>
            </p:nvSpPr>
            <p:spPr>
              <a:xfrm>
                <a:off x="4423978" y="3435975"/>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600" b="1" kern="0" dirty="0">
                    <a:solidFill>
                      <a:prstClr val="black">
                        <a:lumMod val="75000"/>
                        <a:lumOff val="25000"/>
                      </a:prstClr>
                    </a:solidFill>
                    <a:latin typeface="Qualcomm Office Regular"/>
                  </a:rPr>
                  <a:t>23</a:t>
                </a: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01" name="Trapezoid 200">
                <a:extLst>
                  <a:ext uri="{FF2B5EF4-FFF2-40B4-BE49-F238E27FC236}">
                    <a16:creationId xmlns:a16="http://schemas.microsoft.com/office/drawing/2014/main" id="{4E46A400-DBAC-44C1-8A5F-27023BFA2973}"/>
                  </a:ext>
                </a:extLst>
              </p:cNvPr>
              <p:cNvSpPr/>
              <p:nvPr/>
            </p:nvSpPr>
            <p:spPr bwMode="auto">
              <a:xfrm>
                <a:off x="668071" y="4286764"/>
                <a:ext cx="7774936" cy="186543"/>
              </a:xfrm>
              <a:prstGeom prst="trapezoid">
                <a:avLst/>
              </a:prstGeom>
              <a:solidFill>
                <a:srgbClr val="7030A0"/>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chemeClr val="bg1"/>
                    </a:solidFill>
                    <a:effectLst/>
                    <a:uLnTx/>
                    <a:uFillTx/>
                    <a:latin typeface="Qualcomm Office Regular"/>
                  </a:rPr>
                  <a:t>996 usable</a:t>
                </a:r>
                <a:r>
                  <a:rPr kumimoji="0" lang="en-US" sz="900" b="0" i="0" u="none" strike="noStrike" kern="0" cap="none" spc="0" normalizeH="0" noProof="0" dirty="0">
                    <a:ln>
                      <a:noFill/>
                    </a:ln>
                    <a:solidFill>
                      <a:schemeClr val="bg1"/>
                    </a:solidFill>
                    <a:effectLst/>
                    <a:uLnTx/>
                    <a:uFillTx/>
                    <a:latin typeface="Qualcomm Office Regular"/>
                  </a:rPr>
                  <a:t> tones +5 DC</a:t>
                </a:r>
                <a:endParaRPr kumimoji="0" lang="en-US" sz="900" b="0" i="0" u="none" strike="noStrike" kern="0" cap="none" spc="0" normalizeH="0" baseline="0" noProof="0" dirty="0">
                  <a:ln>
                    <a:noFill/>
                  </a:ln>
                  <a:solidFill>
                    <a:schemeClr val="bg1"/>
                  </a:solidFill>
                  <a:effectLst/>
                  <a:uLnTx/>
                  <a:uFillTx/>
                  <a:latin typeface="Qualcomm Office Regular"/>
                </a:endParaRPr>
              </a:p>
            </p:txBody>
          </p:sp>
          <p:sp>
            <p:nvSpPr>
              <p:cNvPr id="202" name="Trapezoid 201">
                <a:extLst>
                  <a:ext uri="{FF2B5EF4-FFF2-40B4-BE49-F238E27FC236}">
                    <a16:creationId xmlns:a16="http://schemas.microsoft.com/office/drawing/2014/main" id="{8F4EFA5F-BAB2-45A5-BAA4-4D5F2C789E90}"/>
                  </a:ext>
                </a:extLst>
              </p:cNvPr>
              <p:cNvSpPr/>
              <p:nvPr/>
            </p:nvSpPr>
            <p:spPr bwMode="auto">
              <a:xfrm>
                <a:off x="692020" y="4062638"/>
                <a:ext cx="3742091" cy="190490"/>
              </a:xfrm>
              <a:prstGeom prst="trapezoid">
                <a:avLst/>
              </a:prstGeom>
              <a:solidFill>
                <a:schemeClr val="accent6"/>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484 + 5</a:t>
                </a:r>
              </a:p>
            </p:txBody>
          </p:sp>
          <p:sp>
            <p:nvSpPr>
              <p:cNvPr id="203" name="Trapezoid 202">
                <a:extLst>
                  <a:ext uri="{FF2B5EF4-FFF2-40B4-BE49-F238E27FC236}">
                    <a16:creationId xmlns:a16="http://schemas.microsoft.com/office/drawing/2014/main" id="{FC121C99-01AE-4E0B-8A1D-B006E00F798A}"/>
                  </a:ext>
                </a:extLst>
              </p:cNvPr>
              <p:cNvSpPr/>
              <p:nvPr/>
            </p:nvSpPr>
            <p:spPr bwMode="auto">
              <a:xfrm>
                <a:off x="4676490" y="4056434"/>
                <a:ext cx="3759988" cy="190762"/>
              </a:xfrm>
              <a:prstGeom prst="trapezoid">
                <a:avLst/>
              </a:prstGeom>
              <a:solidFill>
                <a:schemeClr val="accent6"/>
              </a:solidFill>
              <a:ln>
                <a:noFill/>
              </a:ln>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a:ln>
                      <a:noFill/>
                    </a:ln>
                    <a:solidFill>
                      <a:prstClr val="black"/>
                    </a:solidFill>
                    <a:effectLst/>
                    <a:uLnTx/>
                    <a:uFillTx/>
                    <a:latin typeface="Qualcomm Office Regular"/>
                  </a:rPr>
                  <a:t>484+5</a:t>
                </a:r>
              </a:p>
            </p:txBody>
          </p:sp>
          <p:sp>
            <p:nvSpPr>
              <p:cNvPr id="204" name="TextBox 203">
                <a:extLst>
                  <a:ext uri="{FF2B5EF4-FFF2-40B4-BE49-F238E27FC236}">
                    <a16:creationId xmlns:a16="http://schemas.microsoft.com/office/drawing/2014/main" id="{3D4E8C94-0E7E-46F0-AD0C-53205F68A889}"/>
                  </a:ext>
                </a:extLst>
              </p:cNvPr>
              <p:cNvSpPr txBox="1"/>
              <p:nvPr/>
            </p:nvSpPr>
            <p:spPr>
              <a:xfrm>
                <a:off x="181971" y="4070523"/>
                <a:ext cx="495887" cy="196894"/>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a:ln>
                      <a:noFill/>
                    </a:ln>
                    <a:solidFill>
                      <a:prstClr val="black">
                        <a:lumMod val="75000"/>
                        <a:lumOff val="25000"/>
                      </a:prstClr>
                    </a:solidFill>
                    <a:effectLst/>
                    <a:uLnTx/>
                    <a:uFillTx/>
                    <a:latin typeface="Qualcomm Office Regular"/>
                  </a:rPr>
                  <a:t>12 Edge</a:t>
                </a:r>
              </a:p>
            </p:txBody>
          </p:sp>
          <p:sp>
            <p:nvSpPr>
              <p:cNvPr id="205" name="TextBox 204">
                <a:extLst>
                  <a:ext uri="{FF2B5EF4-FFF2-40B4-BE49-F238E27FC236}">
                    <a16:creationId xmlns:a16="http://schemas.microsoft.com/office/drawing/2014/main" id="{3CC5E574-B9AA-4CDB-A079-32F0B2C9FB00}"/>
                  </a:ext>
                </a:extLst>
              </p:cNvPr>
              <p:cNvSpPr txBox="1"/>
              <p:nvPr/>
            </p:nvSpPr>
            <p:spPr>
              <a:xfrm>
                <a:off x="4427666" y="4042724"/>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600" b="1" kern="0" dirty="0">
                    <a:solidFill>
                      <a:prstClr val="black">
                        <a:lumMod val="75000"/>
                        <a:lumOff val="25000"/>
                      </a:prstClr>
                    </a:solidFill>
                    <a:latin typeface="Qualcomm Office Regular"/>
                  </a:rPr>
                  <a:t>23</a:t>
                </a: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sp>
            <p:nvSpPr>
              <p:cNvPr id="206" name="TextBox 378">
                <a:extLst>
                  <a:ext uri="{FF2B5EF4-FFF2-40B4-BE49-F238E27FC236}">
                    <a16:creationId xmlns:a16="http://schemas.microsoft.com/office/drawing/2014/main" id="{3B1D00C3-D180-4952-B987-A7354242928D}"/>
                  </a:ext>
                </a:extLst>
              </p:cNvPr>
              <p:cNvSpPr txBox="1"/>
              <p:nvPr/>
            </p:nvSpPr>
            <p:spPr>
              <a:xfrm>
                <a:off x="2435716" y="3723685"/>
                <a:ext cx="221468" cy="367280"/>
              </a:xfrm>
              <a:prstGeom prst="rect">
                <a:avLst/>
              </a:prstGeom>
              <a:noFill/>
            </p:spPr>
            <p:txBody>
              <a:bodyPr wrap="square" rtlCol="0">
                <a:spAutoFit/>
              </a:bodyPr>
              <a:lstStyle/>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7" name="Trapezoid 206">
                <a:extLst>
                  <a:ext uri="{FF2B5EF4-FFF2-40B4-BE49-F238E27FC236}">
                    <a16:creationId xmlns:a16="http://schemas.microsoft.com/office/drawing/2014/main" id="{E86D1A27-FA4C-4864-9A15-57872570ABEB}"/>
                  </a:ext>
                </a:extLst>
              </p:cNvPr>
              <p:cNvSpPr/>
              <p:nvPr/>
            </p:nvSpPr>
            <p:spPr bwMode="auto">
              <a:xfrm>
                <a:off x="668071" y="3815828"/>
                <a:ext cx="1804940" cy="199910"/>
              </a:xfrm>
              <a:prstGeom prst="trapezoid">
                <a:avLst/>
              </a:prstGeom>
              <a:solidFill>
                <a:srgbClr val="92D05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242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8" name="TextBox 378">
                <a:extLst>
                  <a:ext uri="{FF2B5EF4-FFF2-40B4-BE49-F238E27FC236}">
                    <a16:creationId xmlns:a16="http://schemas.microsoft.com/office/drawing/2014/main" id="{E6E4ED10-C2FC-4CB9-8747-E6D1271815AE}"/>
                  </a:ext>
                </a:extLst>
              </p:cNvPr>
              <p:cNvSpPr txBox="1"/>
              <p:nvPr/>
            </p:nvSpPr>
            <p:spPr>
              <a:xfrm>
                <a:off x="6481254" y="3715765"/>
                <a:ext cx="179783" cy="367280"/>
              </a:xfrm>
              <a:prstGeom prst="rect">
                <a:avLst/>
              </a:prstGeom>
              <a:noFill/>
            </p:spPr>
            <p:txBody>
              <a:bodyPr wrap="square" rtlCol="0">
                <a:spAutoFit/>
              </a:bodyPr>
              <a:lstStyle/>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9" name="Trapezoid 208">
                <a:extLst>
                  <a:ext uri="{FF2B5EF4-FFF2-40B4-BE49-F238E27FC236}">
                    <a16:creationId xmlns:a16="http://schemas.microsoft.com/office/drawing/2014/main" id="{E350FEA0-8DF8-4882-9B45-670C8632200E}"/>
                  </a:ext>
                </a:extLst>
              </p:cNvPr>
              <p:cNvSpPr/>
              <p:nvPr/>
            </p:nvSpPr>
            <p:spPr bwMode="auto">
              <a:xfrm>
                <a:off x="2610285" y="3813138"/>
                <a:ext cx="1815616" cy="196154"/>
              </a:xfrm>
              <a:prstGeom prst="trapezoid">
                <a:avLst/>
              </a:prstGeom>
              <a:solidFill>
                <a:srgbClr val="92D05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242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10" name="Trapezoid 209">
                <a:extLst>
                  <a:ext uri="{FF2B5EF4-FFF2-40B4-BE49-F238E27FC236}">
                    <a16:creationId xmlns:a16="http://schemas.microsoft.com/office/drawing/2014/main" id="{80649D43-BC17-4994-8081-5A332E6A6B8C}"/>
                  </a:ext>
                </a:extLst>
              </p:cNvPr>
              <p:cNvSpPr/>
              <p:nvPr/>
            </p:nvSpPr>
            <p:spPr bwMode="auto">
              <a:xfrm>
                <a:off x="4676490" y="3815828"/>
                <a:ext cx="1807028" cy="199910"/>
              </a:xfrm>
              <a:prstGeom prst="trapezoid">
                <a:avLst/>
              </a:prstGeom>
              <a:solidFill>
                <a:srgbClr val="92D05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242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11" name="Trapezoid 210">
                <a:extLst>
                  <a:ext uri="{FF2B5EF4-FFF2-40B4-BE49-F238E27FC236}">
                    <a16:creationId xmlns:a16="http://schemas.microsoft.com/office/drawing/2014/main" id="{6058A2D0-71EC-459A-A5A7-D520AE91DBCB}"/>
                  </a:ext>
                </a:extLst>
              </p:cNvPr>
              <p:cNvSpPr/>
              <p:nvPr/>
            </p:nvSpPr>
            <p:spPr bwMode="auto">
              <a:xfrm>
                <a:off x="6620792" y="3810811"/>
                <a:ext cx="1806890" cy="199910"/>
              </a:xfrm>
              <a:prstGeom prst="trapezoid">
                <a:avLst/>
              </a:prstGeom>
              <a:solidFill>
                <a:srgbClr val="92D05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242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12" name="TextBox 211">
                <a:extLst>
                  <a:ext uri="{FF2B5EF4-FFF2-40B4-BE49-F238E27FC236}">
                    <a16:creationId xmlns:a16="http://schemas.microsoft.com/office/drawing/2014/main" id="{1081C70D-51B0-44AC-B19D-9F70B6030182}"/>
                  </a:ext>
                </a:extLst>
              </p:cNvPr>
              <p:cNvSpPr txBox="1"/>
              <p:nvPr/>
            </p:nvSpPr>
            <p:spPr>
              <a:xfrm>
                <a:off x="4427666" y="3763106"/>
                <a:ext cx="276654"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600" b="1" kern="0" dirty="0">
                    <a:solidFill>
                      <a:prstClr val="black">
                        <a:lumMod val="75000"/>
                        <a:lumOff val="25000"/>
                      </a:prstClr>
                    </a:solidFill>
                    <a:latin typeface="Qualcomm Office Regular"/>
                  </a:rPr>
                  <a:t>23</a:t>
                </a: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a:ln>
                      <a:noFill/>
                    </a:ln>
                    <a:solidFill>
                      <a:prstClr val="black">
                        <a:lumMod val="75000"/>
                        <a:lumOff val="25000"/>
                      </a:prstClr>
                    </a:solidFill>
                    <a:effectLst/>
                    <a:uLnTx/>
                    <a:uFillTx/>
                    <a:latin typeface="Qualcomm Office Regular"/>
                  </a:rPr>
                  <a:t>DC</a:t>
                </a:r>
              </a:p>
            </p:txBody>
          </p:sp>
          <p:grpSp>
            <p:nvGrpSpPr>
              <p:cNvPr id="213" name="Group 212">
                <a:extLst>
                  <a:ext uri="{FF2B5EF4-FFF2-40B4-BE49-F238E27FC236}">
                    <a16:creationId xmlns:a16="http://schemas.microsoft.com/office/drawing/2014/main" id="{5E18CA26-0A7C-418D-900D-DCEE93960A57}"/>
                  </a:ext>
                </a:extLst>
              </p:cNvPr>
              <p:cNvGrpSpPr/>
              <p:nvPr/>
            </p:nvGrpSpPr>
            <p:grpSpPr>
              <a:xfrm>
                <a:off x="676256" y="2862969"/>
                <a:ext cx="3762935" cy="876025"/>
                <a:chOff x="493951" y="0"/>
                <a:chExt cx="5363719" cy="779288"/>
              </a:xfrm>
            </p:grpSpPr>
            <p:sp>
              <p:nvSpPr>
                <p:cNvPr id="290" name="TextBox 375">
                  <a:extLst>
                    <a:ext uri="{FF2B5EF4-FFF2-40B4-BE49-F238E27FC236}">
                      <a16:creationId xmlns:a16="http://schemas.microsoft.com/office/drawing/2014/main" id="{3FDBB373-13E7-484A-9FA4-8E18481EACC9}"/>
                    </a:ext>
                  </a:extLst>
                </p:cNvPr>
                <p:cNvSpPr txBox="1"/>
                <p:nvPr/>
              </p:nvSpPr>
              <p:spPr>
                <a:xfrm>
                  <a:off x="3023358" y="0"/>
                  <a:ext cx="314960" cy="276860"/>
                </a:xfrm>
                <a:prstGeom prst="rect">
                  <a:avLst/>
                </a:prstGeom>
                <a:noFill/>
              </p:spPr>
              <p:txBody>
                <a:bodyPr wrap="square" rtlCol="0">
                  <a:spAutoFit/>
                </a:bodyPr>
                <a:lstStyle/>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91" name="TextBox 376">
                  <a:extLst>
                    <a:ext uri="{FF2B5EF4-FFF2-40B4-BE49-F238E27FC236}">
                      <a16:creationId xmlns:a16="http://schemas.microsoft.com/office/drawing/2014/main" id="{D57E5543-110A-4A67-B14D-1A00E5E0F3D3}"/>
                    </a:ext>
                  </a:extLst>
                </p:cNvPr>
                <p:cNvSpPr txBox="1"/>
                <p:nvPr/>
              </p:nvSpPr>
              <p:spPr>
                <a:xfrm>
                  <a:off x="3042244" y="222634"/>
                  <a:ext cx="293370" cy="276860"/>
                </a:xfrm>
                <a:prstGeom prst="rect">
                  <a:avLst/>
                </a:prstGeom>
                <a:noFill/>
              </p:spPr>
              <p:txBody>
                <a:bodyPr wrap="square" rtlCol="0">
                  <a:spAutoFit/>
                </a:bodyPr>
                <a:lstStyle/>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92" name="TextBox 377">
                  <a:extLst>
                    <a:ext uri="{FF2B5EF4-FFF2-40B4-BE49-F238E27FC236}">
                      <a16:creationId xmlns:a16="http://schemas.microsoft.com/office/drawing/2014/main" id="{F10C813C-CC53-40A3-83CF-5AC0649B2212}"/>
                    </a:ext>
                  </a:extLst>
                </p:cNvPr>
                <p:cNvSpPr txBox="1"/>
                <p:nvPr/>
              </p:nvSpPr>
              <p:spPr>
                <a:xfrm>
                  <a:off x="3017474" y="502428"/>
                  <a:ext cx="327025" cy="276860"/>
                </a:xfrm>
                <a:prstGeom prst="rect">
                  <a:avLst/>
                </a:prstGeom>
                <a:noFill/>
              </p:spPr>
              <p:txBody>
                <a:bodyPr wrap="square" rtlCol="0">
                  <a:spAutoFit/>
                </a:bodyPr>
                <a:lstStyle/>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293" name="Group 292">
                  <a:extLst>
                    <a:ext uri="{FF2B5EF4-FFF2-40B4-BE49-F238E27FC236}">
                      <a16:creationId xmlns:a16="http://schemas.microsoft.com/office/drawing/2014/main" id="{0B4AB5D6-616A-4B73-ACA9-F214A362BD09}"/>
                    </a:ext>
                  </a:extLst>
                </p:cNvPr>
                <p:cNvGrpSpPr/>
                <p:nvPr/>
              </p:nvGrpSpPr>
              <p:grpSpPr>
                <a:xfrm>
                  <a:off x="493951" y="39657"/>
                  <a:ext cx="2561664" cy="702083"/>
                  <a:chOff x="493951" y="39657"/>
                  <a:chExt cx="2561664" cy="702083"/>
                </a:xfrm>
              </p:grpSpPr>
              <p:sp>
                <p:nvSpPr>
                  <p:cNvPr id="330" name="Trapezoid 329">
                    <a:extLst>
                      <a:ext uri="{FF2B5EF4-FFF2-40B4-BE49-F238E27FC236}">
                        <a16:creationId xmlns:a16="http://schemas.microsoft.com/office/drawing/2014/main" id="{9D0FA2A6-4DE9-458C-9AB0-28D8C3D674FC}"/>
                      </a:ext>
                    </a:extLst>
                  </p:cNvPr>
                  <p:cNvSpPr/>
                  <p:nvPr/>
                </p:nvSpPr>
                <p:spPr bwMode="auto">
                  <a:xfrm>
                    <a:off x="1663616" y="41156"/>
                    <a:ext cx="220365" cy="17138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1" name="Trapezoid 330">
                    <a:extLst>
                      <a:ext uri="{FF2B5EF4-FFF2-40B4-BE49-F238E27FC236}">
                        <a16:creationId xmlns:a16="http://schemas.microsoft.com/office/drawing/2014/main" id="{59901DAD-D761-41DB-BCDD-174DF8F1FA51}"/>
                      </a:ext>
                    </a:extLst>
                  </p:cNvPr>
                  <p:cNvSpPr/>
                  <p:nvPr/>
                </p:nvSpPr>
                <p:spPr bwMode="auto">
                  <a:xfrm>
                    <a:off x="1658466" y="258377"/>
                    <a:ext cx="229656" cy="18178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2" name="Trapezoid 331">
                    <a:extLst>
                      <a:ext uri="{FF2B5EF4-FFF2-40B4-BE49-F238E27FC236}">
                        <a16:creationId xmlns:a16="http://schemas.microsoft.com/office/drawing/2014/main" id="{1274D31D-B9D0-4313-8888-88B6693212CD}"/>
                      </a:ext>
                    </a:extLst>
                  </p:cNvPr>
                  <p:cNvSpPr/>
                  <p:nvPr/>
                </p:nvSpPr>
                <p:spPr bwMode="auto">
                  <a:xfrm>
                    <a:off x="1664701" y="522301"/>
                    <a:ext cx="222950" cy="21531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333" name="Group 332">
                    <a:extLst>
                      <a:ext uri="{FF2B5EF4-FFF2-40B4-BE49-F238E27FC236}">
                        <a16:creationId xmlns:a16="http://schemas.microsoft.com/office/drawing/2014/main" id="{AD4A57CD-C477-4968-9217-1D4C9A9A93B5}"/>
                      </a:ext>
                    </a:extLst>
                  </p:cNvPr>
                  <p:cNvGrpSpPr/>
                  <p:nvPr/>
                </p:nvGrpSpPr>
                <p:grpSpPr>
                  <a:xfrm>
                    <a:off x="1882896" y="39657"/>
                    <a:ext cx="1172719" cy="700464"/>
                    <a:chOff x="1882896" y="39657"/>
                    <a:chExt cx="1172719" cy="700464"/>
                  </a:xfrm>
                </p:grpSpPr>
                <p:sp>
                  <p:nvSpPr>
                    <p:cNvPr id="350" name="Trapezoid 349">
                      <a:extLst>
                        <a:ext uri="{FF2B5EF4-FFF2-40B4-BE49-F238E27FC236}">
                          <a16:creationId xmlns:a16="http://schemas.microsoft.com/office/drawing/2014/main" id="{C3550E57-7192-41E5-881E-8B22F2E61938}"/>
                        </a:ext>
                      </a:extLst>
                    </p:cNvPr>
                    <p:cNvSpPr/>
                    <p:nvPr/>
                  </p:nvSpPr>
                  <p:spPr bwMode="auto">
                    <a:xfrm>
                      <a:off x="1967820" y="522659"/>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1" name="Trapezoid 350">
                      <a:extLst>
                        <a:ext uri="{FF2B5EF4-FFF2-40B4-BE49-F238E27FC236}">
                          <a16:creationId xmlns:a16="http://schemas.microsoft.com/office/drawing/2014/main" id="{96567CB1-2E57-4288-8339-A80F4AF83DE7}"/>
                        </a:ext>
                      </a:extLst>
                    </p:cNvPr>
                    <p:cNvSpPr/>
                    <p:nvPr/>
                  </p:nvSpPr>
                  <p:spPr bwMode="auto">
                    <a:xfrm>
                      <a:off x="2765116" y="45551"/>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2" name="Trapezoid 351">
                      <a:extLst>
                        <a:ext uri="{FF2B5EF4-FFF2-40B4-BE49-F238E27FC236}">
                          <a16:creationId xmlns:a16="http://schemas.microsoft.com/office/drawing/2014/main" id="{B963BE6F-EA97-4731-BB0F-1A4039D5CCA8}"/>
                        </a:ext>
                      </a:extLst>
                    </p:cNvPr>
                    <p:cNvSpPr/>
                    <p:nvPr/>
                  </p:nvSpPr>
                  <p:spPr bwMode="auto">
                    <a:xfrm>
                      <a:off x="2538628" y="258276"/>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3" name="Trapezoid 352">
                      <a:extLst>
                        <a:ext uri="{FF2B5EF4-FFF2-40B4-BE49-F238E27FC236}">
                          <a16:creationId xmlns:a16="http://schemas.microsoft.com/office/drawing/2014/main" id="{AE9BAD97-905B-4AD6-9CBA-283E15B00BE3}"/>
                        </a:ext>
                      </a:extLst>
                    </p:cNvPr>
                    <p:cNvSpPr/>
                    <p:nvPr/>
                  </p:nvSpPr>
                  <p:spPr bwMode="auto">
                    <a:xfrm>
                      <a:off x="2538628" y="45551"/>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4" name="Trapezoid 353">
                      <a:extLst>
                        <a:ext uri="{FF2B5EF4-FFF2-40B4-BE49-F238E27FC236}">
                          <a16:creationId xmlns:a16="http://schemas.microsoft.com/office/drawing/2014/main" id="{90BE2687-30A1-416A-8D92-659DC4976068}"/>
                        </a:ext>
                      </a:extLst>
                    </p:cNvPr>
                    <p:cNvSpPr/>
                    <p:nvPr/>
                  </p:nvSpPr>
                  <p:spPr bwMode="auto">
                    <a:xfrm>
                      <a:off x="2968812" y="43971"/>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5" name="Trapezoid 354">
                      <a:extLst>
                        <a:ext uri="{FF2B5EF4-FFF2-40B4-BE49-F238E27FC236}">
                          <a16:creationId xmlns:a16="http://schemas.microsoft.com/office/drawing/2014/main" id="{BAA7F9CB-F953-4D0C-9F62-4BDC8099AC14}"/>
                        </a:ext>
                      </a:extLst>
                    </p:cNvPr>
                    <p:cNvSpPr/>
                    <p:nvPr/>
                  </p:nvSpPr>
                  <p:spPr bwMode="auto">
                    <a:xfrm>
                      <a:off x="2973693" y="253630"/>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6" name="Trapezoid 355">
                      <a:extLst>
                        <a:ext uri="{FF2B5EF4-FFF2-40B4-BE49-F238E27FC236}">
                          <a16:creationId xmlns:a16="http://schemas.microsoft.com/office/drawing/2014/main" id="{5064BAA8-7915-4D42-83C7-2BD0B30E10BC}"/>
                        </a:ext>
                      </a:extLst>
                    </p:cNvPr>
                    <p:cNvSpPr/>
                    <p:nvPr/>
                  </p:nvSpPr>
                  <p:spPr bwMode="auto">
                    <a:xfrm>
                      <a:off x="2197958" y="45551"/>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7" name="Trapezoid 356">
                      <a:extLst>
                        <a:ext uri="{FF2B5EF4-FFF2-40B4-BE49-F238E27FC236}">
                          <a16:creationId xmlns:a16="http://schemas.microsoft.com/office/drawing/2014/main" id="{C0E86FDB-6258-4713-9B43-8E4342D8E96F}"/>
                        </a:ext>
                      </a:extLst>
                    </p:cNvPr>
                    <p:cNvSpPr/>
                    <p:nvPr/>
                  </p:nvSpPr>
                  <p:spPr bwMode="auto">
                    <a:xfrm>
                      <a:off x="1971470" y="258276"/>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8" name="Trapezoid 357">
                      <a:extLst>
                        <a:ext uri="{FF2B5EF4-FFF2-40B4-BE49-F238E27FC236}">
                          <a16:creationId xmlns:a16="http://schemas.microsoft.com/office/drawing/2014/main" id="{CCB39657-0AFA-402F-830C-7875D44CA59C}"/>
                        </a:ext>
                      </a:extLst>
                    </p:cNvPr>
                    <p:cNvSpPr/>
                    <p:nvPr/>
                  </p:nvSpPr>
                  <p:spPr bwMode="auto">
                    <a:xfrm>
                      <a:off x="1971470" y="45551"/>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9" name="Trapezoid 358">
                      <a:extLst>
                        <a:ext uri="{FF2B5EF4-FFF2-40B4-BE49-F238E27FC236}">
                          <a16:creationId xmlns:a16="http://schemas.microsoft.com/office/drawing/2014/main" id="{18FB4574-97DF-402C-A21F-0130724F90B3}"/>
                        </a:ext>
                      </a:extLst>
                    </p:cNvPr>
                    <p:cNvSpPr/>
                    <p:nvPr/>
                  </p:nvSpPr>
                  <p:spPr bwMode="auto">
                    <a:xfrm>
                      <a:off x="1896047" y="43971"/>
                      <a:ext cx="7542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0" name="Trapezoid 359">
                      <a:extLst>
                        <a:ext uri="{FF2B5EF4-FFF2-40B4-BE49-F238E27FC236}">
                          <a16:creationId xmlns:a16="http://schemas.microsoft.com/office/drawing/2014/main" id="{B1D54054-79F6-498A-A0E9-68CF73FA4FBB}"/>
                        </a:ext>
                      </a:extLst>
                    </p:cNvPr>
                    <p:cNvSpPr/>
                    <p:nvPr/>
                  </p:nvSpPr>
                  <p:spPr bwMode="auto">
                    <a:xfrm>
                      <a:off x="2428670" y="39657"/>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1" name="Trapezoid 360">
                      <a:extLst>
                        <a:ext uri="{FF2B5EF4-FFF2-40B4-BE49-F238E27FC236}">
                          <a16:creationId xmlns:a16="http://schemas.microsoft.com/office/drawing/2014/main" id="{593CDA04-9E38-45E0-A35E-D57C72AA5751}"/>
                        </a:ext>
                      </a:extLst>
                    </p:cNvPr>
                    <p:cNvSpPr/>
                    <p:nvPr/>
                  </p:nvSpPr>
                  <p:spPr bwMode="auto">
                    <a:xfrm>
                      <a:off x="1886732" y="253630"/>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2" name="Trapezoid 361">
                      <a:extLst>
                        <a:ext uri="{FF2B5EF4-FFF2-40B4-BE49-F238E27FC236}">
                          <a16:creationId xmlns:a16="http://schemas.microsoft.com/office/drawing/2014/main" id="{27A88888-EF1D-406F-A13F-9EB28C8BD373}"/>
                        </a:ext>
                      </a:extLst>
                    </p:cNvPr>
                    <p:cNvSpPr/>
                    <p:nvPr/>
                  </p:nvSpPr>
                  <p:spPr bwMode="auto">
                    <a:xfrm>
                      <a:off x="2428670" y="253630"/>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3" name="Trapezoid 362">
                      <a:extLst>
                        <a:ext uri="{FF2B5EF4-FFF2-40B4-BE49-F238E27FC236}">
                          <a16:creationId xmlns:a16="http://schemas.microsoft.com/office/drawing/2014/main" id="{1B9D037B-858D-4B8D-BE40-6DA678D9587B}"/>
                        </a:ext>
                      </a:extLst>
                    </p:cNvPr>
                    <p:cNvSpPr/>
                    <p:nvPr/>
                  </p:nvSpPr>
                  <p:spPr bwMode="auto">
                    <a:xfrm>
                      <a:off x="1882896" y="526071"/>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4" name="Trapezoid 363">
                      <a:extLst>
                        <a:ext uri="{FF2B5EF4-FFF2-40B4-BE49-F238E27FC236}">
                          <a16:creationId xmlns:a16="http://schemas.microsoft.com/office/drawing/2014/main" id="{3E34FE56-77A5-4C3E-9EB7-64B3F50961F7}"/>
                        </a:ext>
                      </a:extLst>
                    </p:cNvPr>
                    <p:cNvSpPr/>
                    <p:nvPr/>
                  </p:nvSpPr>
                  <p:spPr bwMode="auto">
                    <a:xfrm>
                      <a:off x="2982875" y="521528"/>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nvGrpSpPr>
                  <p:cNvPr id="334" name="Group 333">
                    <a:extLst>
                      <a:ext uri="{FF2B5EF4-FFF2-40B4-BE49-F238E27FC236}">
                        <a16:creationId xmlns:a16="http://schemas.microsoft.com/office/drawing/2014/main" id="{9F6777D3-E03C-4E96-BF40-85E90B1A797F}"/>
                      </a:ext>
                    </a:extLst>
                  </p:cNvPr>
                  <p:cNvGrpSpPr/>
                  <p:nvPr/>
                </p:nvGrpSpPr>
                <p:grpSpPr>
                  <a:xfrm>
                    <a:off x="493951" y="42113"/>
                    <a:ext cx="1172719" cy="699627"/>
                    <a:chOff x="493951" y="42114"/>
                    <a:chExt cx="1172719" cy="700464"/>
                  </a:xfrm>
                </p:grpSpPr>
                <p:sp>
                  <p:nvSpPr>
                    <p:cNvPr id="335" name="Trapezoid 334">
                      <a:extLst>
                        <a:ext uri="{FF2B5EF4-FFF2-40B4-BE49-F238E27FC236}">
                          <a16:creationId xmlns:a16="http://schemas.microsoft.com/office/drawing/2014/main" id="{78CD44DA-20E7-47BD-9242-E6103947C6F8}"/>
                        </a:ext>
                      </a:extLst>
                    </p:cNvPr>
                    <p:cNvSpPr/>
                    <p:nvPr/>
                  </p:nvSpPr>
                  <p:spPr bwMode="auto">
                    <a:xfrm>
                      <a:off x="578875" y="525116"/>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6" name="Trapezoid 335">
                      <a:extLst>
                        <a:ext uri="{FF2B5EF4-FFF2-40B4-BE49-F238E27FC236}">
                          <a16:creationId xmlns:a16="http://schemas.microsoft.com/office/drawing/2014/main" id="{E4EC0D1C-D705-4EF4-A10E-141B3D8F3405}"/>
                        </a:ext>
                      </a:extLst>
                    </p:cNvPr>
                    <p:cNvSpPr/>
                    <p:nvPr/>
                  </p:nvSpPr>
                  <p:spPr bwMode="auto">
                    <a:xfrm>
                      <a:off x="1376171" y="48008"/>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7" name="Trapezoid 336">
                      <a:extLst>
                        <a:ext uri="{FF2B5EF4-FFF2-40B4-BE49-F238E27FC236}">
                          <a16:creationId xmlns:a16="http://schemas.microsoft.com/office/drawing/2014/main" id="{0E8E009B-92E5-4717-80CB-45A9F1F808AA}"/>
                        </a:ext>
                      </a:extLst>
                    </p:cNvPr>
                    <p:cNvSpPr/>
                    <p:nvPr/>
                  </p:nvSpPr>
                  <p:spPr bwMode="auto">
                    <a:xfrm>
                      <a:off x="1149683" y="260733"/>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8" name="Trapezoid 337">
                      <a:extLst>
                        <a:ext uri="{FF2B5EF4-FFF2-40B4-BE49-F238E27FC236}">
                          <a16:creationId xmlns:a16="http://schemas.microsoft.com/office/drawing/2014/main" id="{D53FDE54-C122-4172-A166-CB586667285B}"/>
                        </a:ext>
                      </a:extLst>
                    </p:cNvPr>
                    <p:cNvSpPr/>
                    <p:nvPr/>
                  </p:nvSpPr>
                  <p:spPr bwMode="auto">
                    <a:xfrm>
                      <a:off x="1149683" y="48008"/>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9" name="Trapezoid 338">
                      <a:extLst>
                        <a:ext uri="{FF2B5EF4-FFF2-40B4-BE49-F238E27FC236}">
                          <a16:creationId xmlns:a16="http://schemas.microsoft.com/office/drawing/2014/main" id="{68BE75E3-19CB-424B-A12B-B6597BDC8FFF}"/>
                        </a:ext>
                      </a:extLst>
                    </p:cNvPr>
                    <p:cNvSpPr/>
                    <p:nvPr/>
                  </p:nvSpPr>
                  <p:spPr bwMode="auto">
                    <a:xfrm>
                      <a:off x="1579867" y="46428"/>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0" name="Trapezoid 339">
                      <a:extLst>
                        <a:ext uri="{FF2B5EF4-FFF2-40B4-BE49-F238E27FC236}">
                          <a16:creationId xmlns:a16="http://schemas.microsoft.com/office/drawing/2014/main" id="{07B497E1-8C77-4261-9B52-60061D7A8BD4}"/>
                        </a:ext>
                      </a:extLst>
                    </p:cNvPr>
                    <p:cNvSpPr/>
                    <p:nvPr/>
                  </p:nvSpPr>
                  <p:spPr bwMode="auto">
                    <a:xfrm>
                      <a:off x="1584748" y="256087"/>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1" name="Trapezoid 340">
                      <a:extLst>
                        <a:ext uri="{FF2B5EF4-FFF2-40B4-BE49-F238E27FC236}">
                          <a16:creationId xmlns:a16="http://schemas.microsoft.com/office/drawing/2014/main" id="{A871868E-D865-4A87-B82A-9B61F75B1ACD}"/>
                        </a:ext>
                      </a:extLst>
                    </p:cNvPr>
                    <p:cNvSpPr/>
                    <p:nvPr/>
                  </p:nvSpPr>
                  <p:spPr bwMode="auto">
                    <a:xfrm>
                      <a:off x="809013" y="48008"/>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2" name="Trapezoid 341">
                      <a:extLst>
                        <a:ext uri="{FF2B5EF4-FFF2-40B4-BE49-F238E27FC236}">
                          <a16:creationId xmlns:a16="http://schemas.microsoft.com/office/drawing/2014/main" id="{E40B5B56-B0AB-4D2B-ABFB-509CD8E7CB05}"/>
                        </a:ext>
                      </a:extLst>
                    </p:cNvPr>
                    <p:cNvSpPr/>
                    <p:nvPr/>
                  </p:nvSpPr>
                  <p:spPr bwMode="auto">
                    <a:xfrm>
                      <a:off x="582525" y="260733"/>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3" name="Trapezoid 342">
                      <a:extLst>
                        <a:ext uri="{FF2B5EF4-FFF2-40B4-BE49-F238E27FC236}">
                          <a16:creationId xmlns:a16="http://schemas.microsoft.com/office/drawing/2014/main" id="{FD79D1A9-3913-4E8B-BCF3-16202B375C88}"/>
                        </a:ext>
                      </a:extLst>
                    </p:cNvPr>
                    <p:cNvSpPr/>
                    <p:nvPr/>
                  </p:nvSpPr>
                  <p:spPr bwMode="auto">
                    <a:xfrm>
                      <a:off x="582525" y="48008"/>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4" name="Trapezoid 343">
                      <a:extLst>
                        <a:ext uri="{FF2B5EF4-FFF2-40B4-BE49-F238E27FC236}">
                          <a16:creationId xmlns:a16="http://schemas.microsoft.com/office/drawing/2014/main" id="{320CB0D2-EB05-4668-ACD0-7126B62E3C63}"/>
                        </a:ext>
                      </a:extLst>
                    </p:cNvPr>
                    <p:cNvSpPr/>
                    <p:nvPr/>
                  </p:nvSpPr>
                  <p:spPr bwMode="auto">
                    <a:xfrm>
                      <a:off x="497788" y="46428"/>
                      <a:ext cx="84738"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5" name="Trapezoid 344">
                      <a:extLst>
                        <a:ext uri="{FF2B5EF4-FFF2-40B4-BE49-F238E27FC236}">
                          <a16:creationId xmlns:a16="http://schemas.microsoft.com/office/drawing/2014/main" id="{1DBDBD3D-3D32-4B65-9A85-53693BBF5823}"/>
                        </a:ext>
                      </a:extLst>
                    </p:cNvPr>
                    <p:cNvSpPr/>
                    <p:nvPr/>
                  </p:nvSpPr>
                  <p:spPr bwMode="auto">
                    <a:xfrm>
                      <a:off x="1039725" y="42114"/>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6" name="Trapezoid 345">
                      <a:extLst>
                        <a:ext uri="{FF2B5EF4-FFF2-40B4-BE49-F238E27FC236}">
                          <a16:creationId xmlns:a16="http://schemas.microsoft.com/office/drawing/2014/main" id="{0C41A25F-DD73-4791-AC11-62A48EF514F2}"/>
                        </a:ext>
                      </a:extLst>
                    </p:cNvPr>
                    <p:cNvSpPr/>
                    <p:nvPr/>
                  </p:nvSpPr>
                  <p:spPr bwMode="auto">
                    <a:xfrm>
                      <a:off x="497787" y="256087"/>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7" name="Trapezoid 346">
                      <a:extLst>
                        <a:ext uri="{FF2B5EF4-FFF2-40B4-BE49-F238E27FC236}">
                          <a16:creationId xmlns:a16="http://schemas.microsoft.com/office/drawing/2014/main" id="{128B567E-AE09-48C7-B296-37B096D44962}"/>
                        </a:ext>
                      </a:extLst>
                    </p:cNvPr>
                    <p:cNvSpPr/>
                    <p:nvPr/>
                  </p:nvSpPr>
                  <p:spPr bwMode="auto">
                    <a:xfrm>
                      <a:off x="1039725" y="256087"/>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8" name="Trapezoid 347">
                      <a:extLst>
                        <a:ext uri="{FF2B5EF4-FFF2-40B4-BE49-F238E27FC236}">
                          <a16:creationId xmlns:a16="http://schemas.microsoft.com/office/drawing/2014/main" id="{2D122254-2DE1-4444-A550-E05A8BA44720}"/>
                        </a:ext>
                      </a:extLst>
                    </p:cNvPr>
                    <p:cNvSpPr/>
                    <p:nvPr/>
                  </p:nvSpPr>
                  <p:spPr bwMode="auto">
                    <a:xfrm>
                      <a:off x="493951" y="528528"/>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9" name="Trapezoid 348">
                      <a:extLst>
                        <a:ext uri="{FF2B5EF4-FFF2-40B4-BE49-F238E27FC236}">
                          <a16:creationId xmlns:a16="http://schemas.microsoft.com/office/drawing/2014/main" id="{0798D00D-F714-4E55-A924-EA1E5D990056}"/>
                        </a:ext>
                      </a:extLst>
                    </p:cNvPr>
                    <p:cNvSpPr/>
                    <p:nvPr/>
                  </p:nvSpPr>
                  <p:spPr bwMode="auto">
                    <a:xfrm>
                      <a:off x="1593930" y="523985"/>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grpSp>
              <p:nvGrpSpPr>
                <p:cNvPr id="294" name="Group 293">
                  <a:extLst>
                    <a:ext uri="{FF2B5EF4-FFF2-40B4-BE49-F238E27FC236}">
                      <a16:creationId xmlns:a16="http://schemas.microsoft.com/office/drawing/2014/main" id="{FD4712A5-56CA-4C5A-883C-3F397F6164A9}"/>
                    </a:ext>
                  </a:extLst>
                </p:cNvPr>
                <p:cNvGrpSpPr/>
                <p:nvPr/>
              </p:nvGrpSpPr>
              <p:grpSpPr>
                <a:xfrm>
                  <a:off x="3296006" y="43972"/>
                  <a:ext cx="2561664" cy="696919"/>
                  <a:chOff x="3296006" y="43972"/>
                  <a:chExt cx="2561664" cy="702083"/>
                </a:xfrm>
              </p:grpSpPr>
              <p:sp>
                <p:nvSpPr>
                  <p:cNvPr id="295" name="Trapezoid 294">
                    <a:extLst>
                      <a:ext uri="{FF2B5EF4-FFF2-40B4-BE49-F238E27FC236}">
                        <a16:creationId xmlns:a16="http://schemas.microsoft.com/office/drawing/2014/main" id="{E1325677-4146-491D-A85E-E3B55E25BE08}"/>
                      </a:ext>
                    </a:extLst>
                  </p:cNvPr>
                  <p:cNvSpPr/>
                  <p:nvPr/>
                </p:nvSpPr>
                <p:spPr bwMode="auto">
                  <a:xfrm>
                    <a:off x="4465671" y="45471"/>
                    <a:ext cx="220365" cy="17138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96" name="Trapezoid 295">
                    <a:extLst>
                      <a:ext uri="{FF2B5EF4-FFF2-40B4-BE49-F238E27FC236}">
                        <a16:creationId xmlns:a16="http://schemas.microsoft.com/office/drawing/2014/main" id="{E4DD45D6-0BC4-4937-A0BC-3F54A6DBFB04}"/>
                      </a:ext>
                    </a:extLst>
                  </p:cNvPr>
                  <p:cNvSpPr/>
                  <p:nvPr/>
                </p:nvSpPr>
                <p:spPr bwMode="auto">
                  <a:xfrm>
                    <a:off x="4460521" y="262692"/>
                    <a:ext cx="229656" cy="18178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97" name="Trapezoid 296">
                    <a:extLst>
                      <a:ext uri="{FF2B5EF4-FFF2-40B4-BE49-F238E27FC236}">
                        <a16:creationId xmlns:a16="http://schemas.microsoft.com/office/drawing/2014/main" id="{27276404-F85C-4859-8EEC-34FD65AA9457}"/>
                      </a:ext>
                    </a:extLst>
                  </p:cNvPr>
                  <p:cNvSpPr/>
                  <p:nvPr/>
                </p:nvSpPr>
                <p:spPr bwMode="auto">
                  <a:xfrm>
                    <a:off x="4466756" y="526616"/>
                    <a:ext cx="222950" cy="21531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298" name="Group 297">
                    <a:extLst>
                      <a:ext uri="{FF2B5EF4-FFF2-40B4-BE49-F238E27FC236}">
                        <a16:creationId xmlns:a16="http://schemas.microsoft.com/office/drawing/2014/main" id="{90FBE24F-6429-48B2-BA89-3588602B0149}"/>
                      </a:ext>
                    </a:extLst>
                  </p:cNvPr>
                  <p:cNvGrpSpPr/>
                  <p:nvPr/>
                </p:nvGrpSpPr>
                <p:grpSpPr>
                  <a:xfrm>
                    <a:off x="4684951" y="43972"/>
                    <a:ext cx="1172719" cy="700464"/>
                    <a:chOff x="4684951" y="43972"/>
                    <a:chExt cx="1172719" cy="700464"/>
                  </a:xfrm>
                </p:grpSpPr>
                <p:sp>
                  <p:nvSpPr>
                    <p:cNvPr id="315" name="Trapezoid 314">
                      <a:extLst>
                        <a:ext uri="{FF2B5EF4-FFF2-40B4-BE49-F238E27FC236}">
                          <a16:creationId xmlns:a16="http://schemas.microsoft.com/office/drawing/2014/main" id="{8AA4D0F0-2201-4E28-8B25-F811A7A277C2}"/>
                        </a:ext>
                      </a:extLst>
                    </p:cNvPr>
                    <p:cNvSpPr/>
                    <p:nvPr/>
                  </p:nvSpPr>
                  <p:spPr bwMode="auto">
                    <a:xfrm>
                      <a:off x="4769875" y="526974"/>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6" name="Trapezoid 315">
                      <a:extLst>
                        <a:ext uri="{FF2B5EF4-FFF2-40B4-BE49-F238E27FC236}">
                          <a16:creationId xmlns:a16="http://schemas.microsoft.com/office/drawing/2014/main" id="{4B31CE22-0FB7-4FBC-95FD-31C9511DE849}"/>
                        </a:ext>
                      </a:extLst>
                    </p:cNvPr>
                    <p:cNvSpPr/>
                    <p:nvPr/>
                  </p:nvSpPr>
                  <p:spPr bwMode="auto">
                    <a:xfrm>
                      <a:off x="5567171" y="49866"/>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7" name="Trapezoid 316">
                      <a:extLst>
                        <a:ext uri="{FF2B5EF4-FFF2-40B4-BE49-F238E27FC236}">
                          <a16:creationId xmlns:a16="http://schemas.microsoft.com/office/drawing/2014/main" id="{492A0E37-D8BE-4BC1-AC90-8D536876040C}"/>
                        </a:ext>
                      </a:extLst>
                    </p:cNvPr>
                    <p:cNvSpPr/>
                    <p:nvPr/>
                  </p:nvSpPr>
                  <p:spPr bwMode="auto">
                    <a:xfrm>
                      <a:off x="5340683" y="262591"/>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8" name="Trapezoid 317">
                      <a:extLst>
                        <a:ext uri="{FF2B5EF4-FFF2-40B4-BE49-F238E27FC236}">
                          <a16:creationId xmlns:a16="http://schemas.microsoft.com/office/drawing/2014/main" id="{05172BC0-0D9A-4CDD-A1DB-52C2C18B1FC1}"/>
                        </a:ext>
                      </a:extLst>
                    </p:cNvPr>
                    <p:cNvSpPr/>
                    <p:nvPr/>
                  </p:nvSpPr>
                  <p:spPr bwMode="auto">
                    <a:xfrm>
                      <a:off x="5340683" y="49866"/>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9" name="Trapezoid 318">
                      <a:extLst>
                        <a:ext uri="{FF2B5EF4-FFF2-40B4-BE49-F238E27FC236}">
                          <a16:creationId xmlns:a16="http://schemas.microsoft.com/office/drawing/2014/main" id="{022C2BE6-E464-4ED6-B153-75EA130838D9}"/>
                        </a:ext>
                      </a:extLst>
                    </p:cNvPr>
                    <p:cNvSpPr/>
                    <p:nvPr/>
                  </p:nvSpPr>
                  <p:spPr bwMode="auto">
                    <a:xfrm>
                      <a:off x="5770867" y="48286"/>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0" name="Trapezoid 319">
                      <a:extLst>
                        <a:ext uri="{FF2B5EF4-FFF2-40B4-BE49-F238E27FC236}">
                          <a16:creationId xmlns:a16="http://schemas.microsoft.com/office/drawing/2014/main" id="{5DFFB796-0AAC-4904-835E-30E17FBA00D5}"/>
                        </a:ext>
                      </a:extLst>
                    </p:cNvPr>
                    <p:cNvSpPr/>
                    <p:nvPr/>
                  </p:nvSpPr>
                  <p:spPr bwMode="auto">
                    <a:xfrm>
                      <a:off x="5775748" y="257945"/>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1" name="Trapezoid 320">
                      <a:extLst>
                        <a:ext uri="{FF2B5EF4-FFF2-40B4-BE49-F238E27FC236}">
                          <a16:creationId xmlns:a16="http://schemas.microsoft.com/office/drawing/2014/main" id="{1E61DA6F-2006-4170-A7CD-B155F8EA371F}"/>
                        </a:ext>
                      </a:extLst>
                    </p:cNvPr>
                    <p:cNvSpPr/>
                    <p:nvPr/>
                  </p:nvSpPr>
                  <p:spPr bwMode="auto">
                    <a:xfrm>
                      <a:off x="5000013" y="49866"/>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2" name="Trapezoid 321">
                      <a:extLst>
                        <a:ext uri="{FF2B5EF4-FFF2-40B4-BE49-F238E27FC236}">
                          <a16:creationId xmlns:a16="http://schemas.microsoft.com/office/drawing/2014/main" id="{F6267F2E-4D7C-4EF5-BD8C-F229EEBE799A}"/>
                        </a:ext>
                      </a:extLst>
                    </p:cNvPr>
                    <p:cNvSpPr/>
                    <p:nvPr/>
                  </p:nvSpPr>
                  <p:spPr bwMode="auto">
                    <a:xfrm>
                      <a:off x="4773525" y="262591"/>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3" name="Trapezoid 322">
                      <a:extLst>
                        <a:ext uri="{FF2B5EF4-FFF2-40B4-BE49-F238E27FC236}">
                          <a16:creationId xmlns:a16="http://schemas.microsoft.com/office/drawing/2014/main" id="{2FF3F4FC-7544-4250-B22F-E20DE5D6245E}"/>
                        </a:ext>
                      </a:extLst>
                    </p:cNvPr>
                    <p:cNvSpPr/>
                    <p:nvPr/>
                  </p:nvSpPr>
                  <p:spPr bwMode="auto">
                    <a:xfrm>
                      <a:off x="4773525" y="49866"/>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4" name="Trapezoid 323">
                      <a:extLst>
                        <a:ext uri="{FF2B5EF4-FFF2-40B4-BE49-F238E27FC236}">
                          <a16:creationId xmlns:a16="http://schemas.microsoft.com/office/drawing/2014/main" id="{476661BE-7C6C-4A03-AAFB-554C3100DB61}"/>
                        </a:ext>
                      </a:extLst>
                    </p:cNvPr>
                    <p:cNvSpPr/>
                    <p:nvPr/>
                  </p:nvSpPr>
                  <p:spPr bwMode="auto">
                    <a:xfrm>
                      <a:off x="4698102" y="48286"/>
                      <a:ext cx="7542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5" name="Trapezoid 324">
                      <a:extLst>
                        <a:ext uri="{FF2B5EF4-FFF2-40B4-BE49-F238E27FC236}">
                          <a16:creationId xmlns:a16="http://schemas.microsoft.com/office/drawing/2014/main" id="{A5A1467A-869A-4030-913D-8C913F949744}"/>
                        </a:ext>
                      </a:extLst>
                    </p:cNvPr>
                    <p:cNvSpPr/>
                    <p:nvPr/>
                  </p:nvSpPr>
                  <p:spPr bwMode="auto">
                    <a:xfrm>
                      <a:off x="5230725" y="43972"/>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6" name="Trapezoid 325">
                      <a:extLst>
                        <a:ext uri="{FF2B5EF4-FFF2-40B4-BE49-F238E27FC236}">
                          <a16:creationId xmlns:a16="http://schemas.microsoft.com/office/drawing/2014/main" id="{61D51830-E7CC-4869-9F53-FE6BE6E88A58}"/>
                        </a:ext>
                      </a:extLst>
                    </p:cNvPr>
                    <p:cNvSpPr/>
                    <p:nvPr/>
                  </p:nvSpPr>
                  <p:spPr bwMode="auto">
                    <a:xfrm>
                      <a:off x="4688787" y="257945"/>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7" name="Trapezoid 326">
                      <a:extLst>
                        <a:ext uri="{FF2B5EF4-FFF2-40B4-BE49-F238E27FC236}">
                          <a16:creationId xmlns:a16="http://schemas.microsoft.com/office/drawing/2014/main" id="{69666DA7-687B-449C-9705-ED4FE0200BDD}"/>
                        </a:ext>
                      </a:extLst>
                    </p:cNvPr>
                    <p:cNvSpPr/>
                    <p:nvPr/>
                  </p:nvSpPr>
                  <p:spPr bwMode="auto">
                    <a:xfrm>
                      <a:off x="5230725" y="257945"/>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8" name="Trapezoid 327">
                      <a:extLst>
                        <a:ext uri="{FF2B5EF4-FFF2-40B4-BE49-F238E27FC236}">
                          <a16:creationId xmlns:a16="http://schemas.microsoft.com/office/drawing/2014/main" id="{1BB7D494-D1A0-4E5D-8C14-3258CC095F7D}"/>
                        </a:ext>
                      </a:extLst>
                    </p:cNvPr>
                    <p:cNvSpPr/>
                    <p:nvPr/>
                  </p:nvSpPr>
                  <p:spPr bwMode="auto">
                    <a:xfrm>
                      <a:off x="4684951" y="530386"/>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9" name="Trapezoid 328">
                      <a:extLst>
                        <a:ext uri="{FF2B5EF4-FFF2-40B4-BE49-F238E27FC236}">
                          <a16:creationId xmlns:a16="http://schemas.microsoft.com/office/drawing/2014/main" id="{69DE49D8-6502-4AB6-A809-796A44A5C54B}"/>
                        </a:ext>
                      </a:extLst>
                    </p:cNvPr>
                    <p:cNvSpPr/>
                    <p:nvPr/>
                  </p:nvSpPr>
                  <p:spPr bwMode="auto">
                    <a:xfrm>
                      <a:off x="5784930" y="525843"/>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nvGrpSpPr>
                  <p:cNvPr id="299" name="Group 298">
                    <a:extLst>
                      <a:ext uri="{FF2B5EF4-FFF2-40B4-BE49-F238E27FC236}">
                        <a16:creationId xmlns:a16="http://schemas.microsoft.com/office/drawing/2014/main" id="{4638FDE8-2DF8-4816-B642-1416315CB9DF}"/>
                      </a:ext>
                    </a:extLst>
                  </p:cNvPr>
                  <p:cNvGrpSpPr/>
                  <p:nvPr/>
                </p:nvGrpSpPr>
                <p:grpSpPr>
                  <a:xfrm>
                    <a:off x="3296006" y="46428"/>
                    <a:ext cx="1172719" cy="699627"/>
                    <a:chOff x="3296006" y="46429"/>
                    <a:chExt cx="1172719" cy="700464"/>
                  </a:xfrm>
                </p:grpSpPr>
                <p:sp>
                  <p:nvSpPr>
                    <p:cNvPr id="300" name="Trapezoid 299">
                      <a:extLst>
                        <a:ext uri="{FF2B5EF4-FFF2-40B4-BE49-F238E27FC236}">
                          <a16:creationId xmlns:a16="http://schemas.microsoft.com/office/drawing/2014/main" id="{0CC8C69A-3FD8-4CB6-AA13-01DD8628D110}"/>
                        </a:ext>
                      </a:extLst>
                    </p:cNvPr>
                    <p:cNvSpPr/>
                    <p:nvPr/>
                  </p:nvSpPr>
                  <p:spPr bwMode="auto">
                    <a:xfrm>
                      <a:off x="3380930" y="529431"/>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1" name="Trapezoid 300">
                      <a:extLst>
                        <a:ext uri="{FF2B5EF4-FFF2-40B4-BE49-F238E27FC236}">
                          <a16:creationId xmlns:a16="http://schemas.microsoft.com/office/drawing/2014/main" id="{821E31E8-042C-4A1C-B7FF-C0C4D09BD17B}"/>
                        </a:ext>
                      </a:extLst>
                    </p:cNvPr>
                    <p:cNvSpPr/>
                    <p:nvPr/>
                  </p:nvSpPr>
                  <p:spPr bwMode="auto">
                    <a:xfrm>
                      <a:off x="4178226" y="52323"/>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2" name="Trapezoid 301">
                      <a:extLst>
                        <a:ext uri="{FF2B5EF4-FFF2-40B4-BE49-F238E27FC236}">
                          <a16:creationId xmlns:a16="http://schemas.microsoft.com/office/drawing/2014/main" id="{AC337E2C-DE7A-4D59-8704-557873E82E65}"/>
                        </a:ext>
                      </a:extLst>
                    </p:cNvPr>
                    <p:cNvSpPr/>
                    <p:nvPr/>
                  </p:nvSpPr>
                  <p:spPr bwMode="auto">
                    <a:xfrm>
                      <a:off x="3951738" y="265048"/>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3" name="Trapezoid 302">
                      <a:extLst>
                        <a:ext uri="{FF2B5EF4-FFF2-40B4-BE49-F238E27FC236}">
                          <a16:creationId xmlns:a16="http://schemas.microsoft.com/office/drawing/2014/main" id="{0A6785CF-9BBF-449D-953D-66F14BE0AEDC}"/>
                        </a:ext>
                      </a:extLst>
                    </p:cNvPr>
                    <p:cNvSpPr/>
                    <p:nvPr/>
                  </p:nvSpPr>
                  <p:spPr bwMode="auto">
                    <a:xfrm>
                      <a:off x="3951738" y="52323"/>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4" name="Trapezoid 303">
                      <a:extLst>
                        <a:ext uri="{FF2B5EF4-FFF2-40B4-BE49-F238E27FC236}">
                          <a16:creationId xmlns:a16="http://schemas.microsoft.com/office/drawing/2014/main" id="{75EA5B2C-CA81-4864-9D81-133F62E951AF}"/>
                        </a:ext>
                      </a:extLst>
                    </p:cNvPr>
                    <p:cNvSpPr/>
                    <p:nvPr/>
                  </p:nvSpPr>
                  <p:spPr bwMode="auto">
                    <a:xfrm>
                      <a:off x="4381922" y="50743"/>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5" name="Trapezoid 304">
                      <a:extLst>
                        <a:ext uri="{FF2B5EF4-FFF2-40B4-BE49-F238E27FC236}">
                          <a16:creationId xmlns:a16="http://schemas.microsoft.com/office/drawing/2014/main" id="{2DB8C78D-CD0E-475B-836F-1E152AF3EE09}"/>
                        </a:ext>
                      </a:extLst>
                    </p:cNvPr>
                    <p:cNvSpPr/>
                    <p:nvPr/>
                  </p:nvSpPr>
                  <p:spPr bwMode="auto">
                    <a:xfrm>
                      <a:off x="4386803" y="260402"/>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6" name="Trapezoid 305">
                      <a:extLst>
                        <a:ext uri="{FF2B5EF4-FFF2-40B4-BE49-F238E27FC236}">
                          <a16:creationId xmlns:a16="http://schemas.microsoft.com/office/drawing/2014/main" id="{F5C6575C-D036-4A62-ABD2-5862E0E57E59}"/>
                        </a:ext>
                      </a:extLst>
                    </p:cNvPr>
                    <p:cNvSpPr/>
                    <p:nvPr/>
                  </p:nvSpPr>
                  <p:spPr bwMode="auto">
                    <a:xfrm>
                      <a:off x="3611068" y="52323"/>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7" name="Trapezoid 306">
                      <a:extLst>
                        <a:ext uri="{FF2B5EF4-FFF2-40B4-BE49-F238E27FC236}">
                          <a16:creationId xmlns:a16="http://schemas.microsoft.com/office/drawing/2014/main" id="{0A83604C-AB97-487D-8398-24BFB0A82F16}"/>
                        </a:ext>
                      </a:extLst>
                    </p:cNvPr>
                    <p:cNvSpPr/>
                    <p:nvPr/>
                  </p:nvSpPr>
                  <p:spPr bwMode="auto">
                    <a:xfrm>
                      <a:off x="3384580" y="265048"/>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8" name="Trapezoid 307">
                      <a:extLst>
                        <a:ext uri="{FF2B5EF4-FFF2-40B4-BE49-F238E27FC236}">
                          <a16:creationId xmlns:a16="http://schemas.microsoft.com/office/drawing/2014/main" id="{378D9682-989E-4967-B0CC-E7E3E12D45BF}"/>
                        </a:ext>
                      </a:extLst>
                    </p:cNvPr>
                    <p:cNvSpPr/>
                    <p:nvPr/>
                  </p:nvSpPr>
                  <p:spPr bwMode="auto">
                    <a:xfrm>
                      <a:off x="3384580" y="52323"/>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9" name="Trapezoid 308">
                      <a:extLst>
                        <a:ext uri="{FF2B5EF4-FFF2-40B4-BE49-F238E27FC236}">
                          <a16:creationId xmlns:a16="http://schemas.microsoft.com/office/drawing/2014/main" id="{9ECE4ADC-0FB6-4584-893B-3876E2C48ED5}"/>
                        </a:ext>
                      </a:extLst>
                    </p:cNvPr>
                    <p:cNvSpPr/>
                    <p:nvPr/>
                  </p:nvSpPr>
                  <p:spPr bwMode="auto">
                    <a:xfrm>
                      <a:off x="3299843" y="50743"/>
                      <a:ext cx="84738"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0" name="Trapezoid 309">
                      <a:extLst>
                        <a:ext uri="{FF2B5EF4-FFF2-40B4-BE49-F238E27FC236}">
                          <a16:creationId xmlns:a16="http://schemas.microsoft.com/office/drawing/2014/main" id="{F61838AE-A55D-4235-A958-31AA5AE5A595}"/>
                        </a:ext>
                      </a:extLst>
                    </p:cNvPr>
                    <p:cNvSpPr/>
                    <p:nvPr/>
                  </p:nvSpPr>
                  <p:spPr bwMode="auto">
                    <a:xfrm>
                      <a:off x="3841780" y="46429"/>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1" name="Trapezoid 310">
                      <a:extLst>
                        <a:ext uri="{FF2B5EF4-FFF2-40B4-BE49-F238E27FC236}">
                          <a16:creationId xmlns:a16="http://schemas.microsoft.com/office/drawing/2014/main" id="{15618FB4-7602-4AA9-83D2-58D219D60A05}"/>
                        </a:ext>
                      </a:extLst>
                    </p:cNvPr>
                    <p:cNvSpPr/>
                    <p:nvPr/>
                  </p:nvSpPr>
                  <p:spPr bwMode="auto">
                    <a:xfrm>
                      <a:off x="3299842" y="260402"/>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2" name="Trapezoid 311">
                      <a:extLst>
                        <a:ext uri="{FF2B5EF4-FFF2-40B4-BE49-F238E27FC236}">
                          <a16:creationId xmlns:a16="http://schemas.microsoft.com/office/drawing/2014/main" id="{37190280-5D78-4894-BF9B-01071CA7CEC5}"/>
                        </a:ext>
                      </a:extLst>
                    </p:cNvPr>
                    <p:cNvSpPr/>
                    <p:nvPr/>
                  </p:nvSpPr>
                  <p:spPr bwMode="auto">
                    <a:xfrm>
                      <a:off x="3841780" y="260402"/>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3" name="Trapezoid 312">
                      <a:extLst>
                        <a:ext uri="{FF2B5EF4-FFF2-40B4-BE49-F238E27FC236}">
                          <a16:creationId xmlns:a16="http://schemas.microsoft.com/office/drawing/2014/main" id="{185508C5-526A-4EAF-8CAD-8869EC4385EF}"/>
                        </a:ext>
                      </a:extLst>
                    </p:cNvPr>
                    <p:cNvSpPr/>
                    <p:nvPr/>
                  </p:nvSpPr>
                  <p:spPr bwMode="auto">
                    <a:xfrm>
                      <a:off x="3296006" y="532843"/>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14" name="Trapezoid 313">
                      <a:extLst>
                        <a:ext uri="{FF2B5EF4-FFF2-40B4-BE49-F238E27FC236}">
                          <a16:creationId xmlns:a16="http://schemas.microsoft.com/office/drawing/2014/main" id="{242E23AA-2D0E-4ACE-9FE8-4D85DB99BC04}"/>
                        </a:ext>
                      </a:extLst>
                    </p:cNvPr>
                    <p:cNvSpPr/>
                    <p:nvPr/>
                  </p:nvSpPr>
                  <p:spPr bwMode="auto">
                    <a:xfrm>
                      <a:off x="4395985" y="528300"/>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grpSp>
          <p:grpSp>
            <p:nvGrpSpPr>
              <p:cNvPr id="214" name="Group 213">
                <a:extLst>
                  <a:ext uri="{FF2B5EF4-FFF2-40B4-BE49-F238E27FC236}">
                    <a16:creationId xmlns:a16="http://schemas.microsoft.com/office/drawing/2014/main" id="{4D2EFE97-E345-4497-8AE2-EDF33D331835}"/>
                  </a:ext>
                </a:extLst>
              </p:cNvPr>
              <p:cNvGrpSpPr/>
              <p:nvPr/>
            </p:nvGrpSpPr>
            <p:grpSpPr>
              <a:xfrm>
                <a:off x="4682889" y="2865551"/>
                <a:ext cx="3762935" cy="876025"/>
                <a:chOff x="493951" y="0"/>
                <a:chExt cx="5363719" cy="779288"/>
              </a:xfrm>
            </p:grpSpPr>
            <p:sp>
              <p:nvSpPr>
                <p:cNvPr id="215" name="TextBox 375">
                  <a:extLst>
                    <a:ext uri="{FF2B5EF4-FFF2-40B4-BE49-F238E27FC236}">
                      <a16:creationId xmlns:a16="http://schemas.microsoft.com/office/drawing/2014/main" id="{830D2DFB-73D4-40E8-911C-06ADB6477C0C}"/>
                    </a:ext>
                  </a:extLst>
                </p:cNvPr>
                <p:cNvSpPr txBox="1"/>
                <p:nvPr/>
              </p:nvSpPr>
              <p:spPr>
                <a:xfrm>
                  <a:off x="3023358" y="0"/>
                  <a:ext cx="314960" cy="276860"/>
                </a:xfrm>
                <a:prstGeom prst="rect">
                  <a:avLst/>
                </a:prstGeom>
                <a:noFill/>
              </p:spPr>
              <p:txBody>
                <a:bodyPr wrap="square" rtlCol="0">
                  <a:spAutoFit/>
                </a:bodyPr>
                <a:lstStyle/>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dirty="0">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16" name="TextBox 376">
                  <a:extLst>
                    <a:ext uri="{FF2B5EF4-FFF2-40B4-BE49-F238E27FC236}">
                      <a16:creationId xmlns:a16="http://schemas.microsoft.com/office/drawing/2014/main" id="{7B884397-7A8B-49D9-B685-9CF793338D81}"/>
                    </a:ext>
                  </a:extLst>
                </p:cNvPr>
                <p:cNvSpPr txBox="1"/>
                <p:nvPr/>
              </p:nvSpPr>
              <p:spPr>
                <a:xfrm>
                  <a:off x="3042244" y="222634"/>
                  <a:ext cx="293370" cy="276860"/>
                </a:xfrm>
                <a:prstGeom prst="rect">
                  <a:avLst/>
                </a:prstGeom>
                <a:noFill/>
              </p:spPr>
              <p:txBody>
                <a:bodyPr wrap="square" rtlCol="0">
                  <a:spAutoFit/>
                </a:bodyPr>
                <a:lstStyle/>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17" name="TextBox 377">
                  <a:extLst>
                    <a:ext uri="{FF2B5EF4-FFF2-40B4-BE49-F238E27FC236}">
                      <a16:creationId xmlns:a16="http://schemas.microsoft.com/office/drawing/2014/main" id="{7981B569-EB37-45FA-9C68-BB1DD2A4D00C}"/>
                    </a:ext>
                  </a:extLst>
                </p:cNvPr>
                <p:cNvSpPr txBox="1"/>
                <p:nvPr/>
              </p:nvSpPr>
              <p:spPr>
                <a:xfrm>
                  <a:off x="3017474" y="502428"/>
                  <a:ext cx="327025" cy="276860"/>
                </a:xfrm>
                <a:prstGeom prst="rect">
                  <a:avLst/>
                </a:prstGeom>
                <a:noFill/>
              </p:spPr>
              <p:txBody>
                <a:bodyPr wrap="square" rtlCol="0">
                  <a:spAutoFit/>
                </a:bodyPr>
                <a:lstStyle/>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5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lnSpc>
                      <a:spcPct val="90000"/>
                    </a:lnSpc>
                    <a:spcBef>
                      <a:spcPts val="0"/>
                    </a:spcBef>
                    <a:spcAft>
                      <a:spcPts val="170"/>
                    </a:spcAft>
                  </a:pPr>
                  <a:r>
                    <a:rPr lang="en-US" sz="600" b="1">
                      <a:solidFill>
                        <a:srgbClr val="707070"/>
                      </a:solidFill>
                      <a:effectLst/>
                      <a:latin typeface="Qualcomm Office Regular" panose="020B0503030202060203" pitchFamily="34" charset="0"/>
                      <a:ea typeface="Times New Roman" panose="02020603050405020304" pitchFamily="18" charset="0"/>
                      <a:cs typeface="Arial" panose="020B0604020202020204" pitchFamily="34" charset="0"/>
                    </a:rPr>
                    <a:t>DC</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218" name="Group 217">
                  <a:extLst>
                    <a:ext uri="{FF2B5EF4-FFF2-40B4-BE49-F238E27FC236}">
                      <a16:creationId xmlns:a16="http://schemas.microsoft.com/office/drawing/2014/main" id="{7B53A14A-E598-4FEB-911A-D9629E5592AB}"/>
                    </a:ext>
                  </a:extLst>
                </p:cNvPr>
                <p:cNvGrpSpPr/>
                <p:nvPr/>
              </p:nvGrpSpPr>
              <p:grpSpPr>
                <a:xfrm>
                  <a:off x="493951" y="39657"/>
                  <a:ext cx="2561664" cy="702083"/>
                  <a:chOff x="493951" y="39657"/>
                  <a:chExt cx="2561664" cy="702083"/>
                </a:xfrm>
              </p:grpSpPr>
              <p:sp>
                <p:nvSpPr>
                  <p:cNvPr id="255" name="Trapezoid 254">
                    <a:extLst>
                      <a:ext uri="{FF2B5EF4-FFF2-40B4-BE49-F238E27FC236}">
                        <a16:creationId xmlns:a16="http://schemas.microsoft.com/office/drawing/2014/main" id="{1D447610-812E-4584-A7B4-71DB72BCC85F}"/>
                      </a:ext>
                    </a:extLst>
                  </p:cNvPr>
                  <p:cNvSpPr/>
                  <p:nvPr/>
                </p:nvSpPr>
                <p:spPr bwMode="auto">
                  <a:xfrm>
                    <a:off x="1663616" y="41156"/>
                    <a:ext cx="220365" cy="17138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6" name="Trapezoid 255">
                    <a:extLst>
                      <a:ext uri="{FF2B5EF4-FFF2-40B4-BE49-F238E27FC236}">
                        <a16:creationId xmlns:a16="http://schemas.microsoft.com/office/drawing/2014/main" id="{99FCA930-07A3-46F8-9DB7-2F00886F42C9}"/>
                      </a:ext>
                    </a:extLst>
                  </p:cNvPr>
                  <p:cNvSpPr/>
                  <p:nvPr/>
                </p:nvSpPr>
                <p:spPr bwMode="auto">
                  <a:xfrm>
                    <a:off x="1658466" y="258377"/>
                    <a:ext cx="229656" cy="18178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7" name="Trapezoid 256">
                    <a:extLst>
                      <a:ext uri="{FF2B5EF4-FFF2-40B4-BE49-F238E27FC236}">
                        <a16:creationId xmlns:a16="http://schemas.microsoft.com/office/drawing/2014/main" id="{4F2CE180-F5B8-44E9-824A-E28CF4C565A5}"/>
                      </a:ext>
                    </a:extLst>
                  </p:cNvPr>
                  <p:cNvSpPr/>
                  <p:nvPr/>
                </p:nvSpPr>
                <p:spPr bwMode="auto">
                  <a:xfrm>
                    <a:off x="1664701" y="522301"/>
                    <a:ext cx="222950" cy="21531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258" name="Group 257">
                    <a:extLst>
                      <a:ext uri="{FF2B5EF4-FFF2-40B4-BE49-F238E27FC236}">
                        <a16:creationId xmlns:a16="http://schemas.microsoft.com/office/drawing/2014/main" id="{28AA89E7-0CE3-405A-9F3C-36EAD878C39B}"/>
                      </a:ext>
                    </a:extLst>
                  </p:cNvPr>
                  <p:cNvGrpSpPr/>
                  <p:nvPr/>
                </p:nvGrpSpPr>
                <p:grpSpPr>
                  <a:xfrm>
                    <a:off x="1882896" y="39657"/>
                    <a:ext cx="1172719" cy="700464"/>
                    <a:chOff x="1882896" y="39657"/>
                    <a:chExt cx="1172719" cy="700464"/>
                  </a:xfrm>
                </p:grpSpPr>
                <p:sp>
                  <p:nvSpPr>
                    <p:cNvPr id="275" name="Trapezoid 274">
                      <a:extLst>
                        <a:ext uri="{FF2B5EF4-FFF2-40B4-BE49-F238E27FC236}">
                          <a16:creationId xmlns:a16="http://schemas.microsoft.com/office/drawing/2014/main" id="{02089B98-BE3F-4AB7-B560-F371F5D65030}"/>
                        </a:ext>
                      </a:extLst>
                    </p:cNvPr>
                    <p:cNvSpPr/>
                    <p:nvPr/>
                  </p:nvSpPr>
                  <p:spPr bwMode="auto">
                    <a:xfrm>
                      <a:off x="1967820" y="522659"/>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6" name="Trapezoid 275">
                      <a:extLst>
                        <a:ext uri="{FF2B5EF4-FFF2-40B4-BE49-F238E27FC236}">
                          <a16:creationId xmlns:a16="http://schemas.microsoft.com/office/drawing/2014/main" id="{CA0C5217-B1A6-4958-A67D-8CBA12F26457}"/>
                        </a:ext>
                      </a:extLst>
                    </p:cNvPr>
                    <p:cNvSpPr/>
                    <p:nvPr/>
                  </p:nvSpPr>
                  <p:spPr bwMode="auto">
                    <a:xfrm>
                      <a:off x="2765116" y="45551"/>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7" name="Trapezoid 276">
                      <a:extLst>
                        <a:ext uri="{FF2B5EF4-FFF2-40B4-BE49-F238E27FC236}">
                          <a16:creationId xmlns:a16="http://schemas.microsoft.com/office/drawing/2014/main" id="{764F7562-09D9-43C6-B4C8-A4AB0C6DB9FA}"/>
                        </a:ext>
                      </a:extLst>
                    </p:cNvPr>
                    <p:cNvSpPr/>
                    <p:nvPr/>
                  </p:nvSpPr>
                  <p:spPr bwMode="auto">
                    <a:xfrm>
                      <a:off x="2538628" y="258276"/>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8" name="Trapezoid 277">
                      <a:extLst>
                        <a:ext uri="{FF2B5EF4-FFF2-40B4-BE49-F238E27FC236}">
                          <a16:creationId xmlns:a16="http://schemas.microsoft.com/office/drawing/2014/main" id="{CE05B7C4-BF6F-42E0-9546-8DE085C1AD75}"/>
                        </a:ext>
                      </a:extLst>
                    </p:cNvPr>
                    <p:cNvSpPr/>
                    <p:nvPr/>
                  </p:nvSpPr>
                  <p:spPr bwMode="auto">
                    <a:xfrm>
                      <a:off x="2538628" y="45551"/>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9" name="Trapezoid 278">
                      <a:extLst>
                        <a:ext uri="{FF2B5EF4-FFF2-40B4-BE49-F238E27FC236}">
                          <a16:creationId xmlns:a16="http://schemas.microsoft.com/office/drawing/2014/main" id="{CDB41C65-030B-40A7-B16A-6837EA3D6CFF}"/>
                        </a:ext>
                      </a:extLst>
                    </p:cNvPr>
                    <p:cNvSpPr/>
                    <p:nvPr/>
                  </p:nvSpPr>
                  <p:spPr bwMode="auto">
                    <a:xfrm>
                      <a:off x="2968812" y="43971"/>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0" name="Trapezoid 279">
                      <a:extLst>
                        <a:ext uri="{FF2B5EF4-FFF2-40B4-BE49-F238E27FC236}">
                          <a16:creationId xmlns:a16="http://schemas.microsoft.com/office/drawing/2014/main" id="{0A4E94C6-F19A-4918-BBDA-B8DF669A4A6C}"/>
                        </a:ext>
                      </a:extLst>
                    </p:cNvPr>
                    <p:cNvSpPr/>
                    <p:nvPr/>
                  </p:nvSpPr>
                  <p:spPr bwMode="auto">
                    <a:xfrm>
                      <a:off x="2973693" y="253630"/>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1" name="Trapezoid 280">
                      <a:extLst>
                        <a:ext uri="{FF2B5EF4-FFF2-40B4-BE49-F238E27FC236}">
                          <a16:creationId xmlns:a16="http://schemas.microsoft.com/office/drawing/2014/main" id="{06E01901-592A-4A70-92C6-26F0A0CB30EC}"/>
                        </a:ext>
                      </a:extLst>
                    </p:cNvPr>
                    <p:cNvSpPr/>
                    <p:nvPr/>
                  </p:nvSpPr>
                  <p:spPr bwMode="auto">
                    <a:xfrm>
                      <a:off x="2197958" y="45551"/>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2" name="Trapezoid 281">
                      <a:extLst>
                        <a:ext uri="{FF2B5EF4-FFF2-40B4-BE49-F238E27FC236}">
                          <a16:creationId xmlns:a16="http://schemas.microsoft.com/office/drawing/2014/main" id="{C41C55E8-3842-477B-A07C-02A1870E8CCE}"/>
                        </a:ext>
                      </a:extLst>
                    </p:cNvPr>
                    <p:cNvSpPr/>
                    <p:nvPr/>
                  </p:nvSpPr>
                  <p:spPr bwMode="auto">
                    <a:xfrm>
                      <a:off x="1971470" y="258276"/>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3" name="Trapezoid 282">
                      <a:extLst>
                        <a:ext uri="{FF2B5EF4-FFF2-40B4-BE49-F238E27FC236}">
                          <a16:creationId xmlns:a16="http://schemas.microsoft.com/office/drawing/2014/main" id="{9FCEEA45-CB92-4C75-BC2F-6808E95BC3A9}"/>
                        </a:ext>
                      </a:extLst>
                    </p:cNvPr>
                    <p:cNvSpPr/>
                    <p:nvPr/>
                  </p:nvSpPr>
                  <p:spPr bwMode="auto">
                    <a:xfrm>
                      <a:off x="1971470" y="45551"/>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4" name="Trapezoid 283">
                      <a:extLst>
                        <a:ext uri="{FF2B5EF4-FFF2-40B4-BE49-F238E27FC236}">
                          <a16:creationId xmlns:a16="http://schemas.microsoft.com/office/drawing/2014/main" id="{457FB002-CF49-4445-B981-550F5EB7FBD8}"/>
                        </a:ext>
                      </a:extLst>
                    </p:cNvPr>
                    <p:cNvSpPr/>
                    <p:nvPr/>
                  </p:nvSpPr>
                  <p:spPr bwMode="auto">
                    <a:xfrm>
                      <a:off x="1896047" y="43971"/>
                      <a:ext cx="7542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5" name="Trapezoid 284">
                      <a:extLst>
                        <a:ext uri="{FF2B5EF4-FFF2-40B4-BE49-F238E27FC236}">
                          <a16:creationId xmlns:a16="http://schemas.microsoft.com/office/drawing/2014/main" id="{8B83B9FC-2A46-4219-8E39-9AA29EF6A072}"/>
                        </a:ext>
                      </a:extLst>
                    </p:cNvPr>
                    <p:cNvSpPr/>
                    <p:nvPr/>
                  </p:nvSpPr>
                  <p:spPr bwMode="auto">
                    <a:xfrm>
                      <a:off x="2428670" y="39657"/>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6" name="Trapezoid 285">
                      <a:extLst>
                        <a:ext uri="{FF2B5EF4-FFF2-40B4-BE49-F238E27FC236}">
                          <a16:creationId xmlns:a16="http://schemas.microsoft.com/office/drawing/2014/main" id="{75DB6AB5-1CDC-43F5-96AB-42A0BB6A015A}"/>
                        </a:ext>
                      </a:extLst>
                    </p:cNvPr>
                    <p:cNvSpPr/>
                    <p:nvPr/>
                  </p:nvSpPr>
                  <p:spPr bwMode="auto">
                    <a:xfrm>
                      <a:off x="1886732" y="253630"/>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7" name="Trapezoid 286">
                      <a:extLst>
                        <a:ext uri="{FF2B5EF4-FFF2-40B4-BE49-F238E27FC236}">
                          <a16:creationId xmlns:a16="http://schemas.microsoft.com/office/drawing/2014/main" id="{18DCC063-0461-4AB5-93A0-A2A8B5C85CA0}"/>
                        </a:ext>
                      </a:extLst>
                    </p:cNvPr>
                    <p:cNvSpPr/>
                    <p:nvPr/>
                  </p:nvSpPr>
                  <p:spPr bwMode="auto">
                    <a:xfrm>
                      <a:off x="2428670" y="253630"/>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8" name="Trapezoid 287">
                      <a:extLst>
                        <a:ext uri="{FF2B5EF4-FFF2-40B4-BE49-F238E27FC236}">
                          <a16:creationId xmlns:a16="http://schemas.microsoft.com/office/drawing/2014/main" id="{A7324C47-5825-4253-AEEF-FE84B578766C}"/>
                        </a:ext>
                      </a:extLst>
                    </p:cNvPr>
                    <p:cNvSpPr/>
                    <p:nvPr/>
                  </p:nvSpPr>
                  <p:spPr bwMode="auto">
                    <a:xfrm>
                      <a:off x="1882896" y="526071"/>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89" name="Trapezoid 288">
                      <a:extLst>
                        <a:ext uri="{FF2B5EF4-FFF2-40B4-BE49-F238E27FC236}">
                          <a16:creationId xmlns:a16="http://schemas.microsoft.com/office/drawing/2014/main" id="{B2C22ACD-2B90-4653-BF8D-8C9FFD95F8B3}"/>
                        </a:ext>
                      </a:extLst>
                    </p:cNvPr>
                    <p:cNvSpPr/>
                    <p:nvPr/>
                  </p:nvSpPr>
                  <p:spPr bwMode="auto">
                    <a:xfrm>
                      <a:off x="2982875" y="521528"/>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nvGrpSpPr>
                  <p:cNvPr id="259" name="Group 258">
                    <a:extLst>
                      <a:ext uri="{FF2B5EF4-FFF2-40B4-BE49-F238E27FC236}">
                        <a16:creationId xmlns:a16="http://schemas.microsoft.com/office/drawing/2014/main" id="{BD38EEE9-28BF-4B2D-98C2-836951037CCF}"/>
                      </a:ext>
                    </a:extLst>
                  </p:cNvPr>
                  <p:cNvGrpSpPr/>
                  <p:nvPr/>
                </p:nvGrpSpPr>
                <p:grpSpPr>
                  <a:xfrm>
                    <a:off x="493951" y="42113"/>
                    <a:ext cx="1172719" cy="699627"/>
                    <a:chOff x="493951" y="42114"/>
                    <a:chExt cx="1172719" cy="700464"/>
                  </a:xfrm>
                </p:grpSpPr>
                <p:sp>
                  <p:nvSpPr>
                    <p:cNvPr id="260" name="Trapezoid 259">
                      <a:extLst>
                        <a:ext uri="{FF2B5EF4-FFF2-40B4-BE49-F238E27FC236}">
                          <a16:creationId xmlns:a16="http://schemas.microsoft.com/office/drawing/2014/main" id="{704CEDF6-A4BA-4AE9-81F5-E496655CC8A0}"/>
                        </a:ext>
                      </a:extLst>
                    </p:cNvPr>
                    <p:cNvSpPr/>
                    <p:nvPr/>
                  </p:nvSpPr>
                  <p:spPr bwMode="auto">
                    <a:xfrm>
                      <a:off x="578875" y="525116"/>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1" name="Trapezoid 260">
                      <a:extLst>
                        <a:ext uri="{FF2B5EF4-FFF2-40B4-BE49-F238E27FC236}">
                          <a16:creationId xmlns:a16="http://schemas.microsoft.com/office/drawing/2014/main" id="{7FD47EC8-CD72-494F-8116-F07EA3ED2410}"/>
                        </a:ext>
                      </a:extLst>
                    </p:cNvPr>
                    <p:cNvSpPr/>
                    <p:nvPr/>
                  </p:nvSpPr>
                  <p:spPr bwMode="auto">
                    <a:xfrm>
                      <a:off x="1376171" y="48008"/>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2" name="Trapezoid 261">
                      <a:extLst>
                        <a:ext uri="{FF2B5EF4-FFF2-40B4-BE49-F238E27FC236}">
                          <a16:creationId xmlns:a16="http://schemas.microsoft.com/office/drawing/2014/main" id="{4E6200F1-9E64-42C9-82B0-CA4F76C02F39}"/>
                        </a:ext>
                      </a:extLst>
                    </p:cNvPr>
                    <p:cNvSpPr/>
                    <p:nvPr/>
                  </p:nvSpPr>
                  <p:spPr bwMode="auto">
                    <a:xfrm>
                      <a:off x="1149683" y="260733"/>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3" name="Trapezoid 262">
                      <a:extLst>
                        <a:ext uri="{FF2B5EF4-FFF2-40B4-BE49-F238E27FC236}">
                          <a16:creationId xmlns:a16="http://schemas.microsoft.com/office/drawing/2014/main" id="{CF5FA7AD-3B6E-444D-91B2-1F01977464CA}"/>
                        </a:ext>
                      </a:extLst>
                    </p:cNvPr>
                    <p:cNvSpPr/>
                    <p:nvPr/>
                  </p:nvSpPr>
                  <p:spPr bwMode="auto">
                    <a:xfrm>
                      <a:off x="1149683" y="48008"/>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4" name="Trapezoid 263">
                      <a:extLst>
                        <a:ext uri="{FF2B5EF4-FFF2-40B4-BE49-F238E27FC236}">
                          <a16:creationId xmlns:a16="http://schemas.microsoft.com/office/drawing/2014/main" id="{FD9D3604-28BE-4B0A-9413-AAD5E8C53681}"/>
                        </a:ext>
                      </a:extLst>
                    </p:cNvPr>
                    <p:cNvSpPr/>
                    <p:nvPr/>
                  </p:nvSpPr>
                  <p:spPr bwMode="auto">
                    <a:xfrm>
                      <a:off x="1579867" y="46428"/>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5" name="Trapezoid 264">
                      <a:extLst>
                        <a:ext uri="{FF2B5EF4-FFF2-40B4-BE49-F238E27FC236}">
                          <a16:creationId xmlns:a16="http://schemas.microsoft.com/office/drawing/2014/main" id="{C84CCDDA-1170-43AA-9EBB-41AB409B9A3F}"/>
                        </a:ext>
                      </a:extLst>
                    </p:cNvPr>
                    <p:cNvSpPr/>
                    <p:nvPr/>
                  </p:nvSpPr>
                  <p:spPr bwMode="auto">
                    <a:xfrm>
                      <a:off x="1584748" y="256087"/>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6" name="Trapezoid 265">
                      <a:extLst>
                        <a:ext uri="{FF2B5EF4-FFF2-40B4-BE49-F238E27FC236}">
                          <a16:creationId xmlns:a16="http://schemas.microsoft.com/office/drawing/2014/main" id="{58107757-2472-453A-8660-62195F2214B2}"/>
                        </a:ext>
                      </a:extLst>
                    </p:cNvPr>
                    <p:cNvSpPr/>
                    <p:nvPr/>
                  </p:nvSpPr>
                  <p:spPr bwMode="auto">
                    <a:xfrm>
                      <a:off x="809013" y="48008"/>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7" name="Trapezoid 266">
                      <a:extLst>
                        <a:ext uri="{FF2B5EF4-FFF2-40B4-BE49-F238E27FC236}">
                          <a16:creationId xmlns:a16="http://schemas.microsoft.com/office/drawing/2014/main" id="{5D63EE30-9C4E-4F49-B496-545BF75EF7B2}"/>
                        </a:ext>
                      </a:extLst>
                    </p:cNvPr>
                    <p:cNvSpPr/>
                    <p:nvPr/>
                  </p:nvSpPr>
                  <p:spPr bwMode="auto">
                    <a:xfrm>
                      <a:off x="582525" y="260733"/>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8" name="Trapezoid 267">
                      <a:extLst>
                        <a:ext uri="{FF2B5EF4-FFF2-40B4-BE49-F238E27FC236}">
                          <a16:creationId xmlns:a16="http://schemas.microsoft.com/office/drawing/2014/main" id="{8F603837-49F3-417F-B3E8-866CBC8C1980}"/>
                        </a:ext>
                      </a:extLst>
                    </p:cNvPr>
                    <p:cNvSpPr/>
                    <p:nvPr/>
                  </p:nvSpPr>
                  <p:spPr bwMode="auto">
                    <a:xfrm>
                      <a:off x="582525" y="48008"/>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9" name="Trapezoid 268">
                      <a:extLst>
                        <a:ext uri="{FF2B5EF4-FFF2-40B4-BE49-F238E27FC236}">
                          <a16:creationId xmlns:a16="http://schemas.microsoft.com/office/drawing/2014/main" id="{815B523D-2D9A-43D1-A186-C22F0257CEEB}"/>
                        </a:ext>
                      </a:extLst>
                    </p:cNvPr>
                    <p:cNvSpPr/>
                    <p:nvPr/>
                  </p:nvSpPr>
                  <p:spPr bwMode="auto">
                    <a:xfrm>
                      <a:off x="497788" y="46428"/>
                      <a:ext cx="84738"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0" name="Trapezoid 269">
                      <a:extLst>
                        <a:ext uri="{FF2B5EF4-FFF2-40B4-BE49-F238E27FC236}">
                          <a16:creationId xmlns:a16="http://schemas.microsoft.com/office/drawing/2014/main" id="{0C4F8FD9-BE7F-4C45-843E-FE9F383F5FD7}"/>
                        </a:ext>
                      </a:extLst>
                    </p:cNvPr>
                    <p:cNvSpPr/>
                    <p:nvPr/>
                  </p:nvSpPr>
                  <p:spPr bwMode="auto">
                    <a:xfrm>
                      <a:off x="1039725" y="42114"/>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1" name="Trapezoid 270">
                      <a:extLst>
                        <a:ext uri="{FF2B5EF4-FFF2-40B4-BE49-F238E27FC236}">
                          <a16:creationId xmlns:a16="http://schemas.microsoft.com/office/drawing/2014/main" id="{19E3DF15-7272-4CED-9804-6430B6DE9E2A}"/>
                        </a:ext>
                      </a:extLst>
                    </p:cNvPr>
                    <p:cNvSpPr/>
                    <p:nvPr/>
                  </p:nvSpPr>
                  <p:spPr bwMode="auto">
                    <a:xfrm>
                      <a:off x="497787" y="256087"/>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2" name="Trapezoid 271">
                      <a:extLst>
                        <a:ext uri="{FF2B5EF4-FFF2-40B4-BE49-F238E27FC236}">
                          <a16:creationId xmlns:a16="http://schemas.microsoft.com/office/drawing/2014/main" id="{87279233-04DC-4F0F-B4F2-B3A1C3815E81}"/>
                        </a:ext>
                      </a:extLst>
                    </p:cNvPr>
                    <p:cNvSpPr/>
                    <p:nvPr/>
                  </p:nvSpPr>
                  <p:spPr bwMode="auto">
                    <a:xfrm>
                      <a:off x="1039725" y="256087"/>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3" name="Trapezoid 272">
                      <a:extLst>
                        <a:ext uri="{FF2B5EF4-FFF2-40B4-BE49-F238E27FC236}">
                          <a16:creationId xmlns:a16="http://schemas.microsoft.com/office/drawing/2014/main" id="{538F335D-18B3-4758-89F0-7B7803767805}"/>
                        </a:ext>
                      </a:extLst>
                    </p:cNvPr>
                    <p:cNvSpPr/>
                    <p:nvPr/>
                  </p:nvSpPr>
                  <p:spPr bwMode="auto">
                    <a:xfrm>
                      <a:off x="493951" y="528528"/>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74" name="Trapezoid 273">
                      <a:extLst>
                        <a:ext uri="{FF2B5EF4-FFF2-40B4-BE49-F238E27FC236}">
                          <a16:creationId xmlns:a16="http://schemas.microsoft.com/office/drawing/2014/main" id="{69FF4965-1F8F-4852-A0EB-5525A0491A9E}"/>
                        </a:ext>
                      </a:extLst>
                    </p:cNvPr>
                    <p:cNvSpPr/>
                    <p:nvPr/>
                  </p:nvSpPr>
                  <p:spPr bwMode="auto">
                    <a:xfrm>
                      <a:off x="1593930" y="523985"/>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grpSp>
              <p:nvGrpSpPr>
                <p:cNvPr id="219" name="Group 218">
                  <a:extLst>
                    <a:ext uri="{FF2B5EF4-FFF2-40B4-BE49-F238E27FC236}">
                      <a16:creationId xmlns:a16="http://schemas.microsoft.com/office/drawing/2014/main" id="{23A076DD-2C8D-4C29-8558-979205873E4F}"/>
                    </a:ext>
                  </a:extLst>
                </p:cNvPr>
                <p:cNvGrpSpPr/>
                <p:nvPr/>
              </p:nvGrpSpPr>
              <p:grpSpPr>
                <a:xfrm>
                  <a:off x="3296006" y="43972"/>
                  <a:ext cx="2561664" cy="696919"/>
                  <a:chOff x="3296006" y="43972"/>
                  <a:chExt cx="2561664" cy="702083"/>
                </a:xfrm>
              </p:grpSpPr>
              <p:sp>
                <p:nvSpPr>
                  <p:cNvPr id="220" name="Trapezoid 219">
                    <a:extLst>
                      <a:ext uri="{FF2B5EF4-FFF2-40B4-BE49-F238E27FC236}">
                        <a16:creationId xmlns:a16="http://schemas.microsoft.com/office/drawing/2014/main" id="{B7EEE703-F400-442B-A82D-34C0034D3C67}"/>
                      </a:ext>
                    </a:extLst>
                  </p:cNvPr>
                  <p:cNvSpPr/>
                  <p:nvPr/>
                </p:nvSpPr>
                <p:spPr bwMode="auto">
                  <a:xfrm>
                    <a:off x="4465671" y="45471"/>
                    <a:ext cx="220365" cy="17138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1" name="Trapezoid 220">
                    <a:extLst>
                      <a:ext uri="{FF2B5EF4-FFF2-40B4-BE49-F238E27FC236}">
                        <a16:creationId xmlns:a16="http://schemas.microsoft.com/office/drawing/2014/main" id="{5C56BB2B-E5CE-48D2-98B0-A3BC831765CE}"/>
                      </a:ext>
                    </a:extLst>
                  </p:cNvPr>
                  <p:cNvSpPr/>
                  <p:nvPr/>
                </p:nvSpPr>
                <p:spPr bwMode="auto">
                  <a:xfrm>
                    <a:off x="4460521" y="262692"/>
                    <a:ext cx="229656" cy="18178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2" name="Trapezoid 221">
                    <a:extLst>
                      <a:ext uri="{FF2B5EF4-FFF2-40B4-BE49-F238E27FC236}">
                        <a16:creationId xmlns:a16="http://schemas.microsoft.com/office/drawing/2014/main" id="{236CDBA6-E770-4FE0-B512-FC8D0853F6A8}"/>
                      </a:ext>
                    </a:extLst>
                  </p:cNvPr>
                  <p:cNvSpPr/>
                  <p:nvPr/>
                </p:nvSpPr>
                <p:spPr bwMode="auto">
                  <a:xfrm>
                    <a:off x="4466756" y="526616"/>
                    <a:ext cx="222950" cy="215318"/>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223" name="Group 222">
                    <a:extLst>
                      <a:ext uri="{FF2B5EF4-FFF2-40B4-BE49-F238E27FC236}">
                        <a16:creationId xmlns:a16="http://schemas.microsoft.com/office/drawing/2014/main" id="{D27A78DC-0ED2-4BBF-8B0A-163199C005FA}"/>
                      </a:ext>
                    </a:extLst>
                  </p:cNvPr>
                  <p:cNvGrpSpPr/>
                  <p:nvPr/>
                </p:nvGrpSpPr>
                <p:grpSpPr>
                  <a:xfrm>
                    <a:off x="4684951" y="43972"/>
                    <a:ext cx="1172719" cy="700464"/>
                    <a:chOff x="4684951" y="43972"/>
                    <a:chExt cx="1172719" cy="700464"/>
                  </a:xfrm>
                </p:grpSpPr>
                <p:sp>
                  <p:nvSpPr>
                    <p:cNvPr id="240" name="Trapezoid 239">
                      <a:extLst>
                        <a:ext uri="{FF2B5EF4-FFF2-40B4-BE49-F238E27FC236}">
                          <a16:creationId xmlns:a16="http://schemas.microsoft.com/office/drawing/2014/main" id="{EC3514DA-37B4-4B74-A058-82D95583A1CB}"/>
                        </a:ext>
                      </a:extLst>
                    </p:cNvPr>
                    <p:cNvSpPr/>
                    <p:nvPr/>
                  </p:nvSpPr>
                  <p:spPr bwMode="auto">
                    <a:xfrm>
                      <a:off x="4769875" y="526974"/>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1" name="Trapezoid 240">
                      <a:extLst>
                        <a:ext uri="{FF2B5EF4-FFF2-40B4-BE49-F238E27FC236}">
                          <a16:creationId xmlns:a16="http://schemas.microsoft.com/office/drawing/2014/main" id="{B838E380-9CB9-4F90-B958-A867DF700D14}"/>
                        </a:ext>
                      </a:extLst>
                    </p:cNvPr>
                    <p:cNvSpPr/>
                    <p:nvPr/>
                  </p:nvSpPr>
                  <p:spPr bwMode="auto">
                    <a:xfrm>
                      <a:off x="5567171" y="49866"/>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2" name="Trapezoid 241">
                      <a:extLst>
                        <a:ext uri="{FF2B5EF4-FFF2-40B4-BE49-F238E27FC236}">
                          <a16:creationId xmlns:a16="http://schemas.microsoft.com/office/drawing/2014/main" id="{BEDF28DE-FEC7-4117-8B52-98399BEB6769}"/>
                        </a:ext>
                      </a:extLst>
                    </p:cNvPr>
                    <p:cNvSpPr/>
                    <p:nvPr/>
                  </p:nvSpPr>
                  <p:spPr bwMode="auto">
                    <a:xfrm>
                      <a:off x="5340683" y="262591"/>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3" name="Trapezoid 242">
                      <a:extLst>
                        <a:ext uri="{FF2B5EF4-FFF2-40B4-BE49-F238E27FC236}">
                          <a16:creationId xmlns:a16="http://schemas.microsoft.com/office/drawing/2014/main" id="{A9B4F5E5-5A99-4F17-AEF9-4E7AA562CA58}"/>
                        </a:ext>
                      </a:extLst>
                    </p:cNvPr>
                    <p:cNvSpPr/>
                    <p:nvPr/>
                  </p:nvSpPr>
                  <p:spPr bwMode="auto">
                    <a:xfrm>
                      <a:off x="5340683" y="49866"/>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4" name="Trapezoid 243">
                      <a:extLst>
                        <a:ext uri="{FF2B5EF4-FFF2-40B4-BE49-F238E27FC236}">
                          <a16:creationId xmlns:a16="http://schemas.microsoft.com/office/drawing/2014/main" id="{9FF4BC6D-90BB-437D-9395-F3CB2A869AC3}"/>
                        </a:ext>
                      </a:extLst>
                    </p:cNvPr>
                    <p:cNvSpPr/>
                    <p:nvPr/>
                  </p:nvSpPr>
                  <p:spPr bwMode="auto">
                    <a:xfrm>
                      <a:off x="5770867" y="48286"/>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5" name="Trapezoid 244">
                      <a:extLst>
                        <a:ext uri="{FF2B5EF4-FFF2-40B4-BE49-F238E27FC236}">
                          <a16:creationId xmlns:a16="http://schemas.microsoft.com/office/drawing/2014/main" id="{02FA9EA7-8160-4EDA-B7BA-E0CBB9F673F0}"/>
                        </a:ext>
                      </a:extLst>
                    </p:cNvPr>
                    <p:cNvSpPr/>
                    <p:nvPr/>
                  </p:nvSpPr>
                  <p:spPr bwMode="auto">
                    <a:xfrm>
                      <a:off x="5775748" y="257945"/>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6" name="Trapezoid 245">
                      <a:extLst>
                        <a:ext uri="{FF2B5EF4-FFF2-40B4-BE49-F238E27FC236}">
                          <a16:creationId xmlns:a16="http://schemas.microsoft.com/office/drawing/2014/main" id="{2BC09377-BB9A-4A82-8C6B-B4B7D80ED4B1}"/>
                        </a:ext>
                      </a:extLst>
                    </p:cNvPr>
                    <p:cNvSpPr/>
                    <p:nvPr/>
                  </p:nvSpPr>
                  <p:spPr bwMode="auto">
                    <a:xfrm>
                      <a:off x="5000013" y="49866"/>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7" name="Trapezoid 246">
                      <a:extLst>
                        <a:ext uri="{FF2B5EF4-FFF2-40B4-BE49-F238E27FC236}">
                          <a16:creationId xmlns:a16="http://schemas.microsoft.com/office/drawing/2014/main" id="{DC2477AB-6474-4ECD-8035-85ECB30FEDBB}"/>
                        </a:ext>
                      </a:extLst>
                    </p:cNvPr>
                    <p:cNvSpPr/>
                    <p:nvPr/>
                  </p:nvSpPr>
                  <p:spPr bwMode="auto">
                    <a:xfrm>
                      <a:off x="4773525" y="262591"/>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8" name="Trapezoid 247">
                      <a:extLst>
                        <a:ext uri="{FF2B5EF4-FFF2-40B4-BE49-F238E27FC236}">
                          <a16:creationId xmlns:a16="http://schemas.microsoft.com/office/drawing/2014/main" id="{0C7643F0-3CEB-410A-905D-F319FBFB2871}"/>
                        </a:ext>
                      </a:extLst>
                    </p:cNvPr>
                    <p:cNvSpPr/>
                    <p:nvPr/>
                  </p:nvSpPr>
                  <p:spPr bwMode="auto">
                    <a:xfrm>
                      <a:off x="4773525" y="49866"/>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49" name="Trapezoid 248">
                      <a:extLst>
                        <a:ext uri="{FF2B5EF4-FFF2-40B4-BE49-F238E27FC236}">
                          <a16:creationId xmlns:a16="http://schemas.microsoft.com/office/drawing/2014/main" id="{158C48C4-3776-4A18-994D-E141A2B8A43D}"/>
                        </a:ext>
                      </a:extLst>
                    </p:cNvPr>
                    <p:cNvSpPr/>
                    <p:nvPr/>
                  </p:nvSpPr>
                  <p:spPr bwMode="auto">
                    <a:xfrm>
                      <a:off x="4698102" y="48286"/>
                      <a:ext cx="7542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0" name="Trapezoid 249">
                      <a:extLst>
                        <a:ext uri="{FF2B5EF4-FFF2-40B4-BE49-F238E27FC236}">
                          <a16:creationId xmlns:a16="http://schemas.microsoft.com/office/drawing/2014/main" id="{63A98203-0BA1-4109-8107-021929BAAEB0}"/>
                        </a:ext>
                      </a:extLst>
                    </p:cNvPr>
                    <p:cNvSpPr/>
                    <p:nvPr/>
                  </p:nvSpPr>
                  <p:spPr bwMode="auto">
                    <a:xfrm>
                      <a:off x="5230725" y="43972"/>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1" name="Trapezoid 250">
                      <a:extLst>
                        <a:ext uri="{FF2B5EF4-FFF2-40B4-BE49-F238E27FC236}">
                          <a16:creationId xmlns:a16="http://schemas.microsoft.com/office/drawing/2014/main" id="{AF8067C9-4355-47E1-BD34-8C2013393D7F}"/>
                        </a:ext>
                      </a:extLst>
                    </p:cNvPr>
                    <p:cNvSpPr/>
                    <p:nvPr/>
                  </p:nvSpPr>
                  <p:spPr bwMode="auto">
                    <a:xfrm>
                      <a:off x="4688787" y="257945"/>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2" name="Trapezoid 251">
                      <a:extLst>
                        <a:ext uri="{FF2B5EF4-FFF2-40B4-BE49-F238E27FC236}">
                          <a16:creationId xmlns:a16="http://schemas.microsoft.com/office/drawing/2014/main" id="{86207030-7346-4A25-A082-831D5924E266}"/>
                        </a:ext>
                      </a:extLst>
                    </p:cNvPr>
                    <p:cNvSpPr/>
                    <p:nvPr/>
                  </p:nvSpPr>
                  <p:spPr bwMode="auto">
                    <a:xfrm>
                      <a:off x="5230725" y="257945"/>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3" name="Trapezoid 252">
                      <a:extLst>
                        <a:ext uri="{FF2B5EF4-FFF2-40B4-BE49-F238E27FC236}">
                          <a16:creationId xmlns:a16="http://schemas.microsoft.com/office/drawing/2014/main" id="{0F994EA1-08CD-495B-BA2B-6E16A7BFE227}"/>
                        </a:ext>
                      </a:extLst>
                    </p:cNvPr>
                    <p:cNvSpPr/>
                    <p:nvPr/>
                  </p:nvSpPr>
                  <p:spPr bwMode="auto">
                    <a:xfrm>
                      <a:off x="4684951" y="530386"/>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4" name="Trapezoid 253">
                      <a:extLst>
                        <a:ext uri="{FF2B5EF4-FFF2-40B4-BE49-F238E27FC236}">
                          <a16:creationId xmlns:a16="http://schemas.microsoft.com/office/drawing/2014/main" id="{BD545FEE-BF40-456C-9E84-240E28DC2D07}"/>
                        </a:ext>
                      </a:extLst>
                    </p:cNvPr>
                    <p:cNvSpPr/>
                    <p:nvPr/>
                  </p:nvSpPr>
                  <p:spPr bwMode="auto">
                    <a:xfrm>
                      <a:off x="5784930" y="525843"/>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nvGrpSpPr>
                  <p:cNvPr id="224" name="Group 223">
                    <a:extLst>
                      <a:ext uri="{FF2B5EF4-FFF2-40B4-BE49-F238E27FC236}">
                        <a16:creationId xmlns:a16="http://schemas.microsoft.com/office/drawing/2014/main" id="{DE0DCD66-8992-4C90-AAF0-740C15EF3013}"/>
                      </a:ext>
                    </a:extLst>
                  </p:cNvPr>
                  <p:cNvGrpSpPr/>
                  <p:nvPr/>
                </p:nvGrpSpPr>
                <p:grpSpPr>
                  <a:xfrm>
                    <a:off x="3296006" y="46428"/>
                    <a:ext cx="1172719" cy="699627"/>
                    <a:chOff x="3296006" y="46429"/>
                    <a:chExt cx="1172719" cy="700464"/>
                  </a:xfrm>
                </p:grpSpPr>
                <p:sp>
                  <p:nvSpPr>
                    <p:cNvPr id="225" name="Trapezoid 224">
                      <a:extLst>
                        <a:ext uri="{FF2B5EF4-FFF2-40B4-BE49-F238E27FC236}">
                          <a16:creationId xmlns:a16="http://schemas.microsoft.com/office/drawing/2014/main" id="{53C2EA78-2FE5-4758-AE53-CE47C1F34177}"/>
                        </a:ext>
                      </a:extLst>
                    </p:cNvPr>
                    <p:cNvSpPr/>
                    <p:nvPr/>
                  </p:nvSpPr>
                  <p:spPr bwMode="auto">
                    <a:xfrm>
                      <a:off x="3380930" y="529431"/>
                      <a:ext cx="1013970" cy="217462"/>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dirty="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106</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6" name="Trapezoid 225">
                      <a:extLst>
                        <a:ext uri="{FF2B5EF4-FFF2-40B4-BE49-F238E27FC236}">
                          <a16:creationId xmlns:a16="http://schemas.microsoft.com/office/drawing/2014/main" id="{9BF91325-11A5-4776-B076-EDA801F9B994}"/>
                        </a:ext>
                      </a:extLst>
                    </p:cNvPr>
                    <p:cNvSpPr/>
                    <p:nvPr/>
                  </p:nvSpPr>
                  <p:spPr bwMode="auto">
                    <a:xfrm>
                      <a:off x="4178226" y="52323"/>
                      <a:ext cx="20369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7" name="Trapezoid 226">
                      <a:extLst>
                        <a:ext uri="{FF2B5EF4-FFF2-40B4-BE49-F238E27FC236}">
                          <a16:creationId xmlns:a16="http://schemas.microsoft.com/office/drawing/2014/main" id="{BFC199A3-B68B-4290-BC00-D9BCD04E2589}"/>
                        </a:ext>
                      </a:extLst>
                    </p:cNvPr>
                    <p:cNvSpPr/>
                    <p:nvPr/>
                  </p:nvSpPr>
                  <p:spPr bwMode="auto">
                    <a:xfrm>
                      <a:off x="3951738" y="265048"/>
                      <a:ext cx="433441"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8" name="Trapezoid 227">
                      <a:extLst>
                        <a:ext uri="{FF2B5EF4-FFF2-40B4-BE49-F238E27FC236}">
                          <a16:creationId xmlns:a16="http://schemas.microsoft.com/office/drawing/2014/main" id="{4BD4F09F-B920-455E-B525-BA41079E3893}"/>
                        </a:ext>
                      </a:extLst>
                    </p:cNvPr>
                    <p:cNvSpPr/>
                    <p:nvPr/>
                  </p:nvSpPr>
                  <p:spPr bwMode="auto">
                    <a:xfrm>
                      <a:off x="3951738" y="52323"/>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9" name="Trapezoid 228">
                      <a:extLst>
                        <a:ext uri="{FF2B5EF4-FFF2-40B4-BE49-F238E27FC236}">
                          <a16:creationId xmlns:a16="http://schemas.microsoft.com/office/drawing/2014/main" id="{00BD6ACA-30E6-4FD8-B9F1-B54B9B738AC3}"/>
                        </a:ext>
                      </a:extLst>
                    </p:cNvPr>
                    <p:cNvSpPr/>
                    <p:nvPr/>
                  </p:nvSpPr>
                  <p:spPr bwMode="auto">
                    <a:xfrm>
                      <a:off x="4381922" y="50743"/>
                      <a:ext cx="79563"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0" name="Trapezoid 229">
                      <a:extLst>
                        <a:ext uri="{FF2B5EF4-FFF2-40B4-BE49-F238E27FC236}">
                          <a16:creationId xmlns:a16="http://schemas.microsoft.com/office/drawing/2014/main" id="{9F8A86A8-796A-4E91-A8DF-BBC3ADAAD561}"/>
                        </a:ext>
                      </a:extLst>
                    </p:cNvPr>
                    <p:cNvSpPr/>
                    <p:nvPr/>
                  </p:nvSpPr>
                  <p:spPr bwMode="auto">
                    <a:xfrm>
                      <a:off x="4386803" y="260402"/>
                      <a:ext cx="81922"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1" name="Trapezoid 230">
                      <a:extLst>
                        <a:ext uri="{FF2B5EF4-FFF2-40B4-BE49-F238E27FC236}">
                          <a16:creationId xmlns:a16="http://schemas.microsoft.com/office/drawing/2014/main" id="{988B1FDC-F67C-473F-BD0D-3246193619E5}"/>
                        </a:ext>
                      </a:extLst>
                    </p:cNvPr>
                    <p:cNvSpPr/>
                    <p:nvPr/>
                  </p:nvSpPr>
                  <p:spPr bwMode="auto">
                    <a:xfrm>
                      <a:off x="3611068" y="52323"/>
                      <a:ext cx="225576"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2" name="Trapezoid 231">
                      <a:extLst>
                        <a:ext uri="{FF2B5EF4-FFF2-40B4-BE49-F238E27FC236}">
                          <a16:creationId xmlns:a16="http://schemas.microsoft.com/office/drawing/2014/main" id="{D50502E7-7633-4AFE-8719-D9CB20337A65}"/>
                        </a:ext>
                      </a:extLst>
                    </p:cNvPr>
                    <p:cNvSpPr/>
                    <p:nvPr/>
                  </p:nvSpPr>
                  <p:spPr bwMode="auto">
                    <a:xfrm>
                      <a:off x="3384580" y="265048"/>
                      <a:ext cx="451462" cy="182209"/>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52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3" name="Trapezoid 232">
                      <a:extLst>
                        <a:ext uri="{FF2B5EF4-FFF2-40B4-BE49-F238E27FC236}">
                          <a16:creationId xmlns:a16="http://schemas.microsoft.com/office/drawing/2014/main" id="{58C6D26D-60C2-458A-B2F7-969ED6A28A9A}"/>
                        </a:ext>
                      </a:extLst>
                    </p:cNvPr>
                    <p:cNvSpPr/>
                    <p:nvPr/>
                  </p:nvSpPr>
                  <p:spPr bwMode="auto">
                    <a:xfrm>
                      <a:off x="3384580" y="52323"/>
                      <a:ext cx="218200" cy="167774"/>
                    </a:xfrm>
                    <a:prstGeom prst="trapezoid">
                      <a:avLst/>
                    </a:prstGeom>
                    <a:solidFill>
                      <a:srgbClr val="00ACBD"/>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75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26</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4" name="Trapezoid 233">
                      <a:extLst>
                        <a:ext uri="{FF2B5EF4-FFF2-40B4-BE49-F238E27FC236}">
                          <a16:creationId xmlns:a16="http://schemas.microsoft.com/office/drawing/2014/main" id="{1C180311-00E2-4C17-ACC1-23A61E762ECA}"/>
                        </a:ext>
                      </a:extLst>
                    </p:cNvPr>
                    <p:cNvSpPr/>
                    <p:nvPr/>
                  </p:nvSpPr>
                  <p:spPr bwMode="auto">
                    <a:xfrm>
                      <a:off x="3299843" y="50743"/>
                      <a:ext cx="84738" cy="167775"/>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5" name="Trapezoid 234">
                      <a:extLst>
                        <a:ext uri="{FF2B5EF4-FFF2-40B4-BE49-F238E27FC236}">
                          <a16:creationId xmlns:a16="http://schemas.microsoft.com/office/drawing/2014/main" id="{A2813E88-576C-42E7-9A63-D47C4166E00D}"/>
                        </a:ext>
                      </a:extLst>
                    </p:cNvPr>
                    <p:cNvSpPr/>
                    <p:nvPr/>
                  </p:nvSpPr>
                  <p:spPr bwMode="auto">
                    <a:xfrm>
                      <a:off x="3841780" y="46429"/>
                      <a:ext cx="113161" cy="17208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6" name="Trapezoid 235">
                      <a:extLst>
                        <a:ext uri="{FF2B5EF4-FFF2-40B4-BE49-F238E27FC236}">
                          <a16:creationId xmlns:a16="http://schemas.microsoft.com/office/drawing/2014/main" id="{33F540C7-A706-4DD9-B3CF-38AF0164ECCD}"/>
                        </a:ext>
                      </a:extLst>
                    </p:cNvPr>
                    <p:cNvSpPr/>
                    <p:nvPr/>
                  </p:nvSpPr>
                  <p:spPr bwMode="auto">
                    <a:xfrm>
                      <a:off x="3299842" y="260402"/>
                      <a:ext cx="84738" cy="184728"/>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7" name="Trapezoid 236">
                      <a:extLst>
                        <a:ext uri="{FF2B5EF4-FFF2-40B4-BE49-F238E27FC236}">
                          <a16:creationId xmlns:a16="http://schemas.microsoft.com/office/drawing/2014/main" id="{F24EA2F9-285D-44BD-B9EA-D9A19C4A5F18}"/>
                        </a:ext>
                      </a:extLst>
                    </p:cNvPr>
                    <p:cNvSpPr/>
                    <p:nvPr/>
                  </p:nvSpPr>
                  <p:spPr bwMode="auto">
                    <a:xfrm>
                      <a:off x="3841780" y="260402"/>
                      <a:ext cx="108334" cy="18472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8" name="Trapezoid 237">
                      <a:extLst>
                        <a:ext uri="{FF2B5EF4-FFF2-40B4-BE49-F238E27FC236}">
                          <a16:creationId xmlns:a16="http://schemas.microsoft.com/office/drawing/2014/main" id="{A0B33FAA-B443-47CA-BADF-080CB74BABD5}"/>
                        </a:ext>
                      </a:extLst>
                    </p:cNvPr>
                    <p:cNvSpPr/>
                    <p:nvPr/>
                  </p:nvSpPr>
                  <p:spPr bwMode="auto">
                    <a:xfrm>
                      <a:off x="3296006" y="532843"/>
                      <a:ext cx="83839" cy="21154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39" name="Trapezoid 238">
                      <a:extLst>
                        <a:ext uri="{FF2B5EF4-FFF2-40B4-BE49-F238E27FC236}">
                          <a16:creationId xmlns:a16="http://schemas.microsoft.com/office/drawing/2014/main" id="{8ECB525A-4FD6-4467-A2B5-CC4FA9E8A026}"/>
                        </a:ext>
                      </a:extLst>
                    </p:cNvPr>
                    <p:cNvSpPr/>
                    <p:nvPr/>
                  </p:nvSpPr>
                  <p:spPr bwMode="auto">
                    <a:xfrm>
                      <a:off x="4395985" y="528300"/>
                      <a:ext cx="72738" cy="214537"/>
                    </a:xfrm>
                    <a:prstGeom prst="trapezoid">
                      <a:avLst/>
                    </a:prstGeom>
                    <a:solidFill>
                      <a:srgbClr val="FFC000"/>
                    </a:solidFill>
                    <a:ln>
                      <a:noFill/>
                    </a:ln>
                  </p:spPr>
                  <p:txBody>
                    <a:bodyPr rot="0" spcFirstLastPara="0" vert="horz" wrap="square" lIns="0" tIns="34299" rIns="0" bIns="34299"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600">
                          <a:solidFill>
                            <a:srgbClr val="000000"/>
                          </a:solidFill>
                          <a:effectLst/>
                          <a:latin typeface="Qualcomm Office Regular" panose="020B0503030202060203" pitchFamily="34" charset="0"/>
                          <a:ea typeface="Times New Roman" panose="02020603050405020304" pitchFamily="18" charset="0"/>
                          <a:cs typeface="Arial" panose="020B0604020202020204" pitchFamily="34" charset="0"/>
                        </a:rPr>
                        <a:t>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grpSp>
        </p:grpSp>
      </p:grpSp>
      <p:sp>
        <p:nvSpPr>
          <p:cNvPr id="365" name="Date Placeholder 2">
            <a:extLst>
              <a:ext uri="{FF2B5EF4-FFF2-40B4-BE49-F238E27FC236}">
                <a16:creationId xmlns:a16="http://schemas.microsoft.com/office/drawing/2014/main" id="{1E63AB2F-CF2D-4C09-83B6-DFF2BFAF772F}"/>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Tree>
    <p:extLst>
      <p:ext uri="{BB962C8B-B14F-4D97-AF65-F5344CB8AC3E}">
        <p14:creationId xmlns:p14="http://schemas.microsoft.com/office/powerpoint/2010/main" val="955423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1786D-7806-4122-913B-4D6F7042F18A}"/>
              </a:ext>
            </a:extLst>
          </p:cNvPr>
          <p:cNvSpPr>
            <a:spLocks noGrp="1"/>
          </p:cNvSpPr>
          <p:nvPr>
            <p:ph type="title"/>
          </p:nvPr>
        </p:nvSpPr>
        <p:spPr/>
        <p:txBody>
          <a:bodyPr/>
          <a:lstStyle/>
          <a:p>
            <a:r>
              <a:rPr lang="en-US" dirty="0"/>
              <a:t>LTF in Punctured NDP: 80MHz</a:t>
            </a:r>
          </a:p>
        </p:txBody>
      </p:sp>
      <p:sp>
        <p:nvSpPr>
          <p:cNvPr id="3" name="Content Placeholder 2">
            <a:extLst>
              <a:ext uri="{FF2B5EF4-FFF2-40B4-BE49-F238E27FC236}">
                <a16:creationId xmlns:a16="http://schemas.microsoft.com/office/drawing/2014/main" id="{593F3CFE-E9A7-4D73-8176-0B2A32300772}"/>
              </a:ext>
            </a:extLst>
          </p:cNvPr>
          <p:cNvSpPr>
            <a:spLocks noGrp="1"/>
          </p:cNvSpPr>
          <p:nvPr>
            <p:ph idx="1"/>
          </p:nvPr>
        </p:nvSpPr>
        <p:spPr>
          <a:xfrm>
            <a:off x="458788" y="1745977"/>
            <a:ext cx="7772400" cy="4114800"/>
          </a:xfrm>
        </p:spPr>
        <p:txBody>
          <a:bodyPr/>
          <a:lstStyle/>
          <a:p>
            <a:r>
              <a:rPr lang="en-US" sz="1800" dirty="0"/>
              <a:t>The non-punctured 80MHz NDP uses non-OFDMA tone plan, same as in 11ax</a:t>
            </a:r>
          </a:p>
          <a:p>
            <a:r>
              <a:rPr lang="en-US" sz="1800" dirty="0"/>
              <a:t>For punctured NDP, propose to use OFDMA tone plan for EHT-LTF for 80MHz PPDUs and each 80MHz segment within &gt;80MHz PPDUs</a:t>
            </a:r>
          </a:p>
          <a:p>
            <a:pPr lvl="1"/>
            <a:r>
              <a:rPr lang="en-US" sz="1400" dirty="0"/>
              <a:t>The populated LTF tones for 1x/2x/4x EHT-LTF are listed in the following table</a:t>
            </a:r>
          </a:p>
          <a:p>
            <a:pPr lvl="1"/>
            <a:r>
              <a:rPr lang="en-US" sz="1400" dirty="0"/>
              <a:t>The cases with a 40MHz punctured are for each 80MHz segment within &gt;80MHz PPDUs </a:t>
            </a:r>
          </a:p>
          <a:p>
            <a:endParaRPr lang="en-US" sz="1800" dirty="0"/>
          </a:p>
        </p:txBody>
      </p:sp>
      <p:sp>
        <p:nvSpPr>
          <p:cNvPr id="5" name="Footer Placeholder 4">
            <a:extLst>
              <a:ext uri="{FF2B5EF4-FFF2-40B4-BE49-F238E27FC236}">
                <a16:creationId xmlns:a16="http://schemas.microsoft.com/office/drawing/2014/main" id="{9F94A5A6-7A4A-459C-BB10-98039D13ABC0}"/>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D9D310EC-6D13-438E-A1EB-5D5EF7FCB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7" name="Table 6">
            <a:extLst>
              <a:ext uri="{FF2B5EF4-FFF2-40B4-BE49-F238E27FC236}">
                <a16:creationId xmlns:a16="http://schemas.microsoft.com/office/drawing/2014/main" id="{F4C66A77-89A5-42C4-962D-7D7873AB0BB3}"/>
              </a:ext>
            </a:extLst>
          </p:cNvPr>
          <p:cNvGraphicFramePr>
            <a:graphicFrameLocks noGrp="1"/>
          </p:cNvGraphicFramePr>
          <p:nvPr>
            <p:extLst>
              <p:ext uri="{D42A27DB-BD31-4B8C-83A1-F6EECF244321}">
                <p14:modId xmlns:p14="http://schemas.microsoft.com/office/powerpoint/2010/main" val="126684751"/>
              </p:ext>
            </p:extLst>
          </p:nvPr>
        </p:nvGraphicFramePr>
        <p:xfrm>
          <a:off x="665761" y="3717032"/>
          <a:ext cx="7772401" cy="2620104"/>
        </p:xfrm>
        <a:graphic>
          <a:graphicData uri="http://schemas.openxmlformats.org/drawingml/2006/table">
            <a:tbl>
              <a:tblPr firstRow="1" bandRow="1">
                <a:tableStyleId>{5C22544A-7EE6-4342-B048-85BDC9FD1C3A}</a:tableStyleId>
              </a:tblPr>
              <a:tblGrid>
                <a:gridCol w="1085100">
                  <a:extLst>
                    <a:ext uri="{9D8B030D-6E8A-4147-A177-3AD203B41FA5}">
                      <a16:colId xmlns:a16="http://schemas.microsoft.com/office/drawing/2014/main" val="3962946855"/>
                    </a:ext>
                  </a:extLst>
                </a:gridCol>
                <a:gridCol w="1871548">
                  <a:extLst>
                    <a:ext uri="{9D8B030D-6E8A-4147-A177-3AD203B41FA5}">
                      <a16:colId xmlns:a16="http://schemas.microsoft.com/office/drawing/2014/main" val="1308304391"/>
                    </a:ext>
                  </a:extLst>
                </a:gridCol>
                <a:gridCol w="1605251">
                  <a:extLst>
                    <a:ext uri="{9D8B030D-6E8A-4147-A177-3AD203B41FA5}">
                      <a16:colId xmlns:a16="http://schemas.microsoft.com/office/drawing/2014/main" val="1466470578"/>
                    </a:ext>
                  </a:extLst>
                </a:gridCol>
                <a:gridCol w="1605251">
                  <a:extLst>
                    <a:ext uri="{9D8B030D-6E8A-4147-A177-3AD203B41FA5}">
                      <a16:colId xmlns:a16="http://schemas.microsoft.com/office/drawing/2014/main" val="815663508"/>
                    </a:ext>
                  </a:extLst>
                </a:gridCol>
                <a:gridCol w="1605251">
                  <a:extLst>
                    <a:ext uri="{9D8B030D-6E8A-4147-A177-3AD203B41FA5}">
                      <a16:colId xmlns:a16="http://schemas.microsoft.com/office/drawing/2014/main" val="3353920108"/>
                    </a:ext>
                  </a:extLst>
                </a:gridCol>
              </a:tblGrid>
              <a:tr h="149469">
                <a:tc>
                  <a:txBody>
                    <a:bodyPr/>
                    <a:lstStyle/>
                    <a:p>
                      <a:pPr algn="ctr" fontAlgn="ct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RU &amp; Tone Indices</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1x LTF Tones</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2x LTF Tones</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4x LTF Tones</a:t>
                      </a:r>
                      <a:endParaRPr lang="en-US" sz="1200" b="0" i="0" u="none" strike="noStrike">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698878978"/>
                  </a:ext>
                </a:extLst>
              </a:tr>
              <a:tr h="149469">
                <a:tc>
                  <a:txBody>
                    <a:bodyPr/>
                    <a:lstStyle/>
                    <a:p>
                      <a:pPr algn="ctr" fontAlgn="ctr"/>
                      <a:r>
                        <a:rPr lang="en-US" sz="1200" u="none" strike="noStrike" dirty="0">
                          <a:effectLst/>
                        </a:rPr>
                        <a:t>Non-punctured</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RU996, [-500:-3, 3:500]</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A=[-500:4:-4, 4:4:+500]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A=[-500:2:-4, 4:2:500]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A=[-500:-3, 3:500]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3114978524"/>
                  </a:ext>
                </a:extLst>
              </a:tr>
              <a:tr h="149469">
                <a:tc>
                  <a:txBody>
                    <a:bodyPr/>
                    <a:lstStyle/>
                    <a:p>
                      <a:pPr algn="ctr" fontAlgn="ctr"/>
                      <a:r>
                        <a:rPr lang="en-US" sz="1200" u="none" strike="noStrike">
                          <a:effectLst/>
                        </a:rPr>
                        <a:t>1st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dirty="0">
                          <a:effectLst/>
                        </a:rPr>
                        <a:t>RU242+484, [-253:-12, 12:253, 259:500]</a:t>
                      </a:r>
                      <a:endParaRPr lang="de-DE"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B1=[-252:4:-12, 12:4:252,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B1=[-252:2:-12, 12:2:252,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B1=[-253:-12, 12:253,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322132462"/>
                  </a:ext>
                </a:extLst>
              </a:tr>
              <a:tr h="149469">
                <a:tc>
                  <a:txBody>
                    <a:bodyPr/>
                    <a:lstStyle/>
                    <a:p>
                      <a:pPr algn="ctr" fontAlgn="ctr"/>
                      <a:r>
                        <a:rPr lang="en-US" sz="1200" u="none" strike="noStrike">
                          <a:effectLst/>
                        </a:rPr>
                        <a:t>2nd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RU242+484, [-500:-259, 12:253, 259:500]</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B2=[-500:4:-260, 12:4:252,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B2=[-500:2:-260, 12:2:252,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B2=[-500:-259, 12:253,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3390415388"/>
                  </a:ext>
                </a:extLst>
              </a:tr>
              <a:tr h="270539">
                <a:tc>
                  <a:txBody>
                    <a:bodyPr/>
                    <a:lstStyle/>
                    <a:p>
                      <a:pPr algn="ctr" fontAlgn="ctr"/>
                      <a:r>
                        <a:rPr lang="en-US" sz="1200" u="none" strike="noStrike">
                          <a:effectLst/>
                        </a:rPr>
                        <a:t>3rd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RU242+484, [-500:-259, -253:-12, 259:500]</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B3=[-500:4:-260, -252:4:-12,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B3=[-500:2:-260, -252:2:-12,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B3=[-500:-259, -253:-12,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702781663"/>
                  </a:ext>
                </a:extLst>
              </a:tr>
              <a:tr h="270539">
                <a:tc>
                  <a:txBody>
                    <a:bodyPr/>
                    <a:lstStyle/>
                    <a:p>
                      <a:pPr algn="ctr" fontAlgn="ctr"/>
                      <a:r>
                        <a:rPr lang="en-US" sz="1200" u="none" strike="noStrike">
                          <a:effectLst/>
                        </a:rPr>
                        <a:t>4th 20MHz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a:effectLst/>
                        </a:rPr>
                        <a:t>RU242+484, [-500:-259, -253:-12, 12:253]</a:t>
                      </a:r>
                      <a:endParaRPr lang="de-DE"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B4=[-500:4:-260, -252:4:-12, 12:4:252]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B4=[-500:2:-260, -252:2:-12, 12:2:252]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B4=[-500:-259, -253:-12, 12:253]</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4028257640"/>
                  </a:ext>
                </a:extLst>
              </a:tr>
              <a:tr h="149469">
                <a:tc>
                  <a:txBody>
                    <a:bodyPr/>
                    <a:lstStyle/>
                    <a:p>
                      <a:pPr algn="ctr" fontAlgn="ctr"/>
                      <a:r>
                        <a:rPr lang="en-US" sz="1200" u="none" strike="noStrike">
                          <a:effectLst/>
                        </a:rPr>
                        <a:t>1st 40MHz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a:effectLst/>
                        </a:rPr>
                        <a:t>RU484, [12:253, 259:500]</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C1=[12:4:252, 260:4:500]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C1=[12:2:252, 260:2:500]</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C1=[12:253, 259:500]</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1107155383"/>
                  </a:ext>
                </a:extLst>
              </a:tr>
              <a:tr h="149469">
                <a:tc>
                  <a:txBody>
                    <a:bodyPr/>
                    <a:lstStyle/>
                    <a:p>
                      <a:pPr algn="ctr" fontAlgn="ctr"/>
                      <a:r>
                        <a:rPr lang="en-US" sz="1200" u="none" strike="noStrike">
                          <a:effectLst/>
                        </a:rPr>
                        <a:t>2nd 40MHz punctured</a:t>
                      </a:r>
                      <a:endParaRPr lang="en-US" sz="1200" b="0" i="0" u="none" strike="noStrike">
                        <a:solidFill>
                          <a:srgbClr val="000000"/>
                        </a:solidFill>
                        <a:effectLst/>
                        <a:latin typeface="Calibri" panose="020F0502020204030204" pitchFamily="34" charset="0"/>
                      </a:endParaRPr>
                    </a:p>
                  </a:txBody>
                  <a:tcPr marL="7473" marR="7473" marT="7473" marB="0" anchor="ctr"/>
                </a:tc>
                <a:tc>
                  <a:txBody>
                    <a:bodyPr/>
                    <a:lstStyle/>
                    <a:p>
                      <a:pPr algn="ctr" fontAlgn="ctr"/>
                      <a:r>
                        <a:rPr lang="de-DE" sz="1200" u="none" strike="noStrike" dirty="0">
                          <a:effectLst/>
                        </a:rPr>
                        <a:t>RU484, [-500:-259, -253:-12]</a:t>
                      </a:r>
                      <a:endParaRPr lang="de-DE"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C2=[-500:4:-260, -252:4:-12]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C2=[-500:2:-260, -252:2:-12]</a:t>
                      </a:r>
                      <a:endParaRPr lang="en-US" sz="1200" b="0" i="0" u="none" strike="noStrike" dirty="0">
                        <a:solidFill>
                          <a:srgbClr val="000000"/>
                        </a:solidFill>
                        <a:effectLst/>
                        <a:latin typeface="Calibri" panose="020F0502020204030204" pitchFamily="34" charset="0"/>
                      </a:endParaRPr>
                    </a:p>
                  </a:txBody>
                  <a:tcPr marL="7473" marR="7473" marT="7473" marB="0" anchor="ctr"/>
                </a:tc>
                <a:tc>
                  <a:txBody>
                    <a:bodyPr/>
                    <a:lstStyle/>
                    <a:p>
                      <a:pPr algn="ctr" fontAlgn="ctr"/>
                      <a:r>
                        <a:rPr lang="en-US" sz="1200" u="none" strike="noStrike" dirty="0">
                          <a:effectLst/>
                        </a:rPr>
                        <a:t>C2=[-500:-259, -253:-12]</a:t>
                      </a:r>
                      <a:endParaRPr lang="en-US" sz="1200" b="0" i="0" u="none" strike="noStrike" dirty="0">
                        <a:solidFill>
                          <a:srgbClr val="000000"/>
                        </a:solidFill>
                        <a:effectLst/>
                        <a:latin typeface="Calibri" panose="020F0502020204030204" pitchFamily="34" charset="0"/>
                      </a:endParaRPr>
                    </a:p>
                  </a:txBody>
                  <a:tcPr marL="7473" marR="7473" marT="7473" marB="0" anchor="ctr"/>
                </a:tc>
                <a:extLst>
                  <a:ext uri="{0D108BD9-81ED-4DB2-BD59-A6C34878D82A}">
                    <a16:rowId xmlns:a16="http://schemas.microsoft.com/office/drawing/2014/main" val="2157157184"/>
                  </a:ext>
                </a:extLst>
              </a:tr>
            </a:tbl>
          </a:graphicData>
        </a:graphic>
      </p:graphicFrame>
      <p:sp>
        <p:nvSpPr>
          <p:cNvPr id="8" name="Date Placeholder 2">
            <a:extLst>
              <a:ext uri="{FF2B5EF4-FFF2-40B4-BE49-F238E27FC236}">
                <a16:creationId xmlns:a16="http://schemas.microsoft.com/office/drawing/2014/main" id="{2D32F86D-A73C-4FF1-9546-DA214CE5325D}"/>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Tree>
    <p:extLst>
      <p:ext uri="{BB962C8B-B14F-4D97-AF65-F5344CB8AC3E}">
        <p14:creationId xmlns:p14="http://schemas.microsoft.com/office/powerpoint/2010/main" val="2997023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1786D-7806-4122-913B-4D6F7042F18A}"/>
              </a:ext>
            </a:extLst>
          </p:cNvPr>
          <p:cNvSpPr>
            <a:spLocks noGrp="1"/>
          </p:cNvSpPr>
          <p:nvPr>
            <p:ph type="title"/>
          </p:nvPr>
        </p:nvSpPr>
        <p:spPr/>
        <p:txBody>
          <a:bodyPr/>
          <a:lstStyle/>
          <a:p>
            <a:r>
              <a:rPr lang="en-US" dirty="0"/>
              <a:t>LTF in Punctured NDP: &gt;80MHz</a:t>
            </a:r>
          </a:p>
        </p:txBody>
      </p:sp>
      <p:sp>
        <p:nvSpPr>
          <p:cNvPr id="3" name="Content Placeholder 2">
            <a:extLst>
              <a:ext uri="{FF2B5EF4-FFF2-40B4-BE49-F238E27FC236}">
                <a16:creationId xmlns:a16="http://schemas.microsoft.com/office/drawing/2014/main" id="{593F3CFE-E9A7-4D73-8176-0B2A32300772}"/>
              </a:ext>
            </a:extLst>
          </p:cNvPr>
          <p:cNvSpPr>
            <a:spLocks noGrp="1"/>
          </p:cNvSpPr>
          <p:nvPr>
            <p:ph idx="1"/>
          </p:nvPr>
        </p:nvSpPr>
        <p:spPr/>
        <p:txBody>
          <a:bodyPr/>
          <a:lstStyle/>
          <a:p>
            <a:r>
              <a:rPr lang="en-US" sz="2000" dirty="0"/>
              <a:t>For &gt;80MHz PPDUs, different 80MHz segment may have different LTF populated tones, according to the puncturing pattern</a:t>
            </a:r>
          </a:p>
          <a:p>
            <a:pPr lvl="1"/>
            <a:r>
              <a:rPr lang="en-US" sz="1600" dirty="0"/>
              <a:t>Example 1: For 160MHz, if the 1</a:t>
            </a:r>
            <a:r>
              <a:rPr lang="en-US" sz="1600" baseline="30000" dirty="0"/>
              <a:t>st</a:t>
            </a:r>
            <a:r>
              <a:rPr lang="en-US" sz="1600" dirty="0"/>
              <a:t> 20MHz is punctured, the LTF populated tones are [B1 - 512, A + 512]</a:t>
            </a:r>
          </a:p>
          <a:p>
            <a:pPr lvl="1"/>
            <a:r>
              <a:rPr lang="en-US" sz="1600" dirty="0"/>
              <a:t>Example 2: For 160MHz, if the 3</a:t>
            </a:r>
            <a:r>
              <a:rPr lang="en-US" sz="1600" baseline="30000" dirty="0"/>
              <a:t>rd</a:t>
            </a:r>
            <a:r>
              <a:rPr lang="en-US" sz="1600" dirty="0"/>
              <a:t> 40MHz is punctured, the LTF populated tones are [A - 512, C1 + 512]</a:t>
            </a:r>
          </a:p>
          <a:p>
            <a:pPr lvl="1"/>
            <a:r>
              <a:rPr lang="en-US" sz="1600" dirty="0"/>
              <a:t>Example 3: For 320MHz, if the 2</a:t>
            </a:r>
            <a:r>
              <a:rPr lang="en-US" sz="1600" baseline="30000" dirty="0"/>
              <a:t>nd</a:t>
            </a:r>
            <a:r>
              <a:rPr lang="en-US" sz="1600" dirty="0"/>
              <a:t> 80MHz is punctured, the LTF populated tones are [A - 1536, A + 512, A + 1536]</a:t>
            </a:r>
          </a:p>
          <a:p>
            <a:pPr lvl="1"/>
            <a:r>
              <a:rPr lang="en-US" sz="1600" dirty="0"/>
              <a:t>Example 4: For 320MHz, if the last 40MHz is punctured, the LTF populated tones are [A - 1536, A - 512, A + 512, C2 + 1536]</a:t>
            </a:r>
          </a:p>
          <a:p>
            <a:pPr lvl="1"/>
            <a:r>
              <a:rPr lang="en-US" sz="1600" dirty="0"/>
              <a:t>Example 5: For 240MHz transmission, if the 4</a:t>
            </a:r>
            <a:r>
              <a:rPr lang="en-US" sz="1600" baseline="30000" dirty="0"/>
              <a:t>th</a:t>
            </a:r>
            <a:r>
              <a:rPr lang="en-US" sz="1600" dirty="0"/>
              <a:t> 40MHz within the contiguous 240MHz is punctured, the LTF populated tones are [A - 1536, C2 - 512, A + 512] or [A - 512, C2 + 512, A + 1536]</a:t>
            </a:r>
          </a:p>
          <a:p>
            <a:endParaRPr lang="en-US" sz="2000" dirty="0"/>
          </a:p>
        </p:txBody>
      </p:sp>
      <p:sp>
        <p:nvSpPr>
          <p:cNvPr id="5" name="Footer Placeholder 4">
            <a:extLst>
              <a:ext uri="{FF2B5EF4-FFF2-40B4-BE49-F238E27FC236}">
                <a16:creationId xmlns:a16="http://schemas.microsoft.com/office/drawing/2014/main" id="{9F94A5A6-7A4A-459C-BB10-98039D13ABC0}"/>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D9D310EC-6D13-438E-A1EB-5D5EF7FCB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7" name="Date Placeholder 2">
            <a:extLst>
              <a:ext uri="{FF2B5EF4-FFF2-40B4-BE49-F238E27FC236}">
                <a16:creationId xmlns:a16="http://schemas.microsoft.com/office/drawing/2014/main" id="{12E80D36-FBC3-45E0-8ADF-06490D74D146}"/>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Tree>
    <p:extLst>
      <p:ext uri="{BB962C8B-B14F-4D97-AF65-F5344CB8AC3E}">
        <p14:creationId xmlns:p14="http://schemas.microsoft.com/office/powerpoint/2010/main" val="3428187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BA1D4-620A-4BC7-9EE5-A4B9CBB7EBD0}"/>
              </a:ext>
            </a:extLst>
          </p:cNvPr>
          <p:cNvSpPr>
            <a:spLocks noGrp="1"/>
          </p:cNvSpPr>
          <p:nvPr>
            <p:ph type="title"/>
          </p:nvPr>
        </p:nvSpPr>
        <p:spPr/>
        <p:txBody>
          <a:bodyPr/>
          <a:lstStyle/>
          <a:p>
            <a:r>
              <a:rPr lang="en-US" dirty="0"/>
              <a:t>CSI Feedback Request Granularity</a:t>
            </a:r>
          </a:p>
        </p:txBody>
      </p:sp>
      <p:sp>
        <p:nvSpPr>
          <p:cNvPr id="3" name="Content Placeholder 2">
            <a:extLst>
              <a:ext uri="{FF2B5EF4-FFF2-40B4-BE49-F238E27FC236}">
                <a16:creationId xmlns:a16="http://schemas.microsoft.com/office/drawing/2014/main" id="{02896B7E-B3AC-494C-971C-2ADA242BE207}"/>
              </a:ext>
            </a:extLst>
          </p:cNvPr>
          <p:cNvSpPr>
            <a:spLocks noGrp="1"/>
          </p:cNvSpPr>
          <p:nvPr>
            <p:ph idx="1"/>
          </p:nvPr>
        </p:nvSpPr>
        <p:spPr>
          <a:xfrm>
            <a:off x="685800" y="1747270"/>
            <a:ext cx="7772400" cy="4114800"/>
          </a:xfrm>
        </p:spPr>
        <p:txBody>
          <a:bodyPr/>
          <a:lstStyle/>
          <a:p>
            <a:r>
              <a:rPr lang="en-US" sz="2000" dirty="0"/>
              <a:t>11ax partial BW CSI feedback with RU26 granularity seems to be over-designed</a:t>
            </a:r>
          </a:p>
          <a:p>
            <a:pPr marL="800100" lvl="1" indent="-342900"/>
            <a:r>
              <a:rPr lang="en-US" sz="1600" dirty="0"/>
              <a:t>Flexibility allowed by 11ax cannot be realistically utilized by AP (e.g., RU allocated to a STA may vary in size across PPDUs).</a:t>
            </a:r>
          </a:p>
          <a:p>
            <a:pPr marL="800100" lvl="1" indent="-342900"/>
            <a:r>
              <a:rPr lang="en-US" sz="1600" dirty="0"/>
              <a:t>Increased complexity for STAs to support this feature, making it unappealing</a:t>
            </a:r>
          </a:p>
          <a:p>
            <a:pPr marL="800100" lvl="1" indent="-342900"/>
            <a:r>
              <a:rPr lang="en-US" sz="1600" dirty="0"/>
              <a:t>In practice, AP is more likely to request feedback with larger granularity, e.g., 20MHz</a:t>
            </a:r>
          </a:p>
          <a:p>
            <a:endParaRPr lang="en-US" sz="2000" dirty="0"/>
          </a:p>
          <a:p>
            <a:r>
              <a:rPr lang="en-US" sz="2000" dirty="0"/>
              <a:t>Propose to restrict the CSI feedback request granularity, which is indicated in NDPA, with 20MHz (essentially RU242) granularity for 11be </a:t>
            </a:r>
          </a:p>
          <a:p>
            <a:pPr lvl="1"/>
            <a:r>
              <a:rPr lang="en-US" sz="1600" dirty="0"/>
              <a:t>How to indicate partial BW info in 11be NDPA is TBD</a:t>
            </a:r>
          </a:p>
          <a:p>
            <a:pPr lvl="1"/>
            <a:r>
              <a:rPr lang="en-US" sz="1600" dirty="0"/>
              <a:t>Note this change is only on the feedback request granularity. It doesn’t affect feedback computation. For example, CQI feedback computation is still based on RU26 granularity (the same as 11ax) but according to 11be tone plan</a:t>
            </a:r>
          </a:p>
          <a:p>
            <a:endParaRPr lang="en-US" sz="2000" dirty="0"/>
          </a:p>
        </p:txBody>
      </p:sp>
      <p:sp>
        <p:nvSpPr>
          <p:cNvPr id="5" name="Footer Placeholder 4">
            <a:extLst>
              <a:ext uri="{FF2B5EF4-FFF2-40B4-BE49-F238E27FC236}">
                <a16:creationId xmlns:a16="http://schemas.microsoft.com/office/drawing/2014/main" id="{E98B9432-A98B-4CE6-9899-8EF3769C40F2}"/>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49D983BB-22D1-41D7-9C42-0444F8F9C0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7" name="Date Placeholder 2">
            <a:extLst>
              <a:ext uri="{FF2B5EF4-FFF2-40B4-BE49-F238E27FC236}">
                <a16:creationId xmlns:a16="http://schemas.microsoft.com/office/drawing/2014/main" id="{F7E97BF1-087B-45ED-BDD7-77BBF5A4B8CF}"/>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Tree>
    <p:extLst>
      <p:ext uri="{BB962C8B-B14F-4D97-AF65-F5344CB8AC3E}">
        <p14:creationId xmlns:p14="http://schemas.microsoft.com/office/powerpoint/2010/main" val="4260527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66E2D-A227-4647-883A-44080819FCAB}"/>
              </a:ext>
            </a:extLst>
          </p:cNvPr>
          <p:cNvSpPr>
            <a:spLocks noGrp="1"/>
          </p:cNvSpPr>
          <p:nvPr>
            <p:ph type="title"/>
          </p:nvPr>
        </p:nvSpPr>
        <p:spPr/>
        <p:txBody>
          <a:bodyPr/>
          <a:lstStyle/>
          <a:p>
            <a:r>
              <a:rPr lang="en-US" dirty="0"/>
              <a:t>Feedback Tone Set (1/2)</a:t>
            </a:r>
          </a:p>
        </p:txBody>
      </p:sp>
      <p:sp>
        <p:nvSpPr>
          <p:cNvPr id="3" name="Content Placeholder 2">
            <a:extLst>
              <a:ext uri="{FF2B5EF4-FFF2-40B4-BE49-F238E27FC236}">
                <a16:creationId xmlns:a16="http://schemas.microsoft.com/office/drawing/2014/main" id="{70A4B815-9D9C-43B6-A2D7-42C8222E41EA}"/>
              </a:ext>
            </a:extLst>
          </p:cNvPr>
          <p:cNvSpPr>
            <a:spLocks noGrp="1"/>
          </p:cNvSpPr>
          <p:nvPr>
            <p:ph idx="1"/>
          </p:nvPr>
        </p:nvSpPr>
        <p:spPr>
          <a:xfrm>
            <a:off x="539552" y="1752600"/>
            <a:ext cx="7772400" cy="4114800"/>
          </a:xfrm>
        </p:spPr>
        <p:txBody>
          <a:bodyPr/>
          <a:lstStyle/>
          <a:p>
            <a:r>
              <a:rPr lang="en-US" sz="2000" dirty="0"/>
              <a:t>20/40MHz: Reuse 11ax feedback tone sets for 11be</a:t>
            </a:r>
          </a:p>
          <a:p>
            <a:endParaRPr lang="en-US" sz="2000" dirty="0"/>
          </a:p>
          <a:p>
            <a:r>
              <a:rPr lang="en-US" sz="2000" dirty="0"/>
              <a:t>80MHz: Define feedback tone sets based on duplication of the feedback tone set of 40MHz plus extra feedback tones</a:t>
            </a:r>
          </a:p>
          <a:p>
            <a:pPr lvl="1"/>
            <a:r>
              <a:rPr lang="en-US" sz="1600" dirty="0"/>
              <a:t>Ng=4: Reuse the 11ax feedback tones of Ng=4 for 11be</a:t>
            </a:r>
          </a:p>
          <a:p>
            <a:pPr lvl="2"/>
            <a:r>
              <a:rPr lang="en-US" sz="1400" dirty="0"/>
              <a:t>Note that we can rewrite 11ax feedback tone set X=[-500:4:-4, 4:4:500] as [[-244:4:-4, </a:t>
            </a:r>
            <a:r>
              <a:rPr lang="en-US" sz="1400" dirty="0">
                <a:solidFill>
                  <a:srgbClr val="FF0000"/>
                </a:solidFill>
              </a:rPr>
              <a:t>0,</a:t>
            </a:r>
            <a:r>
              <a:rPr lang="en-US" sz="1400" dirty="0"/>
              <a:t> 4:4:244]-256, </a:t>
            </a:r>
            <a:r>
              <a:rPr lang="en-US" sz="1400" dirty="0">
                <a:solidFill>
                  <a:srgbClr val="FF0000"/>
                </a:solidFill>
              </a:rPr>
              <a:t>-8, -4, 4, 8,</a:t>
            </a:r>
            <a:r>
              <a:rPr lang="en-US" sz="1400" dirty="0"/>
              <a:t> [-244:4:-4, </a:t>
            </a:r>
            <a:r>
              <a:rPr lang="en-US" sz="1400" dirty="0">
                <a:solidFill>
                  <a:srgbClr val="FF0000"/>
                </a:solidFill>
              </a:rPr>
              <a:t>0,</a:t>
            </a:r>
            <a:r>
              <a:rPr lang="en-US" sz="1400" dirty="0"/>
              <a:t> 4:4:244]+256] which consists of duplication of feedback tones of  HE40 (i.e., [-244:4:-4, 4:4:244]) plus </a:t>
            </a:r>
            <a:r>
              <a:rPr lang="en-US" sz="1400" dirty="0">
                <a:solidFill>
                  <a:srgbClr val="FF0000"/>
                </a:solidFill>
              </a:rPr>
              <a:t>6 additional feedback tones (±4, ±8, ±256)</a:t>
            </a:r>
            <a:endParaRPr lang="en-US" sz="1400" dirty="0"/>
          </a:p>
          <a:p>
            <a:pPr lvl="1"/>
            <a:r>
              <a:rPr lang="en-US" sz="1600" dirty="0"/>
              <a:t>Ng=16: Redefine the feedback tones of Ng=16 for 11be by shifting the 11ax feedback tones of Ng=16 within 2</a:t>
            </a:r>
            <a:r>
              <a:rPr lang="en-US" sz="1600" baseline="30000" dirty="0"/>
              <a:t>nd</a:t>
            </a:r>
            <a:r>
              <a:rPr lang="en-US" sz="1600" dirty="0"/>
              <a:t> &amp; 3</a:t>
            </a:r>
            <a:r>
              <a:rPr lang="en-US" sz="1600" baseline="30000" dirty="0"/>
              <a:t>rd</a:t>
            </a:r>
            <a:r>
              <a:rPr lang="en-US" sz="1600" dirty="0"/>
              <a:t> 20MHz (i.e., [-244:16:-4] and [4:16:244]) by -8 and 8 tones, respectively, plus </a:t>
            </a:r>
            <a:r>
              <a:rPr lang="en-US" sz="1600" dirty="0">
                <a:solidFill>
                  <a:srgbClr val="FF0000"/>
                </a:solidFill>
              </a:rPr>
              <a:t>2 additional feedback tones (±4)</a:t>
            </a:r>
            <a:r>
              <a:rPr lang="en-US" sz="1600" dirty="0"/>
              <a:t>: X=[-500:16:-260, -252:16:-12, </a:t>
            </a:r>
            <a:r>
              <a:rPr lang="en-US" sz="1600" dirty="0">
                <a:solidFill>
                  <a:srgbClr val="FF0000"/>
                </a:solidFill>
              </a:rPr>
              <a:t>-4, 4,</a:t>
            </a:r>
            <a:r>
              <a:rPr lang="en-US" sz="1600" dirty="0"/>
              <a:t> 12:16:252, 260:16:500]</a:t>
            </a:r>
          </a:p>
          <a:p>
            <a:pPr lvl="2"/>
            <a:r>
              <a:rPr lang="en-US" sz="1400" dirty="0"/>
              <a:t>Note that we can rewrite the feedback tone set as [[-244:16:-4, 4:16:244]-256, </a:t>
            </a:r>
            <a:r>
              <a:rPr lang="en-US" sz="1400" dirty="0">
                <a:solidFill>
                  <a:srgbClr val="FF0000"/>
                </a:solidFill>
              </a:rPr>
              <a:t>-4, 4,</a:t>
            </a:r>
            <a:r>
              <a:rPr lang="en-US" sz="1400" dirty="0"/>
              <a:t> [-244:16:-4, 4:16:244]+256], which consists of duplication of feedback tones of HE40 (i.e., [-244:16:-4, 4:16:244]) plus </a:t>
            </a:r>
            <a:r>
              <a:rPr lang="en-US" sz="1400" dirty="0">
                <a:solidFill>
                  <a:srgbClr val="FF0000"/>
                </a:solidFill>
              </a:rPr>
              <a:t>2 additional feedback tones (±4)</a:t>
            </a:r>
          </a:p>
          <a:p>
            <a:endParaRPr lang="en-US" sz="2000" dirty="0"/>
          </a:p>
        </p:txBody>
      </p:sp>
      <p:sp>
        <p:nvSpPr>
          <p:cNvPr id="5" name="Footer Placeholder 4">
            <a:extLst>
              <a:ext uri="{FF2B5EF4-FFF2-40B4-BE49-F238E27FC236}">
                <a16:creationId xmlns:a16="http://schemas.microsoft.com/office/drawing/2014/main" id="{64CCFA07-55CC-4320-AECA-24A559FF7FF4}"/>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D0745F87-CBFB-4E40-B60B-3102739D286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7" name="Date Placeholder 2">
            <a:extLst>
              <a:ext uri="{FF2B5EF4-FFF2-40B4-BE49-F238E27FC236}">
                <a16:creationId xmlns:a16="http://schemas.microsoft.com/office/drawing/2014/main" id="{A21B593B-DBD5-4F45-9291-64FF37E2514F}"/>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Tree>
    <p:extLst>
      <p:ext uri="{BB962C8B-B14F-4D97-AF65-F5344CB8AC3E}">
        <p14:creationId xmlns:p14="http://schemas.microsoft.com/office/powerpoint/2010/main" val="2727635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66E2D-A227-4647-883A-44080819FCAB}"/>
              </a:ext>
            </a:extLst>
          </p:cNvPr>
          <p:cNvSpPr>
            <a:spLocks noGrp="1"/>
          </p:cNvSpPr>
          <p:nvPr>
            <p:ph type="title"/>
          </p:nvPr>
        </p:nvSpPr>
        <p:spPr/>
        <p:txBody>
          <a:bodyPr/>
          <a:lstStyle/>
          <a:p>
            <a:r>
              <a:rPr lang="en-US" dirty="0"/>
              <a:t>Feedback Tone Set (2/2)</a:t>
            </a:r>
          </a:p>
        </p:txBody>
      </p:sp>
      <p:sp>
        <p:nvSpPr>
          <p:cNvPr id="3" name="Content Placeholder 2">
            <a:extLst>
              <a:ext uri="{FF2B5EF4-FFF2-40B4-BE49-F238E27FC236}">
                <a16:creationId xmlns:a16="http://schemas.microsoft.com/office/drawing/2014/main" id="{70A4B815-9D9C-43B6-A2D7-42C8222E41EA}"/>
              </a:ext>
            </a:extLst>
          </p:cNvPr>
          <p:cNvSpPr>
            <a:spLocks noGrp="1"/>
          </p:cNvSpPr>
          <p:nvPr>
            <p:ph idx="1"/>
          </p:nvPr>
        </p:nvSpPr>
        <p:spPr/>
        <p:txBody>
          <a:bodyPr/>
          <a:lstStyle/>
          <a:p>
            <a:r>
              <a:rPr lang="en-US" sz="2000" dirty="0"/>
              <a:t>160/320MHz: Duplicate the feedback tone set of 80MHz</a:t>
            </a:r>
          </a:p>
          <a:p>
            <a:pPr lvl="1"/>
            <a:r>
              <a:rPr lang="en-US" sz="1600" dirty="0"/>
              <a:t>160MHz: Use the feedback tone set [X - 512, X + 512]</a:t>
            </a:r>
          </a:p>
          <a:p>
            <a:pPr lvl="1"/>
            <a:r>
              <a:rPr lang="en-US" sz="1600" dirty="0"/>
              <a:t>320MHz: Use the feedback tone set [X - 1536, X - 512, X + 512, X + 1536]</a:t>
            </a:r>
          </a:p>
          <a:p>
            <a:pPr lvl="1"/>
            <a:r>
              <a:rPr lang="en-US" sz="1600" dirty="0"/>
              <a:t>This is to reuse the 11ax rule of defining feedback tone set for &gt;80MHz</a:t>
            </a:r>
          </a:p>
          <a:p>
            <a:endParaRPr lang="en-US" sz="2000" dirty="0"/>
          </a:p>
          <a:p>
            <a:r>
              <a:rPr lang="en-US" sz="2000" dirty="0"/>
              <a:t>The feedback tone set is used for the full BW CSI feedback</a:t>
            </a:r>
          </a:p>
          <a:p>
            <a:endParaRPr lang="en-US" sz="2000" dirty="0"/>
          </a:p>
        </p:txBody>
      </p:sp>
      <p:sp>
        <p:nvSpPr>
          <p:cNvPr id="5" name="Footer Placeholder 4">
            <a:extLst>
              <a:ext uri="{FF2B5EF4-FFF2-40B4-BE49-F238E27FC236}">
                <a16:creationId xmlns:a16="http://schemas.microsoft.com/office/drawing/2014/main" id="{64CCFA07-55CC-4320-AECA-24A559FF7FF4}"/>
              </a:ext>
            </a:extLst>
          </p:cNvPr>
          <p:cNvSpPr>
            <a:spLocks noGrp="1"/>
          </p:cNvSpPr>
          <p:nvPr>
            <p:ph type="ftr" sz="quarter" idx="11"/>
          </p:nvPr>
        </p:nvSpPr>
        <p:spPr/>
        <p:txBody>
          <a:bodyPr/>
          <a:lstStyle/>
          <a:p>
            <a:pPr>
              <a:defRPr/>
            </a:pPr>
            <a:r>
              <a:rPr lang="en-GB"/>
              <a:t>Alice Chen (Qualcomm)</a:t>
            </a:r>
          </a:p>
        </p:txBody>
      </p:sp>
      <p:sp>
        <p:nvSpPr>
          <p:cNvPr id="6" name="Slide Number Placeholder 5">
            <a:extLst>
              <a:ext uri="{FF2B5EF4-FFF2-40B4-BE49-F238E27FC236}">
                <a16:creationId xmlns:a16="http://schemas.microsoft.com/office/drawing/2014/main" id="{D0745F87-CBFB-4E40-B60B-3102739D286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7" name="Date Placeholder 2">
            <a:extLst>
              <a:ext uri="{FF2B5EF4-FFF2-40B4-BE49-F238E27FC236}">
                <a16:creationId xmlns:a16="http://schemas.microsoft.com/office/drawing/2014/main" id="{0F86353D-11C6-4CAE-95C8-6CFFB0904F20}"/>
              </a:ext>
            </a:extLst>
          </p:cNvPr>
          <p:cNvSpPr>
            <a:spLocks noGrp="1"/>
          </p:cNvSpPr>
          <p:nvPr>
            <p:ph type="dt" sz="half" idx="10"/>
          </p:nvPr>
        </p:nvSpPr>
        <p:spPr>
          <a:xfrm>
            <a:off x="696913" y="332601"/>
            <a:ext cx="1224694" cy="276999"/>
          </a:xfrm>
        </p:spPr>
        <p:txBody>
          <a:bodyPr/>
          <a:lstStyle/>
          <a:p>
            <a:pPr>
              <a:defRPr/>
            </a:pPr>
            <a:r>
              <a:rPr lang="en-US" altLang="en-US"/>
              <a:t>August 2020</a:t>
            </a:r>
            <a:endParaRPr lang="en-GB" altLang="en-US" dirty="0"/>
          </a:p>
        </p:txBody>
      </p:sp>
    </p:spTree>
    <p:extLst>
      <p:ext uri="{BB962C8B-B14F-4D97-AF65-F5344CB8AC3E}">
        <p14:creationId xmlns:p14="http://schemas.microsoft.com/office/powerpoint/2010/main" val="148325176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9931ED-F01D-4178-8068-7A73BD8BB3F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8C3D0F6-227E-4886-83EA-263E2CFB81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63762</TotalTime>
  <Words>4027</Words>
  <Application>Microsoft Office PowerPoint</Application>
  <PresentationFormat>On-screen Show (4:3)</PresentationFormat>
  <Paragraphs>936</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Qualcomm Office Regular</vt:lpstr>
      <vt:lpstr>Times New Roman</vt:lpstr>
      <vt:lpstr>802-11-Submission</vt:lpstr>
      <vt:lpstr>EHT Punctured NDP and Partial BW Feedback Tones</vt:lpstr>
      <vt:lpstr>Abstract</vt:lpstr>
      <vt:lpstr>Changes in r1</vt:lpstr>
      <vt:lpstr>Recap: HE80 Versus EHT80</vt:lpstr>
      <vt:lpstr>LTF in Punctured NDP: 80MHz</vt:lpstr>
      <vt:lpstr>LTF in Punctured NDP: &gt;80MHz</vt:lpstr>
      <vt:lpstr>CSI Feedback Request Granularity</vt:lpstr>
      <vt:lpstr>Feedback Tone Set (1/2)</vt:lpstr>
      <vt:lpstr>Feedback Tone Set (2/2)</vt:lpstr>
      <vt:lpstr>Partial BW CSI Feedback Start/End Tone Indices Table</vt:lpstr>
      <vt:lpstr>Determine Feedback Tones</vt:lpstr>
      <vt:lpstr>Partial BW CSI Feedback with 20MHz (RU242) Granularity</vt:lpstr>
      <vt:lpstr>Partial BW CSI Feedback with Entire 80MHz Segment</vt:lpstr>
      <vt:lpstr>SP 1</vt:lpstr>
      <vt:lpstr>SP 2</vt:lpstr>
      <vt:lpstr>SP 3</vt:lpstr>
      <vt:lpstr>SP 4</vt:lpstr>
      <vt:lpstr>SP 4 (Cont’d)</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Bin Tian</cp:lastModifiedBy>
  <cp:revision>1335</cp:revision>
  <cp:lastPrinted>1998-02-10T13:28:06Z</cp:lastPrinted>
  <dcterms:created xsi:type="dcterms:W3CDTF">2004-12-02T14:01:45Z</dcterms:created>
  <dcterms:modified xsi:type="dcterms:W3CDTF">2020-10-27T15:02:48Z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-1171852548</vt:i4>
  </property>
  <property fmtid="{D5CDD505-2E9C-101B-9397-08002B2CF9AE}" pid="5" name="_EmailSubject">
    <vt:lpwstr>Punctured NDP and partial BW CSI feedback design</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843020397</vt:i4>
  </property>
</Properties>
</file>