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896" r:id="rId5"/>
    <p:sldId id="898" r:id="rId6"/>
    <p:sldId id="900" r:id="rId7"/>
    <p:sldId id="899" r:id="rId8"/>
    <p:sldId id="906" r:id="rId9"/>
    <p:sldId id="907" r:id="rId10"/>
    <p:sldId id="1327" r:id="rId11"/>
    <p:sldId id="443" r:id="rId12"/>
    <p:sldId id="1321" r:id="rId1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9" autoAdjust="0"/>
    <p:restoredTop sz="94737" autoAdjust="0"/>
  </p:normalViewPr>
  <p:slideViewPr>
    <p:cSldViewPr>
      <p:cViewPr varScale="1">
        <p:scale>
          <a:sx n="111" d="100"/>
          <a:sy n="111" d="100"/>
        </p:scale>
        <p:origin x="784" y="6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 Yang" userId="22c9f923-3b96-4280-92a1-bec5296842d7" providerId="ADAL" clId="{764F8B20-3D59-4D62-B554-D474187A5CE6}"/>
    <pc:docChg chg="custSel modSld modMainMaster">
      <pc:chgData name="Lin Yang" userId="22c9f923-3b96-4280-92a1-bec5296842d7" providerId="ADAL" clId="{764F8B20-3D59-4D62-B554-D474187A5CE6}" dt="2020-10-21T16:14:04.975" v="62" actId="20577"/>
      <pc:docMkLst>
        <pc:docMk/>
      </pc:docMkLst>
      <pc:sldChg chg="modSp">
        <pc:chgData name="Lin Yang" userId="22c9f923-3b96-4280-92a1-bec5296842d7" providerId="ADAL" clId="{764F8B20-3D59-4D62-B554-D474187A5CE6}" dt="2020-10-21T16:14:04.975" v="62" actId="20577"/>
        <pc:sldMkLst>
          <pc:docMk/>
          <pc:sldMk cId="2471901486" sldId="1321"/>
        </pc:sldMkLst>
        <pc:spChg chg="mod">
          <ac:chgData name="Lin Yang" userId="22c9f923-3b96-4280-92a1-bec5296842d7" providerId="ADAL" clId="{764F8B20-3D59-4D62-B554-D474187A5CE6}" dt="2020-10-21T16:14:04.975" v="62" actId="20577"/>
          <ac:spMkLst>
            <pc:docMk/>
            <pc:sldMk cId="2471901486" sldId="1321"/>
            <ac:spMk id="8" creationId="{F0392EE7-B4E7-2A47-BD70-20C08B2E3AEA}"/>
          </ac:spMkLst>
        </pc:spChg>
      </pc:sldChg>
      <pc:sldChg chg="modSp">
        <pc:chgData name="Lin Yang" userId="22c9f923-3b96-4280-92a1-bec5296842d7" providerId="ADAL" clId="{764F8B20-3D59-4D62-B554-D474187A5CE6}" dt="2020-10-21T16:13:13.943" v="13" actId="20577"/>
        <pc:sldMkLst>
          <pc:docMk/>
          <pc:sldMk cId="289202419" sldId="1327"/>
        </pc:sldMkLst>
        <pc:spChg chg="mod">
          <ac:chgData name="Lin Yang" userId="22c9f923-3b96-4280-92a1-bec5296842d7" providerId="ADAL" clId="{764F8B20-3D59-4D62-B554-D474187A5CE6}" dt="2020-10-21T16:13:13.943" v="13" actId="20577"/>
          <ac:spMkLst>
            <pc:docMk/>
            <pc:sldMk cId="289202419" sldId="1327"/>
            <ac:spMk id="8" creationId="{F0392EE7-B4E7-2A47-BD70-20C08B2E3AEA}"/>
          </ac:spMkLst>
        </pc:spChg>
      </pc:sldChg>
      <pc:sldMasterChg chg="modSp">
        <pc:chgData name="Lin Yang" userId="22c9f923-3b96-4280-92a1-bec5296842d7" providerId="ADAL" clId="{764F8B20-3D59-4D62-B554-D474187A5CE6}" dt="2020-10-21T16:12:53.161" v="1" actId="20577"/>
        <pc:sldMasterMkLst>
          <pc:docMk/>
          <pc:sldMasterMk cId="0" sldId="2147483648"/>
        </pc:sldMasterMkLst>
        <pc:spChg chg="mod">
          <ac:chgData name="Lin Yang" userId="22c9f923-3b96-4280-92a1-bec5296842d7" providerId="ADAL" clId="{764F8B20-3D59-4D62-B554-D474187A5CE6}" dt="2020-10-21T16:12:53.161" v="1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Broadcom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91992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5610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Broadcom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91992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528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10/20/2020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5BF1C0E-E980-4198-AD72-D434C6077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August 2020</a:t>
            </a:r>
            <a:endParaRPr lang="en-GB" alt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82429B4-AC28-490A-8504-D52C2DB3D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2A53C1-0CF3-4CFC-8BE8-D84B06D4C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2C0D638-719E-495B-8175-80DE7EAED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August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1908" y="331014"/>
            <a:ext cx="3270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802.11-20/1159r1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560" y="692696"/>
            <a:ext cx="7772400" cy="1066800"/>
          </a:xfrm>
          <a:noFill/>
        </p:spPr>
        <p:txBody>
          <a:bodyPr/>
          <a:lstStyle/>
          <a:p>
            <a:r>
              <a:rPr lang="en-GB" altLang="en-US" dirty="0"/>
              <a:t>11be Spectral Mask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4213" y="2006391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/>
              <a:t>Date:</a:t>
            </a:r>
            <a:r>
              <a:rPr lang="en-GB" altLang="en-US" sz="1500" b="0" dirty="0"/>
              <a:t> 2020-08-01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2744631"/>
            <a:ext cx="1156759" cy="35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/>
              <a:t>Authors:</a:t>
            </a:r>
            <a:endParaRPr lang="en-GB" altLang="en-US" sz="1500" b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E330F16-9A9C-4D4E-A9C7-0A96929FE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4637" y="6475413"/>
            <a:ext cx="1849288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Lin Yang (Qualcomm)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89327B-9F36-4F55-8F63-7CB5CFDD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August 2020</a:t>
            </a:r>
            <a:endParaRPr lang="en-GB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2C425-9545-4147-A639-32826140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5F5C18A-0A86-46B8-B635-CCCF8DFDF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650212"/>
              </p:ext>
            </p:extLst>
          </p:nvPr>
        </p:nvGraphicFramePr>
        <p:xfrm>
          <a:off x="914400" y="3132668"/>
          <a:ext cx="7391400" cy="17715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Lin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83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6969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12028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/>
              <a:t>Overview of </a:t>
            </a:r>
            <a:r>
              <a:rPr lang="en-US" dirty="0">
                <a:solidFill>
                  <a:srgbClr val="FF0000"/>
                </a:solidFill>
              </a:rPr>
              <a:t>11ax</a:t>
            </a:r>
            <a:r>
              <a:rPr lang="en-US" dirty="0"/>
              <a:t> Spectral Mask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3" name="Table 6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59156317"/>
                  </p:ext>
                </p:extLst>
              </p:nvPr>
            </p:nvGraphicFramePr>
            <p:xfrm>
              <a:off x="201083" y="1608584"/>
              <a:ext cx="4599517" cy="16764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1743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9078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9078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847279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BW(MHz)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0dBr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-20dBr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-28dBr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-40dBr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11ax 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9.75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10.5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30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11ax 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19.5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20.5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60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11ax 80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39.5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40.5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80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120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11ax 160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79.5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80.5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160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240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3" name="Table 6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59156317"/>
                  </p:ext>
                </p:extLst>
              </p:nvPr>
            </p:nvGraphicFramePr>
            <p:xfrm>
              <a:off x="201083" y="1608584"/>
              <a:ext cx="4599517" cy="16764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1743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9078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9078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847279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BW(MHz)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0dBr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-20dBr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-28dBr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-40dBr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11ax 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70339" t="-103636" r="-374576" b="-3254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12667" t="-103636" r="-194667" b="-3254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14765" t="-103636" r="-95973" b="-3254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44604" t="-103636" r="-2878" b="-32545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11ax 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70339" t="-200000" r="-374576" b="-2196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12667" t="-200000" r="-194667" b="-2196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14765" t="-200000" r="-95973" b="-2196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44604" t="-200000" r="-2878" b="-2196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11ax 80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70339" t="-305455" r="-374576" b="-12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12667" t="-305455" r="-194667" b="-12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14765" t="-305455" r="-95973" b="-12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44604" t="-305455" r="-2878" b="-1236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11ax 160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70339" t="-405455" r="-374576" b="-2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12667" t="-405455" r="-194667" b="-2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14765" t="-405455" r="-95973" b="-2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44604" t="-405455" r="-2878" b="-236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Lin Yang (Qualcomm)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9223F9B-178A-44F0-B932-0C4B2167E70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B53AE30-69A4-4429-A126-CD94F0F7FA34}"/>
              </a:ext>
            </a:extLst>
          </p:cNvPr>
          <p:cNvGrpSpPr/>
          <p:nvPr/>
        </p:nvGrpSpPr>
        <p:grpSpPr bwMode="auto">
          <a:xfrm>
            <a:off x="5355112" y="1444464"/>
            <a:ext cx="2889296" cy="1814624"/>
            <a:chOff x="0" y="0"/>
            <a:chExt cx="9356" cy="4285"/>
          </a:xfrm>
        </p:grpSpPr>
        <p:sp>
          <p:nvSpPr>
            <p:cNvPr id="11" name="AutoShape 220">
              <a:extLst>
                <a:ext uri="{FF2B5EF4-FFF2-40B4-BE49-F238E27FC236}">
                  <a16:creationId xmlns:a16="http://schemas.microsoft.com/office/drawing/2014/main" id="{C3413B17-9DBD-4595-B1E1-A139B696CAE4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9356" cy="4285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cxnSp>
          <p:nvCxnSpPr>
            <p:cNvPr id="12" name="Line 219">
              <a:extLst>
                <a:ext uri="{FF2B5EF4-FFF2-40B4-BE49-F238E27FC236}">
                  <a16:creationId xmlns:a16="http://schemas.microsoft.com/office/drawing/2014/main" id="{35CA4180-71FE-4B9E-A53E-0B586FA6F1B9}"/>
                </a:ext>
              </a:extLst>
            </p:cNvPr>
            <p:cNvCxnSpPr/>
            <p:nvPr/>
          </p:nvCxnSpPr>
          <p:spPr bwMode="auto">
            <a:xfrm>
              <a:off x="3680" y="687"/>
              <a:ext cx="1996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7A261A2-A47B-4D52-B85E-AA5E1AC898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166"/>
              <a:ext cx="350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PSD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" name="Line 217">
              <a:extLst>
                <a:ext uri="{FF2B5EF4-FFF2-40B4-BE49-F238E27FC236}">
                  <a16:creationId xmlns:a16="http://schemas.microsoft.com/office/drawing/2014/main" id="{2C683B54-D2FC-4CEE-857C-C8E50539B21D}"/>
                </a:ext>
              </a:extLst>
            </p:cNvPr>
            <p:cNvCxnSpPr/>
            <p:nvPr/>
          </p:nvCxnSpPr>
          <p:spPr bwMode="auto">
            <a:xfrm>
              <a:off x="116" y="3828"/>
              <a:ext cx="9059" cy="1"/>
            </a:xfrm>
            <a:prstGeom prst="line">
              <a:avLst/>
            </a:prstGeom>
            <a:noFill/>
            <a:ln w="2540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E813FF42-6D96-4828-BE41-95264CA7F86F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3" y="3784"/>
              <a:ext cx="88" cy="88"/>
            </a:xfrm>
            <a:custGeom>
              <a:avLst/>
              <a:gdLst/>
              <a:ahLst/>
              <a:cxnLst>
                <a:cxn ang="0">
                  <a:pos x="118" y="59"/>
                </a:cxn>
                <a:cxn ang="0">
                  <a:pos x="0" y="118"/>
                </a:cxn>
                <a:cxn ang="0">
                  <a:pos x="0" y="0"/>
                </a:cxn>
                <a:cxn ang="0">
                  <a:pos x="118" y="59"/>
                </a:cxn>
              </a:cxnLst>
              <a:rect l="0" t="0" r="r" b="b"/>
              <a:pathLst>
                <a:path w="118" h="118">
                  <a:moveTo>
                    <a:pt x="118" y="59"/>
                  </a:moveTo>
                  <a:lnTo>
                    <a:pt x="0" y="118"/>
                  </a:lnTo>
                  <a:cubicBezTo>
                    <a:pt x="19" y="81"/>
                    <a:pt x="19" y="37"/>
                    <a:pt x="0" y="0"/>
                  </a:cubicBezTo>
                  <a:lnTo>
                    <a:pt x="118" y="5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cxnSp>
          <p:nvCxnSpPr>
            <p:cNvPr id="16" name="Line 215">
              <a:extLst>
                <a:ext uri="{FF2B5EF4-FFF2-40B4-BE49-F238E27FC236}">
                  <a16:creationId xmlns:a16="http://schemas.microsoft.com/office/drawing/2014/main" id="{EDDFBF15-0EFB-43E9-ABC0-57F1EE7797D2}"/>
                </a:ext>
              </a:extLst>
            </p:cNvPr>
            <p:cNvCxnSpPr/>
            <p:nvPr/>
          </p:nvCxnSpPr>
          <p:spPr bwMode="auto">
            <a:xfrm flipV="1">
              <a:off x="4678" y="182"/>
              <a:ext cx="1" cy="3931"/>
            </a:xfrm>
            <a:prstGeom prst="line">
              <a:avLst/>
            </a:prstGeom>
            <a:noFill/>
            <a:ln w="2540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7A986ADF-3F24-432D-A9FC-96085B32BAB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4" y="116"/>
              <a:ext cx="88" cy="8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118" y="118"/>
                </a:cxn>
                <a:cxn ang="0">
                  <a:pos x="0" y="118"/>
                </a:cxn>
                <a:cxn ang="0">
                  <a:pos x="0" y="118"/>
                </a:cxn>
                <a:cxn ang="0">
                  <a:pos x="59" y="0"/>
                </a:cxn>
              </a:cxnLst>
              <a:rect l="0" t="0" r="r" b="b"/>
              <a:pathLst>
                <a:path w="118" h="118">
                  <a:moveTo>
                    <a:pt x="59" y="0"/>
                  </a:moveTo>
                  <a:lnTo>
                    <a:pt x="118" y="118"/>
                  </a:lnTo>
                  <a:cubicBezTo>
                    <a:pt x="81" y="99"/>
                    <a:pt x="37" y="99"/>
                    <a:pt x="0" y="118"/>
                  </a:cubicBezTo>
                  <a:lnTo>
                    <a:pt x="0" y="118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C87143E7-FB04-405D-B422-C4FC25D39AC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51" y="3536"/>
              <a:ext cx="6819" cy="12"/>
            </a:xfrm>
            <a:custGeom>
              <a:avLst/>
              <a:gdLst/>
              <a:ahLst/>
              <a:cxnLst>
                <a:cxn ang="0">
                  <a:pos x="152" y="16"/>
                </a:cxn>
                <a:cxn ang="0">
                  <a:pos x="296" y="0"/>
                </a:cxn>
                <a:cxn ang="0">
                  <a:pos x="392" y="16"/>
                </a:cxn>
                <a:cxn ang="0">
                  <a:pos x="632" y="0"/>
                </a:cxn>
                <a:cxn ang="0">
                  <a:pos x="672" y="8"/>
                </a:cxn>
                <a:cxn ang="0">
                  <a:pos x="928" y="8"/>
                </a:cxn>
                <a:cxn ang="0">
                  <a:pos x="968" y="0"/>
                </a:cxn>
                <a:cxn ang="0">
                  <a:pos x="1208" y="16"/>
                </a:cxn>
                <a:cxn ang="0">
                  <a:pos x="1352" y="0"/>
                </a:cxn>
                <a:cxn ang="0">
                  <a:pos x="1448" y="16"/>
                </a:cxn>
                <a:cxn ang="0">
                  <a:pos x="1688" y="0"/>
                </a:cxn>
                <a:cxn ang="0">
                  <a:pos x="1728" y="8"/>
                </a:cxn>
                <a:cxn ang="0">
                  <a:pos x="1984" y="8"/>
                </a:cxn>
                <a:cxn ang="0">
                  <a:pos x="2024" y="0"/>
                </a:cxn>
                <a:cxn ang="0">
                  <a:pos x="2264" y="16"/>
                </a:cxn>
                <a:cxn ang="0">
                  <a:pos x="2408" y="0"/>
                </a:cxn>
                <a:cxn ang="0">
                  <a:pos x="2504" y="16"/>
                </a:cxn>
                <a:cxn ang="0">
                  <a:pos x="2744" y="0"/>
                </a:cxn>
                <a:cxn ang="0">
                  <a:pos x="2784" y="8"/>
                </a:cxn>
                <a:cxn ang="0">
                  <a:pos x="3040" y="8"/>
                </a:cxn>
                <a:cxn ang="0">
                  <a:pos x="3080" y="0"/>
                </a:cxn>
                <a:cxn ang="0">
                  <a:pos x="3320" y="16"/>
                </a:cxn>
                <a:cxn ang="0">
                  <a:pos x="3464" y="0"/>
                </a:cxn>
                <a:cxn ang="0">
                  <a:pos x="3560" y="16"/>
                </a:cxn>
                <a:cxn ang="0">
                  <a:pos x="3800" y="0"/>
                </a:cxn>
                <a:cxn ang="0">
                  <a:pos x="3840" y="8"/>
                </a:cxn>
                <a:cxn ang="0">
                  <a:pos x="4096" y="8"/>
                </a:cxn>
                <a:cxn ang="0">
                  <a:pos x="4136" y="0"/>
                </a:cxn>
                <a:cxn ang="0">
                  <a:pos x="4376" y="16"/>
                </a:cxn>
                <a:cxn ang="0">
                  <a:pos x="4520" y="0"/>
                </a:cxn>
                <a:cxn ang="0">
                  <a:pos x="4616" y="16"/>
                </a:cxn>
                <a:cxn ang="0">
                  <a:pos x="4856" y="0"/>
                </a:cxn>
                <a:cxn ang="0">
                  <a:pos x="4896" y="8"/>
                </a:cxn>
                <a:cxn ang="0">
                  <a:pos x="5152" y="8"/>
                </a:cxn>
                <a:cxn ang="0">
                  <a:pos x="5192" y="0"/>
                </a:cxn>
                <a:cxn ang="0">
                  <a:pos x="5432" y="16"/>
                </a:cxn>
                <a:cxn ang="0">
                  <a:pos x="5576" y="0"/>
                </a:cxn>
                <a:cxn ang="0">
                  <a:pos x="5672" y="16"/>
                </a:cxn>
                <a:cxn ang="0">
                  <a:pos x="5912" y="0"/>
                </a:cxn>
                <a:cxn ang="0">
                  <a:pos x="5952" y="8"/>
                </a:cxn>
                <a:cxn ang="0">
                  <a:pos x="6208" y="8"/>
                </a:cxn>
                <a:cxn ang="0">
                  <a:pos x="6248" y="0"/>
                </a:cxn>
                <a:cxn ang="0">
                  <a:pos x="6488" y="16"/>
                </a:cxn>
                <a:cxn ang="0">
                  <a:pos x="6632" y="0"/>
                </a:cxn>
                <a:cxn ang="0">
                  <a:pos x="6728" y="16"/>
                </a:cxn>
                <a:cxn ang="0">
                  <a:pos x="6968" y="0"/>
                </a:cxn>
                <a:cxn ang="0">
                  <a:pos x="7008" y="8"/>
                </a:cxn>
                <a:cxn ang="0">
                  <a:pos x="7264" y="8"/>
                </a:cxn>
                <a:cxn ang="0">
                  <a:pos x="7304" y="0"/>
                </a:cxn>
                <a:cxn ang="0">
                  <a:pos x="7544" y="16"/>
                </a:cxn>
                <a:cxn ang="0">
                  <a:pos x="7688" y="0"/>
                </a:cxn>
                <a:cxn ang="0">
                  <a:pos x="7784" y="16"/>
                </a:cxn>
                <a:cxn ang="0">
                  <a:pos x="8024" y="0"/>
                </a:cxn>
                <a:cxn ang="0">
                  <a:pos x="8064" y="8"/>
                </a:cxn>
                <a:cxn ang="0">
                  <a:pos x="8320" y="8"/>
                </a:cxn>
                <a:cxn ang="0">
                  <a:pos x="8360" y="0"/>
                </a:cxn>
                <a:cxn ang="0">
                  <a:pos x="8600" y="16"/>
                </a:cxn>
                <a:cxn ang="0">
                  <a:pos x="8744" y="0"/>
                </a:cxn>
                <a:cxn ang="0">
                  <a:pos x="8840" y="16"/>
                </a:cxn>
                <a:cxn ang="0">
                  <a:pos x="9080" y="0"/>
                </a:cxn>
                <a:cxn ang="0">
                  <a:pos x="9120" y="8"/>
                </a:cxn>
              </a:cxnLst>
              <a:rect l="0" t="0" r="r" b="b"/>
              <a:pathLst>
                <a:path w="9184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  <a:moveTo>
                    <a:pt x="3464" y="0"/>
                  </a:moveTo>
                  <a:lnTo>
                    <a:pt x="3512" y="0"/>
                  </a:lnTo>
                  <a:cubicBezTo>
                    <a:pt x="3517" y="0"/>
                    <a:pt x="3520" y="4"/>
                    <a:pt x="3520" y="8"/>
                  </a:cubicBezTo>
                  <a:cubicBezTo>
                    <a:pt x="3520" y="13"/>
                    <a:pt x="3517" y="16"/>
                    <a:pt x="3512" y="16"/>
                  </a:cubicBezTo>
                  <a:lnTo>
                    <a:pt x="3464" y="16"/>
                  </a:lnTo>
                  <a:cubicBezTo>
                    <a:pt x="3460" y="16"/>
                    <a:pt x="3456" y="13"/>
                    <a:pt x="3456" y="8"/>
                  </a:cubicBezTo>
                  <a:cubicBezTo>
                    <a:pt x="3456" y="4"/>
                    <a:pt x="3460" y="0"/>
                    <a:pt x="3464" y="0"/>
                  </a:cubicBezTo>
                  <a:close/>
                  <a:moveTo>
                    <a:pt x="3560" y="0"/>
                  </a:moveTo>
                  <a:lnTo>
                    <a:pt x="3608" y="0"/>
                  </a:lnTo>
                  <a:cubicBezTo>
                    <a:pt x="3613" y="0"/>
                    <a:pt x="3616" y="4"/>
                    <a:pt x="3616" y="8"/>
                  </a:cubicBezTo>
                  <a:cubicBezTo>
                    <a:pt x="3616" y="13"/>
                    <a:pt x="3613" y="16"/>
                    <a:pt x="3608" y="16"/>
                  </a:cubicBezTo>
                  <a:lnTo>
                    <a:pt x="3560" y="16"/>
                  </a:lnTo>
                  <a:cubicBezTo>
                    <a:pt x="3556" y="16"/>
                    <a:pt x="3552" y="13"/>
                    <a:pt x="3552" y="8"/>
                  </a:cubicBezTo>
                  <a:cubicBezTo>
                    <a:pt x="3552" y="4"/>
                    <a:pt x="3556" y="0"/>
                    <a:pt x="3560" y="0"/>
                  </a:cubicBezTo>
                  <a:close/>
                  <a:moveTo>
                    <a:pt x="3656" y="0"/>
                  </a:moveTo>
                  <a:lnTo>
                    <a:pt x="3704" y="0"/>
                  </a:lnTo>
                  <a:cubicBezTo>
                    <a:pt x="3709" y="0"/>
                    <a:pt x="3712" y="4"/>
                    <a:pt x="3712" y="8"/>
                  </a:cubicBezTo>
                  <a:cubicBezTo>
                    <a:pt x="3712" y="13"/>
                    <a:pt x="3709" y="16"/>
                    <a:pt x="3704" y="16"/>
                  </a:cubicBezTo>
                  <a:lnTo>
                    <a:pt x="3656" y="16"/>
                  </a:lnTo>
                  <a:cubicBezTo>
                    <a:pt x="3652" y="16"/>
                    <a:pt x="3648" y="13"/>
                    <a:pt x="3648" y="8"/>
                  </a:cubicBezTo>
                  <a:cubicBezTo>
                    <a:pt x="3648" y="4"/>
                    <a:pt x="3652" y="0"/>
                    <a:pt x="3656" y="0"/>
                  </a:cubicBezTo>
                  <a:close/>
                  <a:moveTo>
                    <a:pt x="3752" y="0"/>
                  </a:moveTo>
                  <a:lnTo>
                    <a:pt x="3800" y="0"/>
                  </a:lnTo>
                  <a:cubicBezTo>
                    <a:pt x="3805" y="0"/>
                    <a:pt x="3808" y="4"/>
                    <a:pt x="3808" y="8"/>
                  </a:cubicBezTo>
                  <a:cubicBezTo>
                    <a:pt x="3808" y="13"/>
                    <a:pt x="3805" y="16"/>
                    <a:pt x="3800" y="16"/>
                  </a:cubicBezTo>
                  <a:lnTo>
                    <a:pt x="3752" y="16"/>
                  </a:lnTo>
                  <a:cubicBezTo>
                    <a:pt x="3748" y="16"/>
                    <a:pt x="3744" y="13"/>
                    <a:pt x="3744" y="8"/>
                  </a:cubicBezTo>
                  <a:cubicBezTo>
                    <a:pt x="3744" y="4"/>
                    <a:pt x="3748" y="0"/>
                    <a:pt x="3752" y="0"/>
                  </a:cubicBezTo>
                  <a:close/>
                  <a:moveTo>
                    <a:pt x="3848" y="0"/>
                  </a:moveTo>
                  <a:lnTo>
                    <a:pt x="3896" y="0"/>
                  </a:lnTo>
                  <a:cubicBezTo>
                    <a:pt x="3901" y="0"/>
                    <a:pt x="3904" y="4"/>
                    <a:pt x="3904" y="8"/>
                  </a:cubicBezTo>
                  <a:cubicBezTo>
                    <a:pt x="3904" y="13"/>
                    <a:pt x="3901" y="16"/>
                    <a:pt x="3896" y="16"/>
                  </a:cubicBezTo>
                  <a:lnTo>
                    <a:pt x="3848" y="16"/>
                  </a:lnTo>
                  <a:cubicBezTo>
                    <a:pt x="3844" y="16"/>
                    <a:pt x="3840" y="13"/>
                    <a:pt x="3840" y="8"/>
                  </a:cubicBezTo>
                  <a:cubicBezTo>
                    <a:pt x="3840" y="4"/>
                    <a:pt x="3844" y="0"/>
                    <a:pt x="3848" y="0"/>
                  </a:cubicBezTo>
                  <a:close/>
                  <a:moveTo>
                    <a:pt x="3944" y="0"/>
                  </a:moveTo>
                  <a:lnTo>
                    <a:pt x="3992" y="0"/>
                  </a:lnTo>
                  <a:cubicBezTo>
                    <a:pt x="3997" y="0"/>
                    <a:pt x="4000" y="4"/>
                    <a:pt x="4000" y="8"/>
                  </a:cubicBezTo>
                  <a:cubicBezTo>
                    <a:pt x="4000" y="13"/>
                    <a:pt x="3997" y="16"/>
                    <a:pt x="3992" y="16"/>
                  </a:cubicBezTo>
                  <a:lnTo>
                    <a:pt x="3944" y="16"/>
                  </a:lnTo>
                  <a:cubicBezTo>
                    <a:pt x="3940" y="16"/>
                    <a:pt x="3936" y="13"/>
                    <a:pt x="3936" y="8"/>
                  </a:cubicBezTo>
                  <a:cubicBezTo>
                    <a:pt x="3936" y="4"/>
                    <a:pt x="3940" y="0"/>
                    <a:pt x="3944" y="0"/>
                  </a:cubicBezTo>
                  <a:close/>
                  <a:moveTo>
                    <a:pt x="4040" y="0"/>
                  </a:moveTo>
                  <a:lnTo>
                    <a:pt x="4088" y="0"/>
                  </a:lnTo>
                  <a:cubicBezTo>
                    <a:pt x="4093" y="0"/>
                    <a:pt x="4096" y="4"/>
                    <a:pt x="4096" y="8"/>
                  </a:cubicBezTo>
                  <a:cubicBezTo>
                    <a:pt x="4096" y="13"/>
                    <a:pt x="4093" y="16"/>
                    <a:pt x="4088" y="16"/>
                  </a:cubicBezTo>
                  <a:lnTo>
                    <a:pt x="4040" y="16"/>
                  </a:lnTo>
                  <a:cubicBezTo>
                    <a:pt x="4036" y="16"/>
                    <a:pt x="4032" y="13"/>
                    <a:pt x="4032" y="8"/>
                  </a:cubicBezTo>
                  <a:cubicBezTo>
                    <a:pt x="4032" y="4"/>
                    <a:pt x="4036" y="0"/>
                    <a:pt x="4040" y="0"/>
                  </a:cubicBezTo>
                  <a:close/>
                  <a:moveTo>
                    <a:pt x="4136" y="0"/>
                  </a:moveTo>
                  <a:lnTo>
                    <a:pt x="4184" y="0"/>
                  </a:lnTo>
                  <a:cubicBezTo>
                    <a:pt x="4189" y="0"/>
                    <a:pt x="4192" y="4"/>
                    <a:pt x="4192" y="8"/>
                  </a:cubicBezTo>
                  <a:cubicBezTo>
                    <a:pt x="4192" y="13"/>
                    <a:pt x="4189" y="16"/>
                    <a:pt x="4184" y="16"/>
                  </a:cubicBezTo>
                  <a:lnTo>
                    <a:pt x="4136" y="16"/>
                  </a:lnTo>
                  <a:cubicBezTo>
                    <a:pt x="4132" y="16"/>
                    <a:pt x="4128" y="13"/>
                    <a:pt x="4128" y="8"/>
                  </a:cubicBezTo>
                  <a:cubicBezTo>
                    <a:pt x="4128" y="4"/>
                    <a:pt x="4132" y="0"/>
                    <a:pt x="4136" y="0"/>
                  </a:cubicBezTo>
                  <a:close/>
                  <a:moveTo>
                    <a:pt x="4232" y="0"/>
                  </a:moveTo>
                  <a:lnTo>
                    <a:pt x="4280" y="0"/>
                  </a:lnTo>
                  <a:cubicBezTo>
                    <a:pt x="4285" y="0"/>
                    <a:pt x="4288" y="4"/>
                    <a:pt x="4288" y="8"/>
                  </a:cubicBezTo>
                  <a:cubicBezTo>
                    <a:pt x="4288" y="13"/>
                    <a:pt x="4285" y="16"/>
                    <a:pt x="4280" y="16"/>
                  </a:cubicBezTo>
                  <a:lnTo>
                    <a:pt x="4232" y="16"/>
                  </a:lnTo>
                  <a:cubicBezTo>
                    <a:pt x="4228" y="16"/>
                    <a:pt x="4224" y="13"/>
                    <a:pt x="4224" y="8"/>
                  </a:cubicBezTo>
                  <a:cubicBezTo>
                    <a:pt x="4224" y="4"/>
                    <a:pt x="4228" y="0"/>
                    <a:pt x="4232" y="0"/>
                  </a:cubicBezTo>
                  <a:close/>
                  <a:moveTo>
                    <a:pt x="4328" y="0"/>
                  </a:moveTo>
                  <a:lnTo>
                    <a:pt x="4376" y="0"/>
                  </a:lnTo>
                  <a:cubicBezTo>
                    <a:pt x="4381" y="0"/>
                    <a:pt x="4384" y="4"/>
                    <a:pt x="4384" y="8"/>
                  </a:cubicBezTo>
                  <a:cubicBezTo>
                    <a:pt x="4384" y="13"/>
                    <a:pt x="4381" y="16"/>
                    <a:pt x="4376" y="16"/>
                  </a:cubicBezTo>
                  <a:lnTo>
                    <a:pt x="4328" y="16"/>
                  </a:lnTo>
                  <a:cubicBezTo>
                    <a:pt x="4324" y="16"/>
                    <a:pt x="4320" y="13"/>
                    <a:pt x="4320" y="8"/>
                  </a:cubicBezTo>
                  <a:cubicBezTo>
                    <a:pt x="4320" y="4"/>
                    <a:pt x="4324" y="0"/>
                    <a:pt x="4328" y="0"/>
                  </a:cubicBezTo>
                  <a:close/>
                  <a:moveTo>
                    <a:pt x="4424" y="0"/>
                  </a:moveTo>
                  <a:lnTo>
                    <a:pt x="4472" y="0"/>
                  </a:lnTo>
                  <a:cubicBezTo>
                    <a:pt x="4477" y="0"/>
                    <a:pt x="4480" y="4"/>
                    <a:pt x="4480" y="8"/>
                  </a:cubicBezTo>
                  <a:cubicBezTo>
                    <a:pt x="4480" y="13"/>
                    <a:pt x="4477" y="16"/>
                    <a:pt x="4472" y="16"/>
                  </a:cubicBezTo>
                  <a:lnTo>
                    <a:pt x="4424" y="16"/>
                  </a:lnTo>
                  <a:cubicBezTo>
                    <a:pt x="4420" y="16"/>
                    <a:pt x="4416" y="13"/>
                    <a:pt x="4416" y="8"/>
                  </a:cubicBezTo>
                  <a:cubicBezTo>
                    <a:pt x="4416" y="4"/>
                    <a:pt x="4420" y="0"/>
                    <a:pt x="4424" y="0"/>
                  </a:cubicBezTo>
                  <a:close/>
                  <a:moveTo>
                    <a:pt x="4520" y="0"/>
                  </a:moveTo>
                  <a:lnTo>
                    <a:pt x="4568" y="0"/>
                  </a:lnTo>
                  <a:cubicBezTo>
                    <a:pt x="4573" y="0"/>
                    <a:pt x="4576" y="4"/>
                    <a:pt x="4576" y="8"/>
                  </a:cubicBezTo>
                  <a:cubicBezTo>
                    <a:pt x="4576" y="13"/>
                    <a:pt x="4573" y="16"/>
                    <a:pt x="4568" y="16"/>
                  </a:cubicBezTo>
                  <a:lnTo>
                    <a:pt x="4520" y="16"/>
                  </a:lnTo>
                  <a:cubicBezTo>
                    <a:pt x="4516" y="16"/>
                    <a:pt x="4512" y="13"/>
                    <a:pt x="4512" y="8"/>
                  </a:cubicBezTo>
                  <a:cubicBezTo>
                    <a:pt x="4512" y="4"/>
                    <a:pt x="4516" y="0"/>
                    <a:pt x="4520" y="0"/>
                  </a:cubicBezTo>
                  <a:close/>
                  <a:moveTo>
                    <a:pt x="4616" y="0"/>
                  </a:moveTo>
                  <a:lnTo>
                    <a:pt x="4664" y="0"/>
                  </a:lnTo>
                  <a:cubicBezTo>
                    <a:pt x="4669" y="0"/>
                    <a:pt x="4672" y="4"/>
                    <a:pt x="4672" y="8"/>
                  </a:cubicBezTo>
                  <a:cubicBezTo>
                    <a:pt x="4672" y="13"/>
                    <a:pt x="4669" y="16"/>
                    <a:pt x="4664" y="16"/>
                  </a:cubicBezTo>
                  <a:lnTo>
                    <a:pt x="4616" y="16"/>
                  </a:lnTo>
                  <a:cubicBezTo>
                    <a:pt x="4612" y="16"/>
                    <a:pt x="4608" y="13"/>
                    <a:pt x="4608" y="8"/>
                  </a:cubicBezTo>
                  <a:cubicBezTo>
                    <a:pt x="4608" y="4"/>
                    <a:pt x="4612" y="0"/>
                    <a:pt x="4616" y="0"/>
                  </a:cubicBezTo>
                  <a:close/>
                  <a:moveTo>
                    <a:pt x="4712" y="0"/>
                  </a:moveTo>
                  <a:lnTo>
                    <a:pt x="4760" y="0"/>
                  </a:lnTo>
                  <a:cubicBezTo>
                    <a:pt x="4765" y="0"/>
                    <a:pt x="4768" y="4"/>
                    <a:pt x="4768" y="8"/>
                  </a:cubicBezTo>
                  <a:cubicBezTo>
                    <a:pt x="4768" y="13"/>
                    <a:pt x="4765" y="16"/>
                    <a:pt x="4760" y="16"/>
                  </a:cubicBezTo>
                  <a:lnTo>
                    <a:pt x="4712" y="16"/>
                  </a:lnTo>
                  <a:cubicBezTo>
                    <a:pt x="4708" y="16"/>
                    <a:pt x="4704" y="13"/>
                    <a:pt x="4704" y="8"/>
                  </a:cubicBezTo>
                  <a:cubicBezTo>
                    <a:pt x="4704" y="4"/>
                    <a:pt x="4708" y="0"/>
                    <a:pt x="4712" y="0"/>
                  </a:cubicBezTo>
                  <a:close/>
                  <a:moveTo>
                    <a:pt x="4808" y="0"/>
                  </a:moveTo>
                  <a:lnTo>
                    <a:pt x="4856" y="0"/>
                  </a:lnTo>
                  <a:cubicBezTo>
                    <a:pt x="4861" y="0"/>
                    <a:pt x="4864" y="4"/>
                    <a:pt x="4864" y="8"/>
                  </a:cubicBezTo>
                  <a:cubicBezTo>
                    <a:pt x="4864" y="13"/>
                    <a:pt x="4861" y="16"/>
                    <a:pt x="4856" y="16"/>
                  </a:cubicBezTo>
                  <a:lnTo>
                    <a:pt x="4808" y="16"/>
                  </a:lnTo>
                  <a:cubicBezTo>
                    <a:pt x="4804" y="16"/>
                    <a:pt x="4800" y="13"/>
                    <a:pt x="4800" y="8"/>
                  </a:cubicBezTo>
                  <a:cubicBezTo>
                    <a:pt x="4800" y="4"/>
                    <a:pt x="4804" y="0"/>
                    <a:pt x="4808" y="0"/>
                  </a:cubicBezTo>
                  <a:close/>
                  <a:moveTo>
                    <a:pt x="4904" y="0"/>
                  </a:moveTo>
                  <a:lnTo>
                    <a:pt x="4952" y="0"/>
                  </a:lnTo>
                  <a:cubicBezTo>
                    <a:pt x="4957" y="0"/>
                    <a:pt x="4960" y="4"/>
                    <a:pt x="4960" y="8"/>
                  </a:cubicBezTo>
                  <a:cubicBezTo>
                    <a:pt x="4960" y="13"/>
                    <a:pt x="4957" y="16"/>
                    <a:pt x="4952" y="16"/>
                  </a:cubicBezTo>
                  <a:lnTo>
                    <a:pt x="4904" y="16"/>
                  </a:lnTo>
                  <a:cubicBezTo>
                    <a:pt x="4900" y="16"/>
                    <a:pt x="4896" y="13"/>
                    <a:pt x="4896" y="8"/>
                  </a:cubicBezTo>
                  <a:cubicBezTo>
                    <a:pt x="4896" y="4"/>
                    <a:pt x="4900" y="0"/>
                    <a:pt x="4904" y="0"/>
                  </a:cubicBezTo>
                  <a:close/>
                  <a:moveTo>
                    <a:pt x="5000" y="0"/>
                  </a:moveTo>
                  <a:lnTo>
                    <a:pt x="5048" y="0"/>
                  </a:lnTo>
                  <a:cubicBezTo>
                    <a:pt x="5053" y="0"/>
                    <a:pt x="5056" y="4"/>
                    <a:pt x="5056" y="8"/>
                  </a:cubicBezTo>
                  <a:cubicBezTo>
                    <a:pt x="5056" y="13"/>
                    <a:pt x="5053" y="16"/>
                    <a:pt x="5048" y="16"/>
                  </a:cubicBezTo>
                  <a:lnTo>
                    <a:pt x="5000" y="16"/>
                  </a:lnTo>
                  <a:cubicBezTo>
                    <a:pt x="4996" y="16"/>
                    <a:pt x="4992" y="13"/>
                    <a:pt x="4992" y="8"/>
                  </a:cubicBezTo>
                  <a:cubicBezTo>
                    <a:pt x="4992" y="4"/>
                    <a:pt x="4996" y="0"/>
                    <a:pt x="5000" y="0"/>
                  </a:cubicBezTo>
                  <a:close/>
                  <a:moveTo>
                    <a:pt x="5096" y="0"/>
                  </a:moveTo>
                  <a:lnTo>
                    <a:pt x="5144" y="0"/>
                  </a:lnTo>
                  <a:cubicBezTo>
                    <a:pt x="5149" y="0"/>
                    <a:pt x="5152" y="4"/>
                    <a:pt x="5152" y="8"/>
                  </a:cubicBezTo>
                  <a:cubicBezTo>
                    <a:pt x="5152" y="13"/>
                    <a:pt x="5149" y="16"/>
                    <a:pt x="5144" y="16"/>
                  </a:cubicBezTo>
                  <a:lnTo>
                    <a:pt x="5096" y="16"/>
                  </a:lnTo>
                  <a:cubicBezTo>
                    <a:pt x="5092" y="16"/>
                    <a:pt x="5088" y="13"/>
                    <a:pt x="5088" y="8"/>
                  </a:cubicBezTo>
                  <a:cubicBezTo>
                    <a:pt x="5088" y="4"/>
                    <a:pt x="5092" y="0"/>
                    <a:pt x="5096" y="0"/>
                  </a:cubicBezTo>
                  <a:close/>
                  <a:moveTo>
                    <a:pt x="5192" y="0"/>
                  </a:moveTo>
                  <a:lnTo>
                    <a:pt x="5240" y="0"/>
                  </a:lnTo>
                  <a:cubicBezTo>
                    <a:pt x="5245" y="0"/>
                    <a:pt x="5248" y="4"/>
                    <a:pt x="5248" y="8"/>
                  </a:cubicBezTo>
                  <a:cubicBezTo>
                    <a:pt x="5248" y="13"/>
                    <a:pt x="5245" y="16"/>
                    <a:pt x="5240" y="16"/>
                  </a:cubicBezTo>
                  <a:lnTo>
                    <a:pt x="5192" y="16"/>
                  </a:lnTo>
                  <a:cubicBezTo>
                    <a:pt x="5188" y="16"/>
                    <a:pt x="5184" y="13"/>
                    <a:pt x="5184" y="8"/>
                  </a:cubicBezTo>
                  <a:cubicBezTo>
                    <a:pt x="5184" y="4"/>
                    <a:pt x="5188" y="0"/>
                    <a:pt x="5192" y="0"/>
                  </a:cubicBezTo>
                  <a:close/>
                  <a:moveTo>
                    <a:pt x="5288" y="0"/>
                  </a:moveTo>
                  <a:lnTo>
                    <a:pt x="5336" y="0"/>
                  </a:lnTo>
                  <a:cubicBezTo>
                    <a:pt x="5341" y="0"/>
                    <a:pt x="5344" y="4"/>
                    <a:pt x="5344" y="8"/>
                  </a:cubicBezTo>
                  <a:cubicBezTo>
                    <a:pt x="5344" y="13"/>
                    <a:pt x="5341" y="16"/>
                    <a:pt x="5336" y="16"/>
                  </a:cubicBezTo>
                  <a:lnTo>
                    <a:pt x="5288" y="16"/>
                  </a:lnTo>
                  <a:cubicBezTo>
                    <a:pt x="5284" y="16"/>
                    <a:pt x="5280" y="13"/>
                    <a:pt x="5280" y="8"/>
                  </a:cubicBezTo>
                  <a:cubicBezTo>
                    <a:pt x="5280" y="4"/>
                    <a:pt x="5284" y="0"/>
                    <a:pt x="5288" y="0"/>
                  </a:cubicBezTo>
                  <a:close/>
                  <a:moveTo>
                    <a:pt x="5384" y="0"/>
                  </a:moveTo>
                  <a:lnTo>
                    <a:pt x="5432" y="0"/>
                  </a:lnTo>
                  <a:cubicBezTo>
                    <a:pt x="5437" y="0"/>
                    <a:pt x="5440" y="4"/>
                    <a:pt x="5440" y="8"/>
                  </a:cubicBezTo>
                  <a:cubicBezTo>
                    <a:pt x="5440" y="13"/>
                    <a:pt x="5437" y="16"/>
                    <a:pt x="5432" y="16"/>
                  </a:cubicBezTo>
                  <a:lnTo>
                    <a:pt x="5384" y="16"/>
                  </a:lnTo>
                  <a:cubicBezTo>
                    <a:pt x="5380" y="16"/>
                    <a:pt x="5376" y="13"/>
                    <a:pt x="5376" y="8"/>
                  </a:cubicBezTo>
                  <a:cubicBezTo>
                    <a:pt x="5376" y="4"/>
                    <a:pt x="5380" y="0"/>
                    <a:pt x="5384" y="0"/>
                  </a:cubicBezTo>
                  <a:close/>
                  <a:moveTo>
                    <a:pt x="5480" y="0"/>
                  </a:moveTo>
                  <a:lnTo>
                    <a:pt x="5528" y="0"/>
                  </a:lnTo>
                  <a:cubicBezTo>
                    <a:pt x="5533" y="0"/>
                    <a:pt x="5536" y="4"/>
                    <a:pt x="5536" y="8"/>
                  </a:cubicBezTo>
                  <a:cubicBezTo>
                    <a:pt x="5536" y="13"/>
                    <a:pt x="5533" y="16"/>
                    <a:pt x="5528" y="16"/>
                  </a:cubicBezTo>
                  <a:lnTo>
                    <a:pt x="5480" y="16"/>
                  </a:lnTo>
                  <a:cubicBezTo>
                    <a:pt x="5476" y="16"/>
                    <a:pt x="5472" y="13"/>
                    <a:pt x="5472" y="8"/>
                  </a:cubicBezTo>
                  <a:cubicBezTo>
                    <a:pt x="5472" y="4"/>
                    <a:pt x="5476" y="0"/>
                    <a:pt x="5480" y="0"/>
                  </a:cubicBezTo>
                  <a:close/>
                  <a:moveTo>
                    <a:pt x="5576" y="0"/>
                  </a:moveTo>
                  <a:lnTo>
                    <a:pt x="5624" y="0"/>
                  </a:lnTo>
                  <a:cubicBezTo>
                    <a:pt x="5629" y="0"/>
                    <a:pt x="5632" y="4"/>
                    <a:pt x="5632" y="8"/>
                  </a:cubicBezTo>
                  <a:cubicBezTo>
                    <a:pt x="5632" y="13"/>
                    <a:pt x="5629" y="16"/>
                    <a:pt x="5624" y="16"/>
                  </a:cubicBezTo>
                  <a:lnTo>
                    <a:pt x="5576" y="16"/>
                  </a:lnTo>
                  <a:cubicBezTo>
                    <a:pt x="5572" y="16"/>
                    <a:pt x="5568" y="13"/>
                    <a:pt x="5568" y="8"/>
                  </a:cubicBezTo>
                  <a:cubicBezTo>
                    <a:pt x="5568" y="4"/>
                    <a:pt x="5572" y="0"/>
                    <a:pt x="5576" y="0"/>
                  </a:cubicBezTo>
                  <a:close/>
                  <a:moveTo>
                    <a:pt x="5672" y="0"/>
                  </a:moveTo>
                  <a:lnTo>
                    <a:pt x="5720" y="0"/>
                  </a:lnTo>
                  <a:cubicBezTo>
                    <a:pt x="5725" y="0"/>
                    <a:pt x="5728" y="4"/>
                    <a:pt x="5728" y="8"/>
                  </a:cubicBezTo>
                  <a:cubicBezTo>
                    <a:pt x="5728" y="13"/>
                    <a:pt x="5725" y="16"/>
                    <a:pt x="5720" y="16"/>
                  </a:cubicBezTo>
                  <a:lnTo>
                    <a:pt x="5672" y="16"/>
                  </a:lnTo>
                  <a:cubicBezTo>
                    <a:pt x="5668" y="16"/>
                    <a:pt x="5664" y="13"/>
                    <a:pt x="5664" y="8"/>
                  </a:cubicBezTo>
                  <a:cubicBezTo>
                    <a:pt x="5664" y="4"/>
                    <a:pt x="5668" y="0"/>
                    <a:pt x="5672" y="0"/>
                  </a:cubicBezTo>
                  <a:close/>
                  <a:moveTo>
                    <a:pt x="5768" y="0"/>
                  </a:moveTo>
                  <a:lnTo>
                    <a:pt x="5816" y="0"/>
                  </a:lnTo>
                  <a:cubicBezTo>
                    <a:pt x="5821" y="0"/>
                    <a:pt x="5824" y="4"/>
                    <a:pt x="5824" y="8"/>
                  </a:cubicBezTo>
                  <a:cubicBezTo>
                    <a:pt x="5824" y="13"/>
                    <a:pt x="5821" y="16"/>
                    <a:pt x="5816" y="16"/>
                  </a:cubicBezTo>
                  <a:lnTo>
                    <a:pt x="5768" y="16"/>
                  </a:lnTo>
                  <a:cubicBezTo>
                    <a:pt x="5764" y="16"/>
                    <a:pt x="5760" y="13"/>
                    <a:pt x="5760" y="8"/>
                  </a:cubicBezTo>
                  <a:cubicBezTo>
                    <a:pt x="5760" y="4"/>
                    <a:pt x="5764" y="0"/>
                    <a:pt x="5768" y="0"/>
                  </a:cubicBezTo>
                  <a:close/>
                  <a:moveTo>
                    <a:pt x="5864" y="0"/>
                  </a:moveTo>
                  <a:lnTo>
                    <a:pt x="5912" y="0"/>
                  </a:lnTo>
                  <a:cubicBezTo>
                    <a:pt x="5917" y="0"/>
                    <a:pt x="5920" y="4"/>
                    <a:pt x="5920" y="8"/>
                  </a:cubicBezTo>
                  <a:cubicBezTo>
                    <a:pt x="5920" y="13"/>
                    <a:pt x="5917" y="16"/>
                    <a:pt x="5912" y="16"/>
                  </a:cubicBezTo>
                  <a:lnTo>
                    <a:pt x="5864" y="16"/>
                  </a:lnTo>
                  <a:cubicBezTo>
                    <a:pt x="5860" y="16"/>
                    <a:pt x="5856" y="13"/>
                    <a:pt x="5856" y="8"/>
                  </a:cubicBezTo>
                  <a:cubicBezTo>
                    <a:pt x="5856" y="4"/>
                    <a:pt x="5860" y="0"/>
                    <a:pt x="5864" y="0"/>
                  </a:cubicBezTo>
                  <a:close/>
                  <a:moveTo>
                    <a:pt x="5960" y="0"/>
                  </a:moveTo>
                  <a:lnTo>
                    <a:pt x="6008" y="0"/>
                  </a:lnTo>
                  <a:cubicBezTo>
                    <a:pt x="6013" y="0"/>
                    <a:pt x="6016" y="4"/>
                    <a:pt x="6016" y="8"/>
                  </a:cubicBezTo>
                  <a:cubicBezTo>
                    <a:pt x="6016" y="13"/>
                    <a:pt x="6013" y="16"/>
                    <a:pt x="6008" y="16"/>
                  </a:cubicBezTo>
                  <a:lnTo>
                    <a:pt x="5960" y="16"/>
                  </a:lnTo>
                  <a:cubicBezTo>
                    <a:pt x="5956" y="16"/>
                    <a:pt x="5952" y="13"/>
                    <a:pt x="5952" y="8"/>
                  </a:cubicBezTo>
                  <a:cubicBezTo>
                    <a:pt x="5952" y="4"/>
                    <a:pt x="5956" y="0"/>
                    <a:pt x="5960" y="0"/>
                  </a:cubicBezTo>
                  <a:close/>
                  <a:moveTo>
                    <a:pt x="6056" y="0"/>
                  </a:moveTo>
                  <a:lnTo>
                    <a:pt x="6104" y="0"/>
                  </a:lnTo>
                  <a:cubicBezTo>
                    <a:pt x="6109" y="0"/>
                    <a:pt x="6112" y="4"/>
                    <a:pt x="6112" y="8"/>
                  </a:cubicBezTo>
                  <a:cubicBezTo>
                    <a:pt x="6112" y="13"/>
                    <a:pt x="6109" y="16"/>
                    <a:pt x="6104" y="16"/>
                  </a:cubicBezTo>
                  <a:lnTo>
                    <a:pt x="6056" y="16"/>
                  </a:lnTo>
                  <a:cubicBezTo>
                    <a:pt x="6052" y="16"/>
                    <a:pt x="6048" y="13"/>
                    <a:pt x="6048" y="8"/>
                  </a:cubicBezTo>
                  <a:cubicBezTo>
                    <a:pt x="6048" y="4"/>
                    <a:pt x="6052" y="0"/>
                    <a:pt x="6056" y="0"/>
                  </a:cubicBezTo>
                  <a:close/>
                  <a:moveTo>
                    <a:pt x="6152" y="0"/>
                  </a:moveTo>
                  <a:lnTo>
                    <a:pt x="6200" y="0"/>
                  </a:lnTo>
                  <a:cubicBezTo>
                    <a:pt x="6205" y="0"/>
                    <a:pt x="6208" y="4"/>
                    <a:pt x="6208" y="8"/>
                  </a:cubicBezTo>
                  <a:cubicBezTo>
                    <a:pt x="6208" y="13"/>
                    <a:pt x="6205" y="16"/>
                    <a:pt x="6200" y="16"/>
                  </a:cubicBezTo>
                  <a:lnTo>
                    <a:pt x="6152" y="16"/>
                  </a:lnTo>
                  <a:cubicBezTo>
                    <a:pt x="6148" y="16"/>
                    <a:pt x="6144" y="13"/>
                    <a:pt x="6144" y="8"/>
                  </a:cubicBezTo>
                  <a:cubicBezTo>
                    <a:pt x="6144" y="4"/>
                    <a:pt x="6148" y="0"/>
                    <a:pt x="6152" y="0"/>
                  </a:cubicBezTo>
                  <a:close/>
                  <a:moveTo>
                    <a:pt x="6248" y="0"/>
                  </a:moveTo>
                  <a:lnTo>
                    <a:pt x="6296" y="0"/>
                  </a:lnTo>
                  <a:cubicBezTo>
                    <a:pt x="6301" y="0"/>
                    <a:pt x="6304" y="4"/>
                    <a:pt x="6304" y="8"/>
                  </a:cubicBezTo>
                  <a:cubicBezTo>
                    <a:pt x="6304" y="13"/>
                    <a:pt x="6301" y="16"/>
                    <a:pt x="6296" y="16"/>
                  </a:cubicBezTo>
                  <a:lnTo>
                    <a:pt x="6248" y="16"/>
                  </a:lnTo>
                  <a:cubicBezTo>
                    <a:pt x="6244" y="16"/>
                    <a:pt x="6240" y="13"/>
                    <a:pt x="6240" y="8"/>
                  </a:cubicBezTo>
                  <a:cubicBezTo>
                    <a:pt x="6240" y="4"/>
                    <a:pt x="6244" y="0"/>
                    <a:pt x="6248" y="0"/>
                  </a:cubicBezTo>
                  <a:close/>
                  <a:moveTo>
                    <a:pt x="6344" y="0"/>
                  </a:moveTo>
                  <a:lnTo>
                    <a:pt x="6392" y="0"/>
                  </a:lnTo>
                  <a:cubicBezTo>
                    <a:pt x="6397" y="0"/>
                    <a:pt x="6400" y="4"/>
                    <a:pt x="6400" y="8"/>
                  </a:cubicBezTo>
                  <a:cubicBezTo>
                    <a:pt x="6400" y="13"/>
                    <a:pt x="6397" y="16"/>
                    <a:pt x="6392" y="16"/>
                  </a:cubicBezTo>
                  <a:lnTo>
                    <a:pt x="6344" y="16"/>
                  </a:lnTo>
                  <a:cubicBezTo>
                    <a:pt x="6340" y="16"/>
                    <a:pt x="6336" y="13"/>
                    <a:pt x="6336" y="8"/>
                  </a:cubicBezTo>
                  <a:cubicBezTo>
                    <a:pt x="6336" y="4"/>
                    <a:pt x="6340" y="0"/>
                    <a:pt x="6344" y="0"/>
                  </a:cubicBezTo>
                  <a:close/>
                  <a:moveTo>
                    <a:pt x="6440" y="0"/>
                  </a:moveTo>
                  <a:lnTo>
                    <a:pt x="6488" y="0"/>
                  </a:lnTo>
                  <a:cubicBezTo>
                    <a:pt x="6493" y="0"/>
                    <a:pt x="6496" y="4"/>
                    <a:pt x="6496" y="8"/>
                  </a:cubicBezTo>
                  <a:cubicBezTo>
                    <a:pt x="6496" y="13"/>
                    <a:pt x="6493" y="16"/>
                    <a:pt x="6488" y="16"/>
                  </a:cubicBezTo>
                  <a:lnTo>
                    <a:pt x="6440" y="16"/>
                  </a:lnTo>
                  <a:cubicBezTo>
                    <a:pt x="6436" y="16"/>
                    <a:pt x="6432" y="13"/>
                    <a:pt x="6432" y="8"/>
                  </a:cubicBezTo>
                  <a:cubicBezTo>
                    <a:pt x="6432" y="4"/>
                    <a:pt x="6436" y="0"/>
                    <a:pt x="6440" y="0"/>
                  </a:cubicBezTo>
                  <a:close/>
                  <a:moveTo>
                    <a:pt x="6536" y="0"/>
                  </a:moveTo>
                  <a:lnTo>
                    <a:pt x="6584" y="0"/>
                  </a:lnTo>
                  <a:cubicBezTo>
                    <a:pt x="6589" y="0"/>
                    <a:pt x="6592" y="4"/>
                    <a:pt x="6592" y="8"/>
                  </a:cubicBezTo>
                  <a:cubicBezTo>
                    <a:pt x="6592" y="13"/>
                    <a:pt x="6589" y="16"/>
                    <a:pt x="6584" y="16"/>
                  </a:cubicBezTo>
                  <a:lnTo>
                    <a:pt x="6536" y="16"/>
                  </a:lnTo>
                  <a:cubicBezTo>
                    <a:pt x="6532" y="16"/>
                    <a:pt x="6528" y="13"/>
                    <a:pt x="6528" y="8"/>
                  </a:cubicBezTo>
                  <a:cubicBezTo>
                    <a:pt x="6528" y="4"/>
                    <a:pt x="6532" y="0"/>
                    <a:pt x="6536" y="0"/>
                  </a:cubicBezTo>
                  <a:close/>
                  <a:moveTo>
                    <a:pt x="6632" y="0"/>
                  </a:moveTo>
                  <a:lnTo>
                    <a:pt x="6680" y="0"/>
                  </a:lnTo>
                  <a:cubicBezTo>
                    <a:pt x="6685" y="0"/>
                    <a:pt x="6688" y="4"/>
                    <a:pt x="6688" y="8"/>
                  </a:cubicBezTo>
                  <a:cubicBezTo>
                    <a:pt x="6688" y="13"/>
                    <a:pt x="6685" y="16"/>
                    <a:pt x="6680" y="16"/>
                  </a:cubicBezTo>
                  <a:lnTo>
                    <a:pt x="6632" y="16"/>
                  </a:lnTo>
                  <a:cubicBezTo>
                    <a:pt x="6628" y="16"/>
                    <a:pt x="6624" y="13"/>
                    <a:pt x="6624" y="8"/>
                  </a:cubicBezTo>
                  <a:cubicBezTo>
                    <a:pt x="6624" y="4"/>
                    <a:pt x="6628" y="0"/>
                    <a:pt x="6632" y="0"/>
                  </a:cubicBezTo>
                  <a:close/>
                  <a:moveTo>
                    <a:pt x="6728" y="0"/>
                  </a:moveTo>
                  <a:lnTo>
                    <a:pt x="6776" y="0"/>
                  </a:lnTo>
                  <a:cubicBezTo>
                    <a:pt x="6781" y="0"/>
                    <a:pt x="6784" y="4"/>
                    <a:pt x="6784" y="8"/>
                  </a:cubicBezTo>
                  <a:cubicBezTo>
                    <a:pt x="6784" y="13"/>
                    <a:pt x="6781" y="16"/>
                    <a:pt x="6776" y="16"/>
                  </a:cubicBezTo>
                  <a:lnTo>
                    <a:pt x="6728" y="16"/>
                  </a:lnTo>
                  <a:cubicBezTo>
                    <a:pt x="6724" y="16"/>
                    <a:pt x="6720" y="13"/>
                    <a:pt x="6720" y="8"/>
                  </a:cubicBezTo>
                  <a:cubicBezTo>
                    <a:pt x="6720" y="4"/>
                    <a:pt x="6724" y="0"/>
                    <a:pt x="6728" y="0"/>
                  </a:cubicBezTo>
                  <a:close/>
                  <a:moveTo>
                    <a:pt x="6824" y="0"/>
                  </a:moveTo>
                  <a:lnTo>
                    <a:pt x="6872" y="0"/>
                  </a:lnTo>
                  <a:cubicBezTo>
                    <a:pt x="6877" y="0"/>
                    <a:pt x="6880" y="4"/>
                    <a:pt x="6880" y="8"/>
                  </a:cubicBezTo>
                  <a:cubicBezTo>
                    <a:pt x="6880" y="13"/>
                    <a:pt x="6877" y="16"/>
                    <a:pt x="6872" y="16"/>
                  </a:cubicBezTo>
                  <a:lnTo>
                    <a:pt x="6824" y="16"/>
                  </a:lnTo>
                  <a:cubicBezTo>
                    <a:pt x="6820" y="16"/>
                    <a:pt x="6816" y="13"/>
                    <a:pt x="6816" y="8"/>
                  </a:cubicBezTo>
                  <a:cubicBezTo>
                    <a:pt x="6816" y="4"/>
                    <a:pt x="6820" y="0"/>
                    <a:pt x="6824" y="0"/>
                  </a:cubicBezTo>
                  <a:close/>
                  <a:moveTo>
                    <a:pt x="6920" y="0"/>
                  </a:moveTo>
                  <a:lnTo>
                    <a:pt x="6968" y="0"/>
                  </a:lnTo>
                  <a:cubicBezTo>
                    <a:pt x="6973" y="0"/>
                    <a:pt x="6976" y="4"/>
                    <a:pt x="6976" y="8"/>
                  </a:cubicBezTo>
                  <a:cubicBezTo>
                    <a:pt x="6976" y="13"/>
                    <a:pt x="6973" y="16"/>
                    <a:pt x="6968" y="16"/>
                  </a:cubicBezTo>
                  <a:lnTo>
                    <a:pt x="6920" y="16"/>
                  </a:lnTo>
                  <a:cubicBezTo>
                    <a:pt x="6916" y="16"/>
                    <a:pt x="6912" y="13"/>
                    <a:pt x="6912" y="8"/>
                  </a:cubicBezTo>
                  <a:cubicBezTo>
                    <a:pt x="6912" y="4"/>
                    <a:pt x="6916" y="0"/>
                    <a:pt x="6920" y="0"/>
                  </a:cubicBezTo>
                  <a:close/>
                  <a:moveTo>
                    <a:pt x="7016" y="0"/>
                  </a:moveTo>
                  <a:lnTo>
                    <a:pt x="7064" y="0"/>
                  </a:lnTo>
                  <a:cubicBezTo>
                    <a:pt x="7069" y="0"/>
                    <a:pt x="7072" y="4"/>
                    <a:pt x="7072" y="8"/>
                  </a:cubicBezTo>
                  <a:cubicBezTo>
                    <a:pt x="7072" y="13"/>
                    <a:pt x="7069" y="16"/>
                    <a:pt x="7064" y="16"/>
                  </a:cubicBezTo>
                  <a:lnTo>
                    <a:pt x="7016" y="16"/>
                  </a:lnTo>
                  <a:cubicBezTo>
                    <a:pt x="7012" y="16"/>
                    <a:pt x="7008" y="13"/>
                    <a:pt x="7008" y="8"/>
                  </a:cubicBezTo>
                  <a:cubicBezTo>
                    <a:pt x="7008" y="4"/>
                    <a:pt x="7012" y="0"/>
                    <a:pt x="7016" y="0"/>
                  </a:cubicBezTo>
                  <a:close/>
                  <a:moveTo>
                    <a:pt x="7112" y="0"/>
                  </a:moveTo>
                  <a:lnTo>
                    <a:pt x="7160" y="0"/>
                  </a:lnTo>
                  <a:cubicBezTo>
                    <a:pt x="7165" y="0"/>
                    <a:pt x="7168" y="4"/>
                    <a:pt x="7168" y="8"/>
                  </a:cubicBezTo>
                  <a:cubicBezTo>
                    <a:pt x="7168" y="13"/>
                    <a:pt x="7165" y="16"/>
                    <a:pt x="7160" y="16"/>
                  </a:cubicBezTo>
                  <a:lnTo>
                    <a:pt x="7112" y="16"/>
                  </a:lnTo>
                  <a:cubicBezTo>
                    <a:pt x="7108" y="16"/>
                    <a:pt x="7104" y="13"/>
                    <a:pt x="7104" y="8"/>
                  </a:cubicBezTo>
                  <a:cubicBezTo>
                    <a:pt x="7104" y="4"/>
                    <a:pt x="7108" y="0"/>
                    <a:pt x="7112" y="0"/>
                  </a:cubicBezTo>
                  <a:close/>
                  <a:moveTo>
                    <a:pt x="7208" y="0"/>
                  </a:moveTo>
                  <a:lnTo>
                    <a:pt x="7256" y="0"/>
                  </a:lnTo>
                  <a:cubicBezTo>
                    <a:pt x="7261" y="0"/>
                    <a:pt x="7264" y="4"/>
                    <a:pt x="7264" y="8"/>
                  </a:cubicBezTo>
                  <a:cubicBezTo>
                    <a:pt x="7264" y="13"/>
                    <a:pt x="7261" y="16"/>
                    <a:pt x="7256" y="16"/>
                  </a:cubicBezTo>
                  <a:lnTo>
                    <a:pt x="7208" y="16"/>
                  </a:lnTo>
                  <a:cubicBezTo>
                    <a:pt x="7204" y="16"/>
                    <a:pt x="7200" y="13"/>
                    <a:pt x="7200" y="8"/>
                  </a:cubicBezTo>
                  <a:cubicBezTo>
                    <a:pt x="7200" y="4"/>
                    <a:pt x="7204" y="0"/>
                    <a:pt x="7208" y="0"/>
                  </a:cubicBezTo>
                  <a:close/>
                  <a:moveTo>
                    <a:pt x="7304" y="0"/>
                  </a:moveTo>
                  <a:lnTo>
                    <a:pt x="7352" y="0"/>
                  </a:lnTo>
                  <a:cubicBezTo>
                    <a:pt x="7357" y="0"/>
                    <a:pt x="7360" y="4"/>
                    <a:pt x="7360" y="8"/>
                  </a:cubicBezTo>
                  <a:cubicBezTo>
                    <a:pt x="7360" y="13"/>
                    <a:pt x="7357" y="16"/>
                    <a:pt x="7352" y="16"/>
                  </a:cubicBezTo>
                  <a:lnTo>
                    <a:pt x="7304" y="16"/>
                  </a:lnTo>
                  <a:cubicBezTo>
                    <a:pt x="7300" y="16"/>
                    <a:pt x="7296" y="13"/>
                    <a:pt x="7296" y="8"/>
                  </a:cubicBezTo>
                  <a:cubicBezTo>
                    <a:pt x="7296" y="4"/>
                    <a:pt x="7300" y="0"/>
                    <a:pt x="7304" y="0"/>
                  </a:cubicBezTo>
                  <a:close/>
                  <a:moveTo>
                    <a:pt x="7400" y="0"/>
                  </a:moveTo>
                  <a:lnTo>
                    <a:pt x="7448" y="0"/>
                  </a:lnTo>
                  <a:cubicBezTo>
                    <a:pt x="7453" y="0"/>
                    <a:pt x="7456" y="4"/>
                    <a:pt x="7456" y="8"/>
                  </a:cubicBezTo>
                  <a:cubicBezTo>
                    <a:pt x="7456" y="13"/>
                    <a:pt x="7453" y="16"/>
                    <a:pt x="7448" y="16"/>
                  </a:cubicBezTo>
                  <a:lnTo>
                    <a:pt x="7400" y="16"/>
                  </a:lnTo>
                  <a:cubicBezTo>
                    <a:pt x="7396" y="16"/>
                    <a:pt x="7392" y="13"/>
                    <a:pt x="7392" y="8"/>
                  </a:cubicBezTo>
                  <a:cubicBezTo>
                    <a:pt x="7392" y="4"/>
                    <a:pt x="7396" y="0"/>
                    <a:pt x="7400" y="0"/>
                  </a:cubicBezTo>
                  <a:close/>
                  <a:moveTo>
                    <a:pt x="7496" y="0"/>
                  </a:moveTo>
                  <a:lnTo>
                    <a:pt x="7544" y="0"/>
                  </a:lnTo>
                  <a:cubicBezTo>
                    <a:pt x="7549" y="0"/>
                    <a:pt x="7552" y="4"/>
                    <a:pt x="7552" y="8"/>
                  </a:cubicBezTo>
                  <a:cubicBezTo>
                    <a:pt x="7552" y="13"/>
                    <a:pt x="7549" y="16"/>
                    <a:pt x="7544" y="16"/>
                  </a:cubicBezTo>
                  <a:lnTo>
                    <a:pt x="7496" y="16"/>
                  </a:lnTo>
                  <a:cubicBezTo>
                    <a:pt x="7492" y="16"/>
                    <a:pt x="7488" y="13"/>
                    <a:pt x="7488" y="8"/>
                  </a:cubicBezTo>
                  <a:cubicBezTo>
                    <a:pt x="7488" y="4"/>
                    <a:pt x="7492" y="0"/>
                    <a:pt x="7496" y="0"/>
                  </a:cubicBezTo>
                  <a:close/>
                  <a:moveTo>
                    <a:pt x="7592" y="0"/>
                  </a:moveTo>
                  <a:lnTo>
                    <a:pt x="7640" y="0"/>
                  </a:lnTo>
                  <a:cubicBezTo>
                    <a:pt x="7645" y="0"/>
                    <a:pt x="7648" y="4"/>
                    <a:pt x="7648" y="8"/>
                  </a:cubicBezTo>
                  <a:cubicBezTo>
                    <a:pt x="7648" y="13"/>
                    <a:pt x="7645" y="16"/>
                    <a:pt x="7640" y="16"/>
                  </a:cubicBezTo>
                  <a:lnTo>
                    <a:pt x="7592" y="16"/>
                  </a:lnTo>
                  <a:cubicBezTo>
                    <a:pt x="7588" y="16"/>
                    <a:pt x="7584" y="13"/>
                    <a:pt x="7584" y="8"/>
                  </a:cubicBezTo>
                  <a:cubicBezTo>
                    <a:pt x="7584" y="4"/>
                    <a:pt x="7588" y="0"/>
                    <a:pt x="7592" y="0"/>
                  </a:cubicBezTo>
                  <a:close/>
                  <a:moveTo>
                    <a:pt x="7688" y="0"/>
                  </a:moveTo>
                  <a:lnTo>
                    <a:pt x="7736" y="0"/>
                  </a:lnTo>
                  <a:cubicBezTo>
                    <a:pt x="7741" y="0"/>
                    <a:pt x="7744" y="4"/>
                    <a:pt x="7744" y="8"/>
                  </a:cubicBezTo>
                  <a:cubicBezTo>
                    <a:pt x="7744" y="13"/>
                    <a:pt x="7741" y="16"/>
                    <a:pt x="7736" y="16"/>
                  </a:cubicBezTo>
                  <a:lnTo>
                    <a:pt x="7688" y="16"/>
                  </a:lnTo>
                  <a:cubicBezTo>
                    <a:pt x="7684" y="16"/>
                    <a:pt x="7680" y="13"/>
                    <a:pt x="7680" y="8"/>
                  </a:cubicBezTo>
                  <a:cubicBezTo>
                    <a:pt x="7680" y="4"/>
                    <a:pt x="7684" y="0"/>
                    <a:pt x="7688" y="0"/>
                  </a:cubicBezTo>
                  <a:close/>
                  <a:moveTo>
                    <a:pt x="7784" y="0"/>
                  </a:moveTo>
                  <a:lnTo>
                    <a:pt x="7832" y="0"/>
                  </a:lnTo>
                  <a:cubicBezTo>
                    <a:pt x="7837" y="0"/>
                    <a:pt x="7840" y="4"/>
                    <a:pt x="7840" y="8"/>
                  </a:cubicBezTo>
                  <a:cubicBezTo>
                    <a:pt x="7840" y="13"/>
                    <a:pt x="7837" y="16"/>
                    <a:pt x="7832" y="16"/>
                  </a:cubicBezTo>
                  <a:lnTo>
                    <a:pt x="7784" y="16"/>
                  </a:lnTo>
                  <a:cubicBezTo>
                    <a:pt x="7780" y="16"/>
                    <a:pt x="7776" y="13"/>
                    <a:pt x="7776" y="8"/>
                  </a:cubicBezTo>
                  <a:cubicBezTo>
                    <a:pt x="7776" y="4"/>
                    <a:pt x="7780" y="0"/>
                    <a:pt x="7784" y="0"/>
                  </a:cubicBezTo>
                  <a:close/>
                  <a:moveTo>
                    <a:pt x="7880" y="0"/>
                  </a:moveTo>
                  <a:lnTo>
                    <a:pt x="7928" y="0"/>
                  </a:lnTo>
                  <a:cubicBezTo>
                    <a:pt x="7933" y="0"/>
                    <a:pt x="7936" y="4"/>
                    <a:pt x="7936" y="8"/>
                  </a:cubicBezTo>
                  <a:cubicBezTo>
                    <a:pt x="7936" y="13"/>
                    <a:pt x="7933" y="16"/>
                    <a:pt x="7928" y="16"/>
                  </a:cubicBezTo>
                  <a:lnTo>
                    <a:pt x="7880" y="16"/>
                  </a:lnTo>
                  <a:cubicBezTo>
                    <a:pt x="7876" y="16"/>
                    <a:pt x="7872" y="13"/>
                    <a:pt x="7872" y="8"/>
                  </a:cubicBezTo>
                  <a:cubicBezTo>
                    <a:pt x="7872" y="4"/>
                    <a:pt x="7876" y="0"/>
                    <a:pt x="7880" y="0"/>
                  </a:cubicBezTo>
                  <a:close/>
                  <a:moveTo>
                    <a:pt x="7976" y="0"/>
                  </a:moveTo>
                  <a:lnTo>
                    <a:pt x="8024" y="0"/>
                  </a:lnTo>
                  <a:cubicBezTo>
                    <a:pt x="8029" y="0"/>
                    <a:pt x="8032" y="4"/>
                    <a:pt x="8032" y="8"/>
                  </a:cubicBezTo>
                  <a:cubicBezTo>
                    <a:pt x="8032" y="13"/>
                    <a:pt x="8029" y="16"/>
                    <a:pt x="8024" y="16"/>
                  </a:cubicBezTo>
                  <a:lnTo>
                    <a:pt x="7976" y="16"/>
                  </a:lnTo>
                  <a:cubicBezTo>
                    <a:pt x="7972" y="16"/>
                    <a:pt x="7968" y="13"/>
                    <a:pt x="7968" y="8"/>
                  </a:cubicBezTo>
                  <a:cubicBezTo>
                    <a:pt x="7968" y="4"/>
                    <a:pt x="7972" y="0"/>
                    <a:pt x="7976" y="0"/>
                  </a:cubicBezTo>
                  <a:close/>
                  <a:moveTo>
                    <a:pt x="8072" y="0"/>
                  </a:moveTo>
                  <a:lnTo>
                    <a:pt x="8120" y="0"/>
                  </a:lnTo>
                  <a:cubicBezTo>
                    <a:pt x="8125" y="0"/>
                    <a:pt x="8128" y="4"/>
                    <a:pt x="8128" y="8"/>
                  </a:cubicBezTo>
                  <a:cubicBezTo>
                    <a:pt x="8128" y="13"/>
                    <a:pt x="8125" y="16"/>
                    <a:pt x="8120" y="16"/>
                  </a:cubicBezTo>
                  <a:lnTo>
                    <a:pt x="8072" y="16"/>
                  </a:lnTo>
                  <a:cubicBezTo>
                    <a:pt x="8068" y="16"/>
                    <a:pt x="8064" y="13"/>
                    <a:pt x="8064" y="8"/>
                  </a:cubicBezTo>
                  <a:cubicBezTo>
                    <a:pt x="8064" y="4"/>
                    <a:pt x="8068" y="0"/>
                    <a:pt x="8072" y="0"/>
                  </a:cubicBezTo>
                  <a:close/>
                  <a:moveTo>
                    <a:pt x="8168" y="0"/>
                  </a:moveTo>
                  <a:lnTo>
                    <a:pt x="8216" y="0"/>
                  </a:lnTo>
                  <a:cubicBezTo>
                    <a:pt x="8221" y="0"/>
                    <a:pt x="8224" y="4"/>
                    <a:pt x="8224" y="8"/>
                  </a:cubicBezTo>
                  <a:cubicBezTo>
                    <a:pt x="8224" y="13"/>
                    <a:pt x="8221" y="16"/>
                    <a:pt x="8216" y="16"/>
                  </a:cubicBezTo>
                  <a:lnTo>
                    <a:pt x="8168" y="16"/>
                  </a:lnTo>
                  <a:cubicBezTo>
                    <a:pt x="8164" y="16"/>
                    <a:pt x="8160" y="13"/>
                    <a:pt x="8160" y="8"/>
                  </a:cubicBezTo>
                  <a:cubicBezTo>
                    <a:pt x="8160" y="4"/>
                    <a:pt x="8164" y="0"/>
                    <a:pt x="8168" y="0"/>
                  </a:cubicBezTo>
                  <a:close/>
                  <a:moveTo>
                    <a:pt x="8264" y="0"/>
                  </a:moveTo>
                  <a:lnTo>
                    <a:pt x="8312" y="0"/>
                  </a:lnTo>
                  <a:cubicBezTo>
                    <a:pt x="8317" y="0"/>
                    <a:pt x="8320" y="4"/>
                    <a:pt x="8320" y="8"/>
                  </a:cubicBezTo>
                  <a:cubicBezTo>
                    <a:pt x="8320" y="13"/>
                    <a:pt x="8317" y="16"/>
                    <a:pt x="8312" y="16"/>
                  </a:cubicBezTo>
                  <a:lnTo>
                    <a:pt x="8264" y="16"/>
                  </a:lnTo>
                  <a:cubicBezTo>
                    <a:pt x="8260" y="16"/>
                    <a:pt x="8256" y="13"/>
                    <a:pt x="8256" y="8"/>
                  </a:cubicBezTo>
                  <a:cubicBezTo>
                    <a:pt x="8256" y="4"/>
                    <a:pt x="8260" y="0"/>
                    <a:pt x="8264" y="0"/>
                  </a:cubicBezTo>
                  <a:close/>
                  <a:moveTo>
                    <a:pt x="8360" y="0"/>
                  </a:moveTo>
                  <a:lnTo>
                    <a:pt x="8408" y="0"/>
                  </a:lnTo>
                  <a:cubicBezTo>
                    <a:pt x="8413" y="0"/>
                    <a:pt x="8416" y="4"/>
                    <a:pt x="8416" y="8"/>
                  </a:cubicBezTo>
                  <a:cubicBezTo>
                    <a:pt x="8416" y="13"/>
                    <a:pt x="8413" y="16"/>
                    <a:pt x="8408" y="16"/>
                  </a:cubicBezTo>
                  <a:lnTo>
                    <a:pt x="8360" y="16"/>
                  </a:lnTo>
                  <a:cubicBezTo>
                    <a:pt x="8356" y="16"/>
                    <a:pt x="8352" y="13"/>
                    <a:pt x="8352" y="8"/>
                  </a:cubicBezTo>
                  <a:cubicBezTo>
                    <a:pt x="8352" y="4"/>
                    <a:pt x="8356" y="0"/>
                    <a:pt x="8360" y="0"/>
                  </a:cubicBezTo>
                  <a:close/>
                  <a:moveTo>
                    <a:pt x="8456" y="0"/>
                  </a:moveTo>
                  <a:lnTo>
                    <a:pt x="8504" y="0"/>
                  </a:lnTo>
                  <a:cubicBezTo>
                    <a:pt x="8509" y="0"/>
                    <a:pt x="8512" y="4"/>
                    <a:pt x="8512" y="8"/>
                  </a:cubicBezTo>
                  <a:cubicBezTo>
                    <a:pt x="8512" y="13"/>
                    <a:pt x="8509" y="16"/>
                    <a:pt x="8504" y="16"/>
                  </a:cubicBezTo>
                  <a:lnTo>
                    <a:pt x="8456" y="16"/>
                  </a:lnTo>
                  <a:cubicBezTo>
                    <a:pt x="8452" y="16"/>
                    <a:pt x="8448" y="13"/>
                    <a:pt x="8448" y="8"/>
                  </a:cubicBezTo>
                  <a:cubicBezTo>
                    <a:pt x="8448" y="4"/>
                    <a:pt x="8452" y="0"/>
                    <a:pt x="8456" y="0"/>
                  </a:cubicBezTo>
                  <a:close/>
                  <a:moveTo>
                    <a:pt x="8552" y="0"/>
                  </a:moveTo>
                  <a:lnTo>
                    <a:pt x="8600" y="0"/>
                  </a:lnTo>
                  <a:cubicBezTo>
                    <a:pt x="8605" y="0"/>
                    <a:pt x="8608" y="4"/>
                    <a:pt x="8608" y="8"/>
                  </a:cubicBezTo>
                  <a:cubicBezTo>
                    <a:pt x="8608" y="13"/>
                    <a:pt x="8605" y="16"/>
                    <a:pt x="8600" y="16"/>
                  </a:cubicBezTo>
                  <a:lnTo>
                    <a:pt x="8552" y="16"/>
                  </a:lnTo>
                  <a:cubicBezTo>
                    <a:pt x="8548" y="16"/>
                    <a:pt x="8544" y="13"/>
                    <a:pt x="8544" y="8"/>
                  </a:cubicBezTo>
                  <a:cubicBezTo>
                    <a:pt x="8544" y="4"/>
                    <a:pt x="8548" y="0"/>
                    <a:pt x="8552" y="0"/>
                  </a:cubicBezTo>
                  <a:close/>
                  <a:moveTo>
                    <a:pt x="8648" y="0"/>
                  </a:moveTo>
                  <a:lnTo>
                    <a:pt x="8696" y="0"/>
                  </a:lnTo>
                  <a:cubicBezTo>
                    <a:pt x="8701" y="0"/>
                    <a:pt x="8704" y="4"/>
                    <a:pt x="8704" y="8"/>
                  </a:cubicBezTo>
                  <a:cubicBezTo>
                    <a:pt x="8704" y="13"/>
                    <a:pt x="8701" y="16"/>
                    <a:pt x="8696" y="16"/>
                  </a:cubicBezTo>
                  <a:lnTo>
                    <a:pt x="8648" y="16"/>
                  </a:lnTo>
                  <a:cubicBezTo>
                    <a:pt x="8644" y="16"/>
                    <a:pt x="8640" y="13"/>
                    <a:pt x="8640" y="8"/>
                  </a:cubicBezTo>
                  <a:cubicBezTo>
                    <a:pt x="8640" y="4"/>
                    <a:pt x="8644" y="0"/>
                    <a:pt x="8648" y="0"/>
                  </a:cubicBezTo>
                  <a:close/>
                  <a:moveTo>
                    <a:pt x="8744" y="0"/>
                  </a:moveTo>
                  <a:lnTo>
                    <a:pt x="8792" y="0"/>
                  </a:lnTo>
                  <a:cubicBezTo>
                    <a:pt x="8797" y="0"/>
                    <a:pt x="8800" y="4"/>
                    <a:pt x="8800" y="8"/>
                  </a:cubicBezTo>
                  <a:cubicBezTo>
                    <a:pt x="8800" y="13"/>
                    <a:pt x="8797" y="16"/>
                    <a:pt x="8792" y="16"/>
                  </a:cubicBezTo>
                  <a:lnTo>
                    <a:pt x="8744" y="16"/>
                  </a:lnTo>
                  <a:cubicBezTo>
                    <a:pt x="8740" y="16"/>
                    <a:pt x="8736" y="13"/>
                    <a:pt x="8736" y="8"/>
                  </a:cubicBezTo>
                  <a:cubicBezTo>
                    <a:pt x="8736" y="4"/>
                    <a:pt x="8740" y="0"/>
                    <a:pt x="8744" y="0"/>
                  </a:cubicBezTo>
                  <a:close/>
                  <a:moveTo>
                    <a:pt x="8840" y="0"/>
                  </a:moveTo>
                  <a:lnTo>
                    <a:pt x="8888" y="0"/>
                  </a:lnTo>
                  <a:cubicBezTo>
                    <a:pt x="8893" y="0"/>
                    <a:pt x="8896" y="4"/>
                    <a:pt x="8896" y="8"/>
                  </a:cubicBezTo>
                  <a:cubicBezTo>
                    <a:pt x="8896" y="13"/>
                    <a:pt x="8893" y="16"/>
                    <a:pt x="8888" y="16"/>
                  </a:cubicBezTo>
                  <a:lnTo>
                    <a:pt x="8840" y="16"/>
                  </a:lnTo>
                  <a:cubicBezTo>
                    <a:pt x="8836" y="16"/>
                    <a:pt x="8832" y="13"/>
                    <a:pt x="8832" y="8"/>
                  </a:cubicBezTo>
                  <a:cubicBezTo>
                    <a:pt x="8832" y="4"/>
                    <a:pt x="8836" y="0"/>
                    <a:pt x="8840" y="0"/>
                  </a:cubicBezTo>
                  <a:close/>
                  <a:moveTo>
                    <a:pt x="8936" y="0"/>
                  </a:moveTo>
                  <a:lnTo>
                    <a:pt x="8984" y="0"/>
                  </a:lnTo>
                  <a:cubicBezTo>
                    <a:pt x="8989" y="0"/>
                    <a:pt x="8992" y="4"/>
                    <a:pt x="8992" y="8"/>
                  </a:cubicBezTo>
                  <a:cubicBezTo>
                    <a:pt x="8992" y="13"/>
                    <a:pt x="8989" y="16"/>
                    <a:pt x="8984" y="16"/>
                  </a:cubicBezTo>
                  <a:lnTo>
                    <a:pt x="8936" y="16"/>
                  </a:lnTo>
                  <a:cubicBezTo>
                    <a:pt x="8932" y="16"/>
                    <a:pt x="8928" y="13"/>
                    <a:pt x="8928" y="8"/>
                  </a:cubicBezTo>
                  <a:cubicBezTo>
                    <a:pt x="8928" y="4"/>
                    <a:pt x="8932" y="0"/>
                    <a:pt x="8936" y="0"/>
                  </a:cubicBezTo>
                  <a:close/>
                  <a:moveTo>
                    <a:pt x="9032" y="0"/>
                  </a:moveTo>
                  <a:lnTo>
                    <a:pt x="9080" y="0"/>
                  </a:lnTo>
                  <a:cubicBezTo>
                    <a:pt x="9085" y="0"/>
                    <a:pt x="9088" y="4"/>
                    <a:pt x="9088" y="8"/>
                  </a:cubicBezTo>
                  <a:cubicBezTo>
                    <a:pt x="9088" y="13"/>
                    <a:pt x="9085" y="16"/>
                    <a:pt x="9080" y="16"/>
                  </a:cubicBezTo>
                  <a:lnTo>
                    <a:pt x="9032" y="16"/>
                  </a:lnTo>
                  <a:cubicBezTo>
                    <a:pt x="9028" y="16"/>
                    <a:pt x="9024" y="13"/>
                    <a:pt x="9024" y="8"/>
                  </a:cubicBezTo>
                  <a:cubicBezTo>
                    <a:pt x="9024" y="4"/>
                    <a:pt x="9028" y="0"/>
                    <a:pt x="9032" y="0"/>
                  </a:cubicBezTo>
                  <a:close/>
                  <a:moveTo>
                    <a:pt x="9128" y="0"/>
                  </a:moveTo>
                  <a:lnTo>
                    <a:pt x="9176" y="0"/>
                  </a:lnTo>
                  <a:cubicBezTo>
                    <a:pt x="9181" y="0"/>
                    <a:pt x="9184" y="4"/>
                    <a:pt x="9184" y="8"/>
                  </a:cubicBezTo>
                  <a:cubicBezTo>
                    <a:pt x="9184" y="13"/>
                    <a:pt x="9181" y="16"/>
                    <a:pt x="9176" y="16"/>
                  </a:cubicBezTo>
                  <a:lnTo>
                    <a:pt x="9128" y="16"/>
                  </a:lnTo>
                  <a:cubicBezTo>
                    <a:pt x="9124" y="16"/>
                    <a:pt x="9120" y="13"/>
                    <a:pt x="9120" y="8"/>
                  </a:cubicBezTo>
                  <a:cubicBezTo>
                    <a:pt x="9120" y="4"/>
                    <a:pt x="9124" y="0"/>
                    <a:pt x="9128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cxnSp>
          <p:nvCxnSpPr>
            <p:cNvPr id="19" name="Line 212">
              <a:extLst>
                <a:ext uri="{FF2B5EF4-FFF2-40B4-BE49-F238E27FC236}">
                  <a16:creationId xmlns:a16="http://schemas.microsoft.com/office/drawing/2014/main" id="{DF08D380-20B4-4F0B-859D-DCFE6C985D8E}"/>
                </a:ext>
              </a:extLst>
            </p:cNvPr>
            <p:cNvCxnSpPr/>
            <p:nvPr/>
          </p:nvCxnSpPr>
          <p:spPr bwMode="auto">
            <a:xfrm flipH="1">
              <a:off x="3395" y="687"/>
              <a:ext cx="285" cy="1142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" name="Line 211">
              <a:extLst>
                <a:ext uri="{FF2B5EF4-FFF2-40B4-BE49-F238E27FC236}">
                  <a16:creationId xmlns:a16="http://schemas.microsoft.com/office/drawing/2014/main" id="{CF419CC3-3FDE-4BC3-A417-AB696C92425E}"/>
                </a:ext>
              </a:extLst>
            </p:cNvPr>
            <p:cNvCxnSpPr/>
            <p:nvPr/>
          </p:nvCxnSpPr>
          <p:spPr bwMode="auto">
            <a:xfrm flipH="1">
              <a:off x="2397" y="1829"/>
              <a:ext cx="998" cy="428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1" name="Line 210">
              <a:extLst>
                <a:ext uri="{FF2B5EF4-FFF2-40B4-BE49-F238E27FC236}">
                  <a16:creationId xmlns:a16="http://schemas.microsoft.com/office/drawing/2014/main" id="{86247395-6ADE-4B32-82BC-F4CD74F3BD08}"/>
                </a:ext>
              </a:extLst>
            </p:cNvPr>
            <p:cNvCxnSpPr/>
            <p:nvPr/>
          </p:nvCxnSpPr>
          <p:spPr bwMode="auto">
            <a:xfrm flipH="1">
              <a:off x="1256" y="2257"/>
              <a:ext cx="1141" cy="1285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2" name="Line 209">
              <a:extLst>
                <a:ext uri="{FF2B5EF4-FFF2-40B4-BE49-F238E27FC236}">
                  <a16:creationId xmlns:a16="http://schemas.microsoft.com/office/drawing/2014/main" id="{21812CBF-394D-4808-8AE7-FF7D4AE8033C}"/>
                </a:ext>
              </a:extLst>
            </p:cNvPr>
            <p:cNvCxnSpPr/>
            <p:nvPr/>
          </p:nvCxnSpPr>
          <p:spPr bwMode="auto">
            <a:xfrm>
              <a:off x="8100" y="3542"/>
              <a:ext cx="570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3" name="Line 208">
              <a:extLst>
                <a:ext uri="{FF2B5EF4-FFF2-40B4-BE49-F238E27FC236}">
                  <a16:creationId xmlns:a16="http://schemas.microsoft.com/office/drawing/2014/main" id="{B9132E15-6ABB-4CC9-AB21-3DEF187BE456}"/>
                </a:ext>
              </a:extLst>
            </p:cNvPr>
            <p:cNvCxnSpPr/>
            <p:nvPr/>
          </p:nvCxnSpPr>
          <p:spPr bwMode="auto">
            <a:xfrm>
              <a:off x="686" y="3542"/>
              <a:ext cx="570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4" name="Freeform 19">
              <a:extLst>
                <a:ext uri="{FF2B5EF4-FFF2-40B4-BE49-F238E27FC236}">
                  <a16:creationId xmlns:a16="http://schemas.microsoft.com/office/drawing/2014/main" id="{53217063-550B-4829-B386-D86C887A175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74" y="717"/>
              <a:ext cx="12" cy="3260"/>
            </a:xfrm>
            <a:custGeom>
              <a:avLst/>
              <a:gdLst/>
              <a:ahLst/>
              <a:cxnLst>
                <a:cxn ang="0">
                  <a:pos x="8" y="4384"/>
                </a:cxn>
                <a:cxn ang="0">
                  <a:pos x="16" y="4280"/>
                </a:cxn>
                <a:cxn ang="0">
                  <a:pos x="16" y="4136"/>
                </a:cxn>
                <a:cxn ang="0">
                  <a:pos x="8" y="4032"/>
                </a:cxn>
                <a:cxn ang="0">
                  <a:pos x="0" y="3944"/>
                </a:cxn>
                <a:cxn ang="0">
                  <a:pos x="0" y="3896"/>
                </a:cxn>
                <a:cxn ang="0">
                  <a:pos x="0" y="3896"/>
                </a:cxn>
                <a:cxn ang="0">
                  <a:pos x="8" y="3808"/>
                </a:cxn>
                <a:cxn ang="0">
                  <a:pos x="16" y="3704"/>
                </a:cxn>
                <a:cxn ang="0">
                  <a:pos x="16" y="3560"/>
                </a:cxn>
                <a:cxn ang="0">
                  <a:pos x="8" y="3456"/>
                </a:cxn>
                <a:cxn ang="0">
                  <a:pos x="0" y="3368"/>
                </a:cxn>
                <a:cxn ang="0">
                  <a:pos x="0" y="3320"/>
                </a:cxn>
                <a:cxn ang="0">
                  <a:pos x="0" y="3320"/>
                </a:cxn>
                <a:cxn ang="0">
                  <a:pos x="8" y="3232"/>
                </a:cxn>
                <a:cxn ang="0">
                  <a:pos x="16" y="3128"/>
                </a:cxn>
                <a:cxn ang="0">
                  <a:pos x="16" y="2984"/>
                </a:cxn>
                <a:cxn ang="0">
                  <a:pos x="8" y="2880"/>
                </a:cxn>
                <a:cxn ang="0">
                  <a:pos x="0" y="2792"/>
                </a:cxn>
                <a:cxn ang="0">
                  <a:pos x="0" y="2744"/>
                </a:cxn>
                <a:cxn ang="0">
                  <a:pos x="0" y="2744"/>
                </a:cxn>
                <a:cxn ang="0">
                  <a:pos x="8" y="2656"/>
                </a:cxn>
                <a:cxn ang="0">
                  <a:pos x="16" y="2552"/>
                </a:cxn>
                <a:cxn ang="0">
                  <a:pos x="16" y="2408"/>
                </a:cxn>
                <a:cxn ang="0">
                  <a:pos x="8" y="2304"/>
                </a:cxn>
                <a:cxn ang="0">
                  <a:pos x="0" y="2216"/>
                </a:cxn>
                <a:cxn ang="0">
                  <a:pos x="0" y="2168"/>
                </a:cxn>
                <a:cxn ang="0">
                  <a:pos x="0" y="2168"/>
                </a:cxn>
                <a:cxn ang="0">
                  <a:pos x="8" y="2080"/>
                </a:cxn>
                <a:cxn ang="0">
                  <a:pos x="16" y="1976"/>
                </a:cxn>
                <a:cxn ang="0">
                  <a:pos x="16" y="1832"/>
                </a:cxn>
                <a:cxn ang="0">
                  <a:pos x="8" y="1728"/>
                </a:cxn>
                <a:cxn ang="0">
                  <a:pos x="0" y="1640"/>
                </a:cxn>
                <a:cxn ang="0">
                  <a:pos x="0" y="1592"/>
                </a:cxn>
                <a:cxn ang="0">
                  <a:pos x="0" y="1592"/>
                </a:cxn>
                <a:cxn ang="0">
                  <a:pos x="8" y="1504"/>
                </a:cxn>
                <a:cxn ang="0">
                  <a:pos x="16" y="1400"/>
                </a:cxn>
                <a:cxn ang="0">
                  <a:pos x="16" y="1256"/>
                </a:cxn>
                <a:cxn ang="0">
                  <a:pos x="8" y="1152"/>
                </a:cxn>
                <a:cxn ang="0">
                  <a:pos x="0" y="1064"/>
                </a:cxn>
                <a:cxn ang="0">
                  <a:pos x="0" y="1016"/>
                </a:cxn>
                <a:cxn ang="0">
                  <a:pos x="0" y="1016"/>
                </a:cxn>
                <a:cxn ang="0">
                  <a:pos x="8" y="928"/>
                </a:cxn>
                <a:cxn ang="0">
                  <a:pos x="16" y="824"/>
                </a:cxn>
                <a:cxn ang="0">
                  <a:pos x="16" y="680"/>
                </a:cxn>
                <a:cxn ang="0">
                  <a:pos x="8" y="576"/>
                </a:cxn>
                <a:cxn ang="0">
                  <a:pos x="0" y="488"/>
                </a:cxn>
                <a:cxn ang="0">
                  <a:pos x="0" y="440"/>
                </a:cxn>
                <a:cxn ang="0">
                  <a:pos x="0" y="440"/>
                </a:cxn>
                <a:cxn ang="0">
                  <a:pos x="8" y="352"/>
                </a:cxn>
                <a:cxn ang="0">
                  <a:pos x="16" y="248"/>
                </a:cxn>
                <a:cxn ang="0">
                  <a:pos x="16" y="104"/>
                </a:cxn>
                <a:cxn ang="0">
                  <a:pos x="8" y="0"/>
                </a:cxn>
              </a:cxnLst>
              <a:rect l="0" t="0" r="r" b="b"/>
              <a:pathLst>
                <a:path w="16" h="4384">
                  <a:moveTo>
                    <a:pt x="0" y="4376"/>
                  </a:moveTo>
                  <a:lnTo>
                    <a:pt x="0" y="4328"/>
                  </a:lnTo>
                  <a:cubicBezTo>
                    <a:pt x="0" y="4324"/>
                    <a:pt x="4" y="4320"/>
                    <a:pt x="8" y="4320"/>
                  </a:cubicBezTo>
                  <a:cubicBezTo>
                    <a:pt x="13" y="4320"/>
                    <a:pt x="16" y="4324"/>
                    <a:pt x="16" y="4328"/>
                  </a:cubicBezTo>
                  <a:lnTo>
                    <a:pt x="16" y="4376"/>
                  </a:lnTo>
                  <a:cubicBezTo>
                    <a:pt x="16" y="4381"/>
                    <a:pt x="13" y="4384"/>
                    <a:pt x="8" y="4384"/>
                  </a:cubicBezTo>
                  <a:cubicBezTo>
                    <a:pt x="4" y="4384"/>
                    <a:pt x="0" y="4381"/>
                    <a:pt x="0" y="4376"/>
                  </a:cubicBezTo>
                  <a:close/>
                  <a:moveTo>
                    <a:pt x="0" y="4280"/>
                  </a:moveTo>
                  <a:lnTo>
                    <a:pt x="0" y="4232"/>
                  </a:lnTo>
                  <a:cubicBezTo>
                    <a:pt x="0" y="4228"/>
                    <a:pt x="4" y="4224"/>
                    <a:pt x="8" y="4224"/>
                  </a:cubicBezTo>
                  <a:cubicBezTo>
                    <a:pt x="13" y="4224"/>
                    <a:pt x="16" y="4228"/>
                    <a:pt x="16" y="4232"/>
                  </a:cubicBezTo>
                  <a:lnTo>
                    <a:pt x="16" y="4280"/>
                  </a:lnTo>
                  <a:cubicBezTo>
                    <a:pt x="16" y="4285"/>
                    <a:pt x="13" y="4288"/>
                    <a:pt x="8" y="4288"/>
                  </a:cubicBezTo>
                  <a:cubicBezTo>
                    <a:pt x="4" y="4288"/>
                    <a:pt x="0" y="4285"/>
                    <a:pt x="0" y="4280"/>
                  </a:cubicBezTo>
                  <a:close/>
                  <a:moveTo>
                    <a:pt x="0" y="4184"/>
                  </a:moveTo>
                  <a:lnTo>
                    <a:pt x="0" y="4136"/>
                  </a:lnTo>
                  <a:cubicBezTo>
                    <a:pt x="0" y="4132"/>
                    <a:pt x="4" y="4128"/>
                    <a:pt x="8" y="4128"/>
                  </a:cubicBezTo>
                  <a:cubicBezTo>
                    <a:pt x="13" y="4128"/>
                    <a:pt x="16" y="4132"/>
                    <a:pt x="16" y="4136"/>
                  </a:cubicBezTo>
                  <a:lnTo>
                    <a:pt x="16" y="4184"/>
                  </a:lnTo>
                  <a:cubicBezTo>
                    <a:pt x="16" y="4189"/>
                    <a:pt x="13" y="4192"/>
                    <a:pt x="8" y="4192"/>
                  </a:cubicBezTo>
                  <a:cubicBezTo>
                    <a:pt x="4" y="4192"/>
                    <a:pt x="0" y="4189"/>
                    <a:pt x="0" y="4184"/>
                  </a:cubicBezTo>
                  <a:close/>
                  <a:moveTo>
                    <a:pt x="0" y="4088"/>
                  </a:moveTo>
                  <a:lnTo>
                    <a:pt x="0" y="4040"/>
                  </a:lnTo>
                  <a:cubicBezTo>
                    <a:pt x="0" y="4036"/>
                    <a:pt x="4" y="4032"/>
                    <a:pt x="8" y="4032"/>
                  </a:cubicBezTo>
                  <a:cubicBezTo>
                    <a:pt x="13" y="4032"/>
                    <a:pt x="16" y="4036"/>
                    <a:pt x="16" y="4040"/>
                  </a:cubicBezTo>
                  <a:lnTo>
                    <a:pt x="16" y="4088"/>
                  </a:lnTo>
                  <a:cubicBezTo>
                    <a:pt x="16" y="4093"/>
                    <a:pt x="13" y="4096"/>
                    <a:pt x="8" y="4096"/>
                  </a:cubicBezTo>
                  <a:cubicBezTo>
                    <a:pt x="4" y="4096"/>
                    <a:pt x="0" y="4093"/>
                    <a:pt x="0" y="4088"/>
                  </a:cubicBezTo>
                  <a:close/>
                  <a:moveTo>
                    <a:pt x="0" y="3992"/>
                  </a:moveTo>
                  <a:lnTo>
                    <a:pt x="0" y="3944"/>
                  </a:lnTo>
                  <a:cubicBezTo>
                    <a:pt x="0" y="3940"/>
                    <a:pt x="4" y="3936"/>
                    <a:pt x="8" y="3936"/>
                  </a:cubicBezTo>
                  <a:cubicBezTo>
                    <a:pt x="13" y="3936"/>
                    <a:pt x="16" y="3940"/>
                    <a:pt x="16" y="3944"/>
                  </a:cubicBezTo>
                  <a:lnTo>
                    <a:pt x="16" y="3992"/>
                  </a:lnTo>
                  <a:cubicBezTo>
                    <a:pt x="16" y="3997"/>
                    <a:pt x="13" y="4000"/>
                    <a:pt x="8" y="4000"/>
                  </a:cubicBezTo>
                  <a:cubicBezTo>
                    <a:pt x="4" y="4000"/>
                    <a:pt x="0" y="3997"/>
                    <a:pt x="0" y="3992"/>
                  </a:cubicBezTo>
                  <a:close/>
                  <a:moveTo>
                    <a:pt x="0" y="3896"/>
                  </a:moveTo>
                  <a:lnTo>
                    <a:pt x="0" y="3848"/>
                  </a:lnTo>
                  <a:cubicBezTo>
                    <a:pt x="0" y="3844"/>
                    <a:pt x="4" y="3840"/>
                    <a:pt x="8" y="3840"/>
                  </a:cubicBezTo>
                  <a:cubicBezTo>
                    <a:pt x="13" y="3840"/>
                    <a:pt x="16" y="3844"/>
                    <a:pt x="16" y="3848"/>
                  </a:cubicBezTo>
                  <a:lnTo>
                    <a:pt x="16" y="3896"/>
                  </a:lnTo>
                  <a:cubicBezTo>
                    <a:pt x="16" y="3901"/>
                    <a:pt x="13" y="3904"/>
                    <a:pt x="8" y="3904"/>
                  </a:cubicBezTo>
                  <a:cubicBezTo>
                    <a:pt x="4" y="3904"/>
                    <a:pt x="0" y="3901"/>
                    <a:pt x="0" y="3896"/>
                  </a:cubicBezTo>
                  <a:close/>
                  <a:moveTo>
                    <a:pt x="0" y="3800"/>
                  </a:moveTo>
                  <a:lnTo>
                    <a:pt x="0" y="3752"/>
                  </a:lnTo>
                  <a:cubicBezTo>
                    <a:pt x="0" y="3748"/>
                    <a:pt x="4" y="3744"/>
                    <a:pt x="8" y="3744"/>
                  </a:cubicBezTo>
                  <a:cubicBezTo>
                    <a:pt x="13" y="3744"/>
                    <a:pt x="16" y="3748"/>
                    <a:pt x="16" y="3752"/>
                  </a:cubicBezTo>
                  <a:lnTo>
                    <a:pt x="16" y="3800"/>
                  </a:lnTo>
                  <a:cubicBezTo>
                    <a:pt x="16" y="3805"/>
                    <a:pt x="13" y="3808"/>
                    <a:pt x="8" y="3808"/>
                  </a:cubicBezTo>
                  <a:cubicBezTo>
                    <a:pt x="4" y="3808"/>
                    <a:pt x="0" y="3805"/>
                    <a:pt x="0" y="3800"/>
                  </a:cubicBezTo>
                  <a:close/>
                  <a:moveTo>
                    <a:pt x="0" y="3704"/>
                  </a:moveTo>
                  <a:lnTo>
                    <a:pt x="0" y="3656"/>
                  </a:lnTo>
                  <a:cubicBezTo>
                    <a:pt x="0" y="3652"/>
                    <a:pt x="4" y="3648"/>
                    <a:pt x="8" y="3648"/>
                  </a:cubicBezTo>
                  <a:cubicBezTo>
                    <a:pt x="13" y="3648"/>
                    <a:pt x="16" y="3652"/>
                    <a:pt x="16" y="3656"/>
                  </a:cubicBezTo>
                  <a:lnTo>
                    <a:pt x="16" y="3704"/>
                  </a:lnTo>
                  <a:cubicBezTo>
                    <a:pt x="16" y="3709"/>
                    <a:pt x="13" y="3712"/>
                    <a:pt x="8" y="3712"/>
                  </a:cubicBezTo>
                  <a:cubicBezTo>
                    <a:pt x="4" y="3712"/>
                    <a:pt x="0" y="3709"/>
                    <a:pt x="0" y="3704"/>
                  </a:cubicBezTo>
                  <a:close/>
                  <a:moveTo>
                    <a:pt x="0" y="3608"/>
                  </a:moveTo>
                  <a:lnTo>
                    <a:pt x="0" y="3560"/>
                  </a:lnTo>
                  <a:cubicBezTo>
                    <a:pt x="0" y="3556"/>
                    <a:pt x="4" y="3552"/>
                    <a:pt x="8" y="3552"/>
                  </a:cubicBezTo>
                  <a:cubicBezTo>
                    <a:pt x="13" y="3552"/>
                    <a:pt x="16" y="3556"/>
                    <a:pt x="16" y="3560"/>
                  </a:cubicBezTo>
                  <a:lnTo>
                    <a:pt x="16" y="3608"/>
                  </a:lnTo>
                  <a:cubicBezTo>
                    <a:pt x="16" y="3613"/>
                    <a:pt x="13" y="3616"/>
                    <a:pt x="8" y="3616"/>
                  </a:cubicBezTo>
                  <a:cubicBezTo>
                    <a:pt x="4" y="3616"/>
                    <a:pt x="0" y="3613"/>
                    <a:pt x="0" y="3608"/>
                  </a:cubicBezTo>
                  <a:close/>
                  <a:moveTo>
                    <a:pt x="0" y="3512"/>
                  </a:moveTo>
                  <a:lnTo>
                    <a:pt x="0" y="3464"/>
                  </a:lnTo>
                  <a:cubicBezTo>
                    <a:pt x="0" y="3460"/>
                    <a:pt x="4" y="3456"/>
                    <a:pt x="8" y="3456"/>
                  </a:cubicBezTo>
                  <a:cubicBezTo>
                    <a:pt x="13" y="3456"/>
                    <a:pt x="16" y="3460"/>
                    <a:pt x="16" y="3464"/>
                  </a:cubicBezTo>
                  <a:lnTo>
                    <a:pt x="16" y="3512"/>
                  </a:lnTo>
                  <a:cubicBezTo>
                    <a:pt x="16" y="3517"/>
                    <a:pt x="13" y="3520"/>
                    <a:pt x="8" y="3520"/>
                  </a:cubicBezTo>
                  <a:cubicBezTo>
                    <a:pt x="4" y="3520"/>
                    <a:pt x="0" y="3517"/>
                    <a:pt x="0" y="3512"/>
                  </a:cubicBezTo>
                  <a:close/>
                  <a:moveTo>
                    <a:pt x="0" y="3416"/>
                  </a:moveTo>
                  <a:lnTo>
                    <a:pt x="0" y="3368"/>
                  </a:lnTo>
                  <a:cubicBezTo>
                    <a:pt x="0" y="3364"/>
                    <a:pt x="4" y="3360"/>
                    <a:pt x="8" y="3360"/>
                  </a:cubicBezTo>
                  <a:cubicBezTo>
                    <a:pt x="13" y="3360"/>
                    <a:pt x="16" y="3364"/>
                    <a:pt x="16" y="3368"/>
                  </a:cubicBezTo>
                  <a:lnTo>
                    <a:pt x="16" y="3416"/>
                  </a:lnTo>
                  <a:cubicBezTo>
                    <a:pt x="16" y="3421"/>
                    <a:pt x="13" y="3424"/>
                    <a:pt x="8" y="3424"/>
                  </a:cubicBezTo>
                  <a:cubicBezTo>
                    <a:pt x="4" y="3424"/>
                    <a:pt x="0" y="3421"/>
                    <a:pt x="0" y="3416"/>
                  </a:cubicBezTo>
                  <a:close/>
                  <a:moveTo>
                    <a:pt x="0" y="3320"/>
                  </a:moveTo>
                  <a:lnTo>
                    <a:pt x="0" y="3272"/>
                  </a:lnTo>
                  <a:cubicBezTo>
                    <a:pt x="0" y="3268"/>
                    <a:pt x="4" y="3264"/>
                    <a:pt x="8" y="3264"/>
                  </a:cubicBezTo>
                  <a:cubicBezTo>
                    <a:pt x="13" y="3264"/>
                    <a:pt x="16" y="3268"/>
                    <a:pt x="16" y="3272"/>
                  </a:cubicBezTo>
                  <a:lnTo>
                    <a:pt x="16" y="3320"/>
                  </a:lnTo>
                  <a:cubicBezTo>
                    <a:pt x="16" y="3325"/>
                    <a:pt x="13" y="3328"/>
                    <a:pt x="8" y="3328"/>
                  </a:cubicBezTo>
                  <a:cubicBezTo>
                    <a:pt x="4" y="3328"/>
                    <a:pt x="0" y="3325"/>
                    <a:pt x="0" y="3320"/>
                  </a:cubicBezTo>
                  <a:close/>
                  <a:moveTo>
                    <a:pt x="0" y="3224"/>
                  </a:moveTo>
                  <a:lnTo>
                    <a:pt x="0" y="3176"/>
                  </a:lnTo>
                  <a:cubicBezTo>
                    <a:pt x="0" y="3172"/>
                    <a:pt x="4" y="3168"/>
                    <a:pt x="8" y="3168"/>
                  </a:cubicBezTo>
                  <a:cubicBezTo>
                    <a:pt x="13" y="3168"/>
                    <a:pt x="16" y="3172"/>
                    <a:pt x="16" y="3176"/>
                  </a:cubicBezTo>
                  <a:lnTo>
                    <a:pt x="16" y="3224"/>
                  </a:lnTo>
                  <a:cubicBezTo>
                    <a:pt x="16" y="3229"/>
                    <a:pt x="13" y="3232"/>
                    <a:pt x="8" y="3232"/>
                  </a:cubicBezTo>
                  <a:cubicBezTo>
                    <a:pt x="4" y="3232"/>
                    <a:pt x="0" y="3229"/>
                    <a:pt x="0" y="3224"/>
                  </a:cubicBezTo>
                  <a:close/>
                  <a:moveTo>
                    <a:pt x="0" y="3128"/>
                  </a:moveTo>
                  <a:lnTo>
                    <a:pt x="0" y="3080"/>
                  </a:lnTo>
                  <a:cubicBezTo>
                    <a:pt x="0" y="3076"/>
                    <a:pt x="4" y="3072"/>
                    <a:pt x="8" y="3072"/>
                  </a:cubicBezTo>
                  <a:cubicBezTo>
                    <a:pt x="13" y="3072"/>
                    <a:pt x="16" y="3076"/>
                    <a:pt x="16" y="3080"/>
                  </a:cubicBezTo>
                  <a:lnTo>
                    <a:pt x="16" y="3128"/>
                  </a:lnTo>
                  <a:cubicBezTo>
                    <a:pt x="16" y="3133"/>
                    <a:pt x="13" y="3136"/>
                    <a:pt x="8" y="3136"/>
                  </a:cubicBezTo>
                  <a:cubicBezTo>
                    <a:pt x="4" y="3136"/>
                    <a:pt x="0" y="3133"/>
                    <a:pt x="0" y="3128"/>
                  </a:cubicBezTo>
                  <a:close/>
                  <a:moveTo>
                    <a:pt x="0" y="3032"/>
                  </a:moveTo>
                  <a:lnTo>
                    <a:pt x="0" y="2984"/>
                  </a:lnTo>
                  <a:cubicBezTo>
                    <a:pt x="0" y="2980"/>
                    <a:pt x="4" y="2976"/>
                    <a:pt x="8" y="2976"/>
                  </a:cubicBezTo>
                  <a:cubicBezTo>
                    <a:pt x="13" y="2976"/>
                    <a:pt x="16" y="2980"/>
                    <a:pt x="16" y="2984"/>
                  </a:cubicBezTo>
                  <a:lnTo>
                    <a:pt x="16" y="3032"/>
                  </a:lnTo>
                  <a:cubicBezTo>
                    <a:pt x="16" y="3037"/>
                    <a:pt x="13" y="3040"/>
                    <a:pt x="8" y="3040"/>
                  </a:cubicBezTo>
                  <a:cubicBezTo>
                    <a:pt x="4" y="3040"/>
                    <a:pt x="0" y="3037"/>
                    <a:pt x="0" y="3032"/>
                  </a:cubicBezTo>
                  <a:close/>
                  <a:moveTo>
                    <a:pt x="0" y="2936"/>
                  </a:moveTo>
                  <a:lnTo>
                    <a:pt x="0" y="2888"/>
                  </a:lnTo>
                  <a:cubicBezTo>
                    <a:pt x="0" y="2884"/>
                    <a:pt x="4" y="2880"/>
                    <a:pt x="8" y="2880"/>
                  </a:cubicBezTo>
                  <a:cubicBezTo>
                    <a:pt x="13" y="2880"/>
                    <a:pt x="16" y="2884"/>
                    <a:pt x="16" y="2888"/>
                  </a:cubicBezTo>
                  <a:lnTo>
                    <a:pt x="16" y="2936"/>
                  </a:lnTo>
                  <a:cubicBezTo>
                    <a:pt x="16" y="2941"/>
                    <a:pt x="13" y="2944"/>
                    <a:pt x="8" y="2944"/>
                  </a:cubicBezTo>
                  <a:cubicBezTo>
                    <a:pt x="4" y="2944"/>
                    <a:pt x="0" y="2941"/>
                    <a:pt x="0" y="2936"/>
                  </a:cubicBezTo>
                  <a:close/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sp>
          <p:nvSpPr>
            <p:cNvPr id="25" name="Freeform 20">
              <a:extLst>
                <a:ext uri="{FF2B5EF4-FFF2-40B4-BE49-F238E27FC236}">
                  <a16:creationId xmlns:a16="http://schemas.microsoft.com/office/drawing/2014/main" id="{6A33BCC5-D22D-4C46-B727-E991F4AF206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89" y="1859"/>
              <a:ext cx="12" cy="2118"/>
            </a:xfrm>
            <a:custGeom>
              <a:avLst/>
              <a:gdLst/>
              <a:ahLst/>
              <a:cxnLst>
                <a:cxn ang="0">
                  <a:pos x="16" y="2792"/>
                </a:cxn>
                <a:cxn ang="0">
                  <a:pos x="0" y="2744"/>
                </a:cxn>
                <a:cxn ang="0">
                  <a:pos x="16" y="2744"/>
                </a:cxn>
                <a:cxn ang="0">
                  <a:pos x="0" y="2600"/>
                </a:cxn>
                <a:cxn ang="0">
                  <a:pos x="8" y="2656"/>
                </a:cxn>
                <a:cxn ang="0">
                  <a:pos x="8" y="2496"/>
                </a:cxn>
                <a:cxn ang="0">
                  <a:pos x="0" y="2552"/>
                </a:cxn>
                <a:cxn ang="0">
                  <a:pos x="16" y="2408"/>
                </a:cxn>
                <a:cxn ang="0">
                  <a:pos x="0" y="2360"/>
                </a:cxn>
                <a:cxn ang="0">
                  <a:pos x="16" y="2360"/>
                </a:cxn>
                <a:cxn ang="0">
                  <a:pos x="0" y="2216"/>
                </a:cxn>
                <a:cxn ang="0">
                  <a:pos x="8" y="2272"/>
                </a:cxn>
                <a:cxn ang="0">
                  <a:pos x="8" y="2112"/>
                </a:cxn>
                <a:cxn ang="0">
                  <a:pos x="0" y="2168"/>
                </a:cxn>
                <a:cxn ang="0">
                  <a:pos x="16" y="2024"/>
                </a:cxn>
                <a:cxn ang="0">
                  <a:pos x="0" y="1976"/>
                </a:cxn>
                <a:cxn ang="0">
                  <a:pos x="16" y="1976"/>
                </a:cxn>
                <a:cxn ang="0">
                  <a:pos x="0" y="1832"/>
                </a:cxn>
                <a:cxn ang="0">
                  <a:pos x="8" y="1888"/>
                </a:cxn>
                <a:cxn ang="0">
                  <a:pos x="8" y="1728"/>
                </a:cxn>
                <a:cxn ang="0">
                  <a:pos x="0" y="1784"/>
                </a:cxn>
                <a:cxn ang="0">
                  <a:pos x="16" y="1640"/>
                </a:cxn>
                <a:cxn ang="0">
                  <a:pos x="0" y="1592"/>
                </a:cxn>
                <a:cxn ang="0">
                  <a:pos x="16" y="1592"/>
                </a:cxn>
                <a:cxn ang="0">
                  <a:pos x="0" y="1448"/>
                </a:cxn>
                <a:cxn ang="0">
                  <a:pos x="8" y="1504"/>
                </a:cxn>
                <a:cxn ang="0">
                  <a:pos x="8" y="1344"/>
                </a:cxn>
                <a:cxn ang="0">
                  <a:pos x="0" y="1400"/>
                </a:cxn>
                <a:cxn ang="0">
                  <a:pos x="16" y="1256"/>
                </a:cxn>
                <a:cxn ang="0">
                  <a:pos x="0" y="1208"/>
                </a:cxn>
                <a:cxn ang="0">
                  <a:pos x="16" y="1208"/>
                </a:cxn>
                <a:cxn ang="0">
                  <a:pos x="0" y="1064"/>
                </a:cxn>
                <a:cxn ang="0">
                  <a:pos x="8" y="1120"/>
                </a:cxn>
                <a:cxn ang="0">
                  <a:pos x="8" y="960"/>
                </a:cxn>
                <a:cxn ang="0">
                  <a:pos x="0" y="1016"/>
                </a:cxn>
                <a:cxn ang="0">
                  <a:pos x="16" y="872"/>
                </a:cxn>
                <a:cxn ang="0">
                  <a:pos x="0" y="824"/>
                </a:cxn>
                <a:cxn ang="0">
                  <a:pos x="16" y="824"/>
                </a:cxn>
                <a:cxn ang="0">
                  <a:pos x="0" y="680"/>
                </a:cxn>
                <a:cxn ang="0">
                  <a:pos x="8" y="736"/>
                </a:cxn>
                <a:cxn ang="0">
                  <a:pos x="8" y="576"/>
                </a:cxn>
                <a:cxn ang="0">
                  <a:pos x="0" y="632"/>
                </a:cxn>
                <a:cxn ang="0">
                  <a:pos x="16" y="488"/>
                </a:cxn>
                <a:cxn ang="0">
                  <a:pos x="0" y="440"/>
                </a:cxn>
                <a:cxn ang="0">
                  <a:pos x="16" y="440"/>
                </a:cxn>
                <a:cxn ang="0">
                  <a:pos x="0" y="296"/>
                </a:cxn>
                <a:cxn ang="0">
                  <a:pos x="8" y="352"/>
                </a:cxn>
                <a:cxn ang="0">
                  <a:pos x="8" y="192"/>
                </a:cxn>
                <a:cxn ang="0">
                  <a:pos x="0" y="248"/>
                </a:cxn>
                <a:cxn ang="0">
                  <a:pos x="16" y="104"/>
                </a:cxn>
                <a:cxn ang="0">
                  <a:pos x="0" y="56"/>
                </a:cxn>
                <a:cxn ang="0">
                  <a:pos x="16" y="56"/>
                </a:cxn>
              </a:cxnLst>
              <a:rect l="0" t="0" r="r" b="b"/>
              <a:pathLst>
                <a:path w="16" h="2848"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sp>
          <p:nvSpPr>
            <p:cNvPr id="26" name="Freeform 21">
              <a:extLst>
                <a:ext uri="{FF2B5EF4-FFF2-40B4-BE49-F238E27FC236}">
                  <a16:creationId xmlns:a16="http://schemas.microsoft.com/office/drawing/2014/main" id="{B0E3ABC6-A6D2-43E5-9CD0-96840417B00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91" y="2287"/>
              <a:ext cx="12" cy="1690"/>
            </a:xfrm>
            <a:custGeom>
              <a:avLst/>
              <a:gdLst/>
              <a:ahLst/>
              <a:cxnLst>
                <a:cxn ang="0">
                  <a:pos x="8" y="2208"/>
                </a:cxn>
                <a:cxn ang="0">
                  <a:pos x="8" y="2272"/>
                </a:cxn>
                <a:cxn ang="0">
                  <a:pos x="0" y="2120"/>
                </a:cxn>
                <a:cxn ang="0">
                  <a:pos x="16" y="2168"/>
                </a:cxn>
                <a:cxn ang="0">
                  <a:pos x="0" y="2072"/>
                </a:cxn>
                <a:cxn ang="0">
                  <a:pos x="16" y="2024"/>
                </a:cxn>
                <a:cxn ang="0">
                  <a:pos x="0" y="2072"/>
                </a:cxn>
                <a:cxn ang="0">
                  <a:pos x="8" y="1920"/>
                </a:cxn>
                <a:cxn ang="0">
                  <a:pos x="8" y="1984"/>
                </a:cxn>
                <a:cxn ang="0">
                  <a:pos x="0" y="1832"/>
                </a:cxn>
                <a:cxn ang="0">
                  <a:pos x="16" y="1880"/>
                </a:cxn>
                <a:cxn ang="0">
                  <a:pos x="0" y="1784"/>
                </a:cxn>
                <a:cxn ang="0">
                  <a:pos x="16" y="1736"/>
                </a:cxn>
                <a:cxn ang="0">
                  <a:pos x="0" y="1784"/>
                </a:cxn>
                <a:cxn ang="0">
                  <a:pos x="8" y="1632"/>
                </a:cxn>
                <a:cxn ang="0">
                  <a:pos x="8" y="1696"/>
                </a:cxn>
                <a:cxn ang="0">
                  <a:pos x="0" y="1544"/>
                </a:cxn>
                <a:cxn ang="0">
                  <a:pos x="16" y="1592"/>
                </a:cxn>
                <a:cxn ang="0">
                  <a:pos x="0" y="1496"/>
                </a:cxn>
                <a:cxn ang="0">
                  <a:pos x="16" y="1448"/>
                </a:cxn>
                <a:cxn ang="0">
                  <a:pos x="0" y="1496"/>
                </a:cxn>
                <a:cxn ang="0">
                  <a:pos x="8" y="1344"/>
                </a:cxn>
                <a:cxn ang="0">
                  <a:pos x="8" y="1408"/>
                </a:cxn>
                <a:cxn ang="0">
                  <a:pos x="0" y="1256"/>
                </a:cxn>
                <a:cxn ang="0">
                  <a:pos x="16" y="1304"/>
                </a:cxn>
                <a:cxn ang="0">
                  <a:pos x="0" y="1208"/>
                </a:cxn>
                <a:cxn ang="0">
                  <a:pos x="16" y="1160"/>
                </a:cxn>
                <a:cxn ang="0">
                  <a:pos x="0" y="1208"/>
                </a:cxn>
                <a:cxn ang="0">
                  <a:pos x="8" y="1056"/>
                </a:cxn>
                <a:cxn ang="0">
                  <a:pos x="8" y="1120"/>
                </a:cxn>
                <a:cxn ang="0">
                  <a:pos x="0" y="968"/>
                </a:cxn>
                <a:cxn ang="0">
                  <a:pos x="16" y="1016"/>
                </a:cxn>
                <a:cxn ang="0">
                  <a:pos x="0" y="920"/>
                </a:cxn>
                <a:cxn ang="0">
                  <a:pos x="16" y="872"/>
                </a:cxn>
                <a:cxn ang="0">
                  <a:pos x="0" y="920"/>
                </a:cxn>
                <a:cxn ang="0">
                  <a:pos x="8" y="768"/>
                </a:cxn>
                <a:cxn ang="0">
                  <a:pos x="8" y="832"/>
                </a:cxn>
                <a:cxn ang="0">
                  <a:pos x="0" y="680"/>
                </a:cxn>
                <a:cxn ang="0">
                  <a:pos x="16" y="728"/>
                </a:cxn>
                <a:cxn ang="0">
                  <a:pos x="0" y="632"/>
                </a:cxn>
                <a:cxn ang="0">
                  <a:pos x="16" y="584"/>
                </a:cxn>
                <a:cxn ang="0">
                  <a:pos x="0" y="632"/>
                </a:cxn>
                <a:cxn ang="0">
                  <a:pos x="8" y="480"/>
                </a:cxn>
                <a:cxn ang="0">
                  <a:pos x="8" y="544"/>
                </a:cxn>
                <a:cxn ang="0">
                  <a:pos x="0" y="392"/>
                </a:cxn>
                <a:cxn ang="0">
                  <a:pos x="16" y="440"/>
                </a:cxn>
                <a:cxn ang="0">
                  <a:pos x="0" y="344"/>
                </a:cxn>
                <a:cxn ang="0">
                  <a:pos x="16" y="296"/>
                </a:cxn>
                <a:cxn ang="0">
                  <a:pos x="0" y="344"/>
                </a:cxn>
                <a:cxn ang="0">
                  <a:pos x="8" y="192"/>
                </a:cxn>
                <a:cxn ang="0">
                  <a:pos x="8" y="256"/>
                </a:cxn>
                <a:cxn ang="0">
                  <a:pos x="0" y="104"/>
                </a:cxn>
                <a:cxn ang="0">
                  <a:pos x="16" y="152"/>
                </a:cxn>
                <a:cxn ang="0">
                  <a:pos x="0" y="56"/>
                </a:cxn>
                <a:cxn ang="0">
                  <a:pos x="16" y="8"/>
                </a:cxn>
                <a:cxn ang="0">
                  <a:pos x="0" y="56"/>
                </a:cxn>
              </a:cxnLst>
              <a:rect l="0" t="0" r="r" b="b"/>
              <a:pathLst>
                <a:path w="16" h="2272"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sp>
          <p:nvSpPr>
            <p:cNvPr id="27" name="Freeform 22">
              <a:extLst>
                <a:ext uri="{FF2B5EF4-FFF2-40B4-BE49-F238E27FC236}">
                  <a16:creationId xmlns:a16="http://schemas.microsoft.com/office/drawing/2014/main" id="{9F3F5281-35A2-41AD-A745-769F834A2D3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91" y="2251"/>
              <a:ext cx="4539" cy="12"/>
            </a:xfrm>
            <a:custGeom>
              <a:avLst/>
              <a:gdLst/>
              <a:ahLst/>
              <a:cxnLst>
                <a:cxn ang="0">
                  <a:pos x="104" y="0"/>
                </a:cxn>
                <a:cxn ang="0">
                  <a:pos x="248" y="0"/>
                </a:cxn>
                <a:cxn ang="0">
                  <a:pos x="352" y="8"/>
                </a:cxn>
                <a:cxn ang="0">
                  <a:pos x="440" y="16"/>
                </a:cxn>
                <a:cxn ang="0">
                  <a:pos x="488" y="16"/>
                </a:cxn>
                <a:cxn ang="0">
                  <a:pos x="576" y="8"/>
                </a:cxn>
                <a:cxn ang="0">
                  <a:pos x="680" y="0"/>
                </a:cxn>
                <a:cxn ang="0">
                  <a:pos x="872" y="0"/>
                </a:cxn>
                <a:cxn ang="0">
                  <a:pos x="1016" y="0"/>
                </a:cxn>
                <a:cxn ang="0">
                  <a:pos x="1120" y="8"/>
                </a:cxn>
                <a:cxn ang="0">
                  <a:pos x="1208" y="16"/>
                </a:cxn>
                <a:cxn ang="0">
                  <a:pos x="1256" y="16"/>
                </a:cxn>
                <a:cxn ang="0">
                  <a:pos x="1344" y="8"/>
                </a:cxn>
                <a:cxn ang="0">
                  <a:pos x="1448" y="0"/>
                </a:cxn>
                <a:cxn ang="0">
                  <a:pos x="1640" y="0"/>
                </a:cxn>
                <a:cxn ang="0">
                  <a:pos x="1784" y="0"/>
                </a:cxn>
                <a:cxn ang="0">
                  <a:pos x="1888" y="8"/>
                </a:cxn>
                <a:cxn ang="0">
                  <a:pos x="1976" y="16"/>
                </a:cxn>
                <a:cxn ang="0">
                  <a:pos x="2024" y="16"/>
                </a:cxn>
                <a:cxn ang="0">
                  <a:pos x="2112" y="8"/>
                </a:cxn>
                <a:cxn ang="0">
                  <a:pos x="2216" y="0"/>
                </a:cxn>
                <a:cxn ang="0">
                  <a:pos x="2408" y="0"/>
                </a:cxn>
                <a:cxn ang="0">
                  <a:pos x="2552" y="0"/>
                </a:cxn>
                <a:cxn ang="0">
                  <a:pos x="2656" y="8"/>
                </a:cxn>
                <a:cxn ang="0">
                  <a:pos x="2744" y="16"/>
                </a:cxn>
                <a:cxn ang="0">
                  <a:pos x="2792" y="16"/>
                </a:cxn>
                <a:cxn ang="0">
                  <a:pos x="2880" y="8"/>
                </a:cxn>
                <a:cxn ang="0">
                  <a:pos x="2984" y="0"/>
                </a:cxn>
                <a:cxn ang="0">
                  <a:pos x="3176" y="0"/>
                </a:cxn>
                <a:cxn ang="0">
                  <a:pos x="3320" y="0"/>
                </a:cxn>
                <a:cxn ang="0">
                  <a:pos x="3424" y="8"/>
                </a:cxn>
                <a:cxn ang="0">
                  <a:pos x="3512" y="16"/>
                </a:cxn>
                <a:cxn ang="0">
                  <a:pos x="3560" y="16"/>
                </a:cxn>
                <a:cxn ang="0">
                  <a:pos x="3648" y="8"/>
                </a:cxn>
                <a:cxn ang="0">
                  <a:pos x="3752" y="0"/>
                </a:cxn>
                <a:cxn ang="0">
                  <a:pos x="3944" y="0"/>
                </a:cxn>
                <a:cxn ang="0">
                  <a:pos x="4088" y="0"/>
                </a:cxn>
                <a:cxn ang="0">
                  <a:pos x="4192" y="8"/>
                </a:cxn>
                <a:cxn ang="0">
                  <a:pos x="4280" y="16"/>
                </a:cxn>
                <a:cxn ang="0">
                  <a:pos x="4328" y="16"/>
                </a:cxn>
                <a:cxn ang="0">
                  <a:pos x="4416" y="8"/>
                </a:cxn>
                <a:cxn ang="0">
                  <a:pos x="4520" y="0"/>
                </a:cxn>
                <a:cxn ang="0">
                  <a:pos x="4712" y="0"/>
                </a:cxn>
                <a:cxn ang="0">
                  <a:pos x="4856" y="0"/>
                </a:cxn>
                <a:cxn ang="0">
                  <a:pos x="4960" y="8"/>
                </a:cxn>
                <a:cxn ang="0">
                  <a:pos x="5048" y="16"/>
                </a:cxn>
                <a:cxn ang="0">
                  <a:pos x="5096" y="16"/>
                </a:cxn>
                <a:cxn ang="0">
                  <a:pos x="5184" y="8"/>
                </a:cxn>
                <a:cxn ang="0">
                  <a:pos x="5288" y="0"/>
                </a:cxn>
                <a:cxn ang="0">
                  <a:pos x="5480" y="0"/>
                </a:cxn>
                <a:cxn ang="0">
                  <a:pos x="5624" y="0"/>
                </a:cxn>
                <a:cxn ang="0">
                  <a:pos x="5728" y="8"/>
                </a:cxn>
                <a:cxn ang="0">
                  <a:pos x="5816" y="16"/>
                </a:cxn>
                <a:cxn ang="0">
                  <a:pos x="5864" y="16"/>
                </a:cxn>
                <a:cxn ang="0">
                  <a:pos x="5952" y="8"/>
                </a:cxn>
                <a:cxn ang="0">
                  <a:pos x="6056" y="0"/>
                </a:cxn>
              </a:cxnLst>
              <a:rect l="0" t="0" r="r" b="b"/>
              <a:pathLst>
                <a:path w="6112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  <a:moveTo>
                    <a:pt x="3464" y="0"/>
                  </a:moveTo>
                  <a:lnTo>
                    <a:pt x="3512" y="0"/>
                  </a:lnTo>
                  <a:cubicBezTo>
                    <a:pt x="3517" y="0"/>
                    <a:pt x="3520" y="4"/>
                    <a:pt x="3520" y="8"/>
                  </a:cubicBezTo>
                  <a:cubicBezTo>
                    <a:pt x="3520" y="13"/>
                    <a:pt x="3517" y="16"/>
                    <a:pt x="3512" y="16"/>
                  </a:cubicBezTo>
                  <a:lnTo>
                    <a:pt x="3464" y="16"/>
                  </a:lnTo>
                  <a:cubicBezTo>
                    <a:pt x="3460" y="16"/>
                    <a:pt x="3456" y="13"/>
                    <a:pt x="3456" y="8"/>
                  </a:cubicBezTo>
                  <a:cubicBezTo>
                    <a:pt x="3456" y="4"/>
                    <a:pt x="3460" y="0"/>
                    <a:pt x="3464" y="0"/>
                  </a:cubicBezTo>
                  <a:close/>
                  <a:moveTo>
                    <a:pt x="3560" y="0"/>
                  </a:moveTo>
                  <a:lnTo>
                    <a:pt x="3608" y="0"/>
                  </a:lnTo>
                  <a:cubicBezTo>
                    <a:pt x="3613" y="0"/>
                    <a:pt x="3616" y="4"/>
                    <a:pt x="3616" y="8"/>
                  </a:cubicBezTo>
                  <a:cubicBezTo>
                    <a:pt x="3616" y="13"/>
                    <a:pt x="3613" y="16"/>
                    <a:pt x="3608" y="16"/>
                  </a:cubicBezTo>
                  <a:lnTo>
                    <a:pt x="3560" y="16"/>
                  </a:lnTo>
                  <a:cubicBezTo>
                    <a:pt x="3556" y="16"/>
                    <a:pt x="3552" y="13"/>
                    <a:pt x="3552" y="8"/>
                  </a:cubicBezTo>
                  <a:cubicBezTo>
                    <a:pt x="3552" y="4"/>
                    <a:pt x="3556" y="0"/>
                    <a:pt x="3560" y="0"/>
                  </a:cubicBezTo>
                  <a:close/>
                  <a:moveTo>
                    <a:pt x="3656" y="0"/>
                  </a:moveTo>
                  <a:lnTo>
                    <a:pt x="3704" y="0"/>
                  </a:lnTo>
                  <a:cubicBezTo>
                    <a:pt x="3709" y="0"/>
                    <a:pt x="3712" y="4"/>
                    <a:pt x="3712" y="8"/>
                  </a:cubicBezTo>
                  <a:cubicBezTo>
                    <a:pt x="3712" y="13"/>
                    <a:pt x="3709" y="16"/>
                    <a:pt x="3704" y="16"/>
                  </a:cubicBezTo>
                  <a:lnTo>
                    <a:pt x="3656" y="16"/>
                  </a:lnTo>
                  <a:cubicBezTo>
                    <a:pt x="3652" y="16"/>
                    <a:pt x="3648" y="13"/>
                    <a:pt x="3648" y="8"/>
                  </a:cubicBezTo>
                  <a:cubicBezTo>
                    <a:pt x="3648" y="4"/>
                    <a:pt x="3652" y="0"/>
                    <a:pt x="3656" y="0"/>
                  </a:cubicBezTo>
                  <a:close/>
                  <a:moveTo>
                    <a:pt x="3752" y="0"/>
                  </a:moveTo>
                  <a:lnTo>
                    <a:pt x="3800" y="0"/>
                  </a:lnTo>
                  <a:cubicBezTo>
                    <a:pt x="3805" y="0"/>
                    <a:pt x="3808" y="4"/>
                    <a:pt x="3808" y="8"/>
                  </a:cubicBezTo>
                  <a:cubicBezTo>
                    <a:pt x="3808" y="13"/>
                    <a:pt x="3805" y="16"/>
                    <a:pt x="3800" y="16"/>
                  </a:cubicBezTo>
                  <a:lnTo>
                    <a:pt x="3752" y="16"/>
                  </a:lnTo>
                  <a:cubicBezTo>
                    <a:pt x="3748" y="16"/>
                    <a:pt x="3744" y="13"/>
                    <a:pt x="3744" y="8"/>
                  </a:cubicBezTo>
                  <a:cubicBezTo>
                    <a:pt x="3744" y="4"/>
                    <a:pt x="3748" y="0"/>
                    <a:pt x="3752" y="0"/>
                  </a:cubicBezTo>
                  <a:close/>
                  <a:moveTo>
                    <a:pt x="3848" y="0"/>
                  </a:moveTo>
                  <a:lnTo>
                    <a:pt x="3896" y="0"/>
                  </a:lnTo>
                  <a:cubicBezTo>
                    <a:pt x="3901" y="0"/>
                    <a:pt x="3904" y="4"/>
                    <a:pt x="3904" y="8"/>
                  </a:cubicBezTo>
                  <a:cubicBezTo>
                    <a:pt x="3904" y="13"/>
                    <a:pt x="3901" y="16"/>
                    <a:pt x="3896" y="16"/>
                  </a:cubicBezTo>
                  <a:lnTo>
                    <a:pt x="3848" y="16"/>
                  </a:lnTo>
                  <a:cubicBezTo>
                    <a:pt x="3844" y="16"/>
                    <a:pt x="3840" y="13"/>
                    <a:pt x="3840" y="8"/>
                  </a:cubicBezTo>
                  <a:cubicBezTo>
                    <a:pt x="3840" y="4"/>
                    <a:pt x="3844" y="0"/>
                    <a:pt x="3848" y="0"/>
                  </a:cubicBezTo>
                  <a:close/>
                  <a:moveTo>
                    <a:pt x="3944" y="0"/>
                  </a:moveTo>
                  <a:lnTo>
                    <a:pt x="3992" y="0"/>
                  </a:lnTo>
                  <a:cubicBezTo>
                    <a:pt x="3997" y="0"/>
                    <a:pt x="4000" y="4"/>
                    <a:pt x="4000" y="8"/>
                  </a:cubicBezTo>
                  <a:cubicBezTo>
                    <a:pt x="4000" y="13"/>
                    <a:pt x="3997" y="16"/>
                    <a:pt x="3992" y="16"/>
                  </a:cubicBezTo>
                  <a:lnTo>
                    <a:pt x="3944" y="16"/>
                  </a:lnTo>
                  <a:cubicBezTo>
                    <a:pt x="3940" y="16"/>
                    <a:pt x="3936" y="13"/>
                    <a:pt x="3936" y="8"/>
                  </a:cubicBezTo>
                  <a:cubicBezTo>
                    <a:pt x="3936" y="4"/>
                    <a:pt x="3940" y="0"/>
                    <a:pt x="3944" y="0"/>
                  </a:cubicBezTo>
                  <a:close/>
                  <a:moveTo>
                    <a:pt x="4040" y="0"/>
                  </a:moveTo>
                  <a:lnTo>
                    <a:pt x="4088" y="0"/>
                  </a:lnTo>
                  <a:cubicBezTo>
                    <a:pt x="4093" y="0"/>
                    <a:pt x="4096" y="4"/>
                    <a:pt x="4096" y="8"/>
                  </a:cubicBezTo>
                  <a:cubicBezTo>
                    <a:pt x="4096" y="13"/>
                    <a:pt x="4093" y="16"/>
                    <a:pt x="4088" y="16"/>
                  </a:cubicBezTo>
                  <a:lnTo>
                    <a:pt x="4040" y="16"/>
                  </a:lnTo>
                  <a:cubicBezTo>
                    <a:pt x="4036" y="16"/>
                    <a:pt x="4032" y="13"/>
                    <a:pt x="4032" y="8"/>
                  </a:cubicBezTo>
                  <a:cubicBezTo>
                    <a:pt x="4032" y="4"/>
                    <a:pt x="4036" y="0"/>
                    <a:pt x="4040" y="0"/>
                  </a:cubicBezTo>
                  <a:close/>
                  <a:moveTo>
                    <a:pt x="4136" y="0"/>
                  </a:moveTo>
                  <a:lnTo>
                    <a:pt x="4184" y="0"/>
                  </a:lnTo>
                  <a:cubicBezTo>
                    <a:pt x="4189" y="0"/>
                    <a:pt x="4192" y="4"/>
                    <a:pt x="4192" y="8"/>
                  </a:cubicBezTo>
                  <a:cubicBezTo>
                    <a:pt x="4192" y="13"/>
                    <a:pt x="4189" y="16"/>
                    <a:pt x="4184" y="16"/>
                  </a:cubicBezTo>
                  <a:lnTo>
                    <a:pt x="4136" y="16"/>
                  </a:lnTo>
                  <a:cubicBezTo>
                    <a:pt x="4132" y="16"/>
                    <a:pt x="4128" y="13"/>
                    <a:pt x="4128" y="8"/>
                  </a:cubicBezTo>
                  <a:cubicBezTo>
                    <a:pt x="4128" y="4"/>
                    <a:pt x="4132" y="0"/>
                    <a:pt x="4136" y="0"/>
                  </a:cubicBezTo>
                  <a:close/>
                  <a:moveTo>
                    <a:pt x="4232" y="0"/>
                  </a:moveTo>
                  <a:lnTo>
                    <a:pt x="4280" y="0"/>
                  </a:lnTo>
                  <a:cubicBezTo>
                    <a:pt x="4285" y="0"/>
                    <a:pt x="4288" y="4"/>
                    <a:pt x="4288" y="8"/>
                  </a:cubicBezTo>
                  <a:cubicBezTo>
                    <a:pt x="4288" y="13"/>
                    <a:pt x="4285" y="16"/>
                    <a:pt x="4280" y="16"/>
                  </a:cubicBezTo>
                  <a:lnTo>
                    <a:pt x="4232" y="16"/>
                  </a:lnTo>
                  <a:cubicBezTo>
                    <a:pt x="4228" y="16"/>
                    <a:pt x="4224" y="13"/>
                    <a:pt x="4224" y="8"/>
                  </a:cubicBezTo>
                  <a:cubicBezTo>
                    <a:pt x="4224" y="4"/>
                    <a:pt x="4228" y="0"/>
                    <a:pt x="4232" y="0"/>
                  </a:cubicBezTo>
                  <a:close/>
                  <a:moveTo>
                    <a:pt x="4328" y="0"/>
                  </a:moveTo>
                  <a:lnTo>
                    <a:pt x="4376" y="0"/>
                  </a:lnTo>
                  <a:cubicBezTo>
                    <a:pt x="4381" y="0"/>
                    <a:pt x="4384" y="4"/>
                    <a:pt x="4384" y="8"/>
                  </a:cubicBezTo>
                  <a:cubicBezTo>
                    <a:pt x="4384" y="13"/>
                    <a:pt x="4381" y="16"/>
                    <a:pt x="4376" y="16"/>
                  </a:cubicBezTo>
                  <a:lnTo>
                    <a:pt x="4328" y="16"/>
                  </a:lnTo>
                  <a:cubicBezTo>
                    <a:pt x="4324" y="16"/>
                    <a:pt x="4320" y="13"/>
                    <a:pt x="4320" y="8"/>
                  </a:cubicBezTo>
                  <a:cubicBezTo>
                    <a:pt x="4320" y="4"/>
                    <a:pt x="4324" y="0"/>
                    <a:pt x="4328" y="0"/>
                  </a:cubicBezTo>
                  <a:close/>
                  <a:moveTo>
                    <a:pt x="4424" y="0"/>
                  </a:moveTo>
                  <a:lnTo>
                    <a:pt x="4472" y="0"/>
                  </a:lnTo>
                  <a:cubicBezTo>
                    <a:pt x="4477" y="0"/>
                    <a:pt x="4480" y="4"/>
                    <a:pt x="4480" y="8"/>
                  </a:cubicBezTo>
                  <a:cubicBezTo>
                    <a:pt x="4480" y="13"/>
                    <a:pt x="4477" y="16"/>
                    <a:pt x="4472" y="16"/>
                  </a:cubicBezTo>
                  <a:lnTo>
                    <a:pt x="4424" y="16"/>
                  </a:lnTo>
                  <a:cubicBezTo>
                    <a:pt x="4420" y="16"/>
                    <a:pt x="4416" y="13"/>
                    <a:pt x="4416" y="8"/>
                  </a:cubicBezTo>
                  <a:cubicBezTo>
                    <a:pt x="4416" y="4"/>
                    <a:pt x="4420" y="0"/>
                    <a:pt x="4424" y="0"/>
                  </a:cubicBezTo>
                  <a:close/>
                  <a:moveTo>
                    <a:pt x="4520" y="0"/>
                  </a:moveTo>
                  <a:lnTo>
                    <a:pt x="4568" y="0"/>
                  </a:lnTo>
                  <a:cubicBezTo>
                    <a:pt x="4573" y="0"/>
                    <a:pt x="4576" y="4"/>
                    <a:pt x="4576" y="8"/>
                  </a:cubicBezTo>
                  <a:cubicBezTo>
                    <a:pt x="4576" y="13"/>
                    <a:pt x="4573" y="16"/>
                    <a:pt x="4568" y="16"/>
                  </a:cubicBezTo>
                  <a:lnTo>
                    <a:pt x="4520" y="16"/>
                  </a:lnTo>
                  <a:cubicBezTo>
                    <a:pt x="4516" y="16"/>
                    <a:pt x="4512" y="13"/>
                    <a:pt x="4512" y="8"/>
                  </a:cubicBezTo>
                  <a:cubicBezTo>
                    <a:pt x="4512" y="4"/>
                    <a:pt x="4516" y="0"/>
                    <a:pt x="4520" y="0"/>
                  </a:cubicBezTo>
                  <a:close/>
                  <a:moveTo>
                    <a:pt x="4616" y="0"/>
                  </a:moveTo>
                  <a:lnTo>
                    <a:pt x="4664" y="0"/>
                  </a:lnTo>
                  <a:cubicBezTo>
                    <a:pt x="4669" y="0"/>
                    <a:pt x="4672" y="4"/>
                    <a:pt x="4672" y="8"/>
                  </a:cubicBezTo>
                  <a:cubicBezTo>
                    <a:pt x="4672" y="13"/>
                    <a:pt x="4669" y="16"/>
                    <a:pt x="4664" y="16"/>
                  </a:cubicBezTo>
                  <a:lnTo>
                    <a:pt x="4616" y="16"/>
                  </a:lnTo>
                  <a:cubicBezTo>
                    <a:pt x="4612" y="16"/>
                    <a:pt x="4608" y="13"/>
                    <a:pt x="4608" y="8"/>
                  </a:cubicBezTo>
                  <a:cubicBezTo>
                    <a:pt x="4608" y="4"/>
                    <a:pt x="4612" y="0"/>
                    <a:pt x="4616" y="0"/>
                  </a:cubicBezTo>
                  <a:close/>
                  <a:moveTo>
                    <a:pt x="4712" y="0"/>
                  </a:moveTo>
                  <a:lnTo>
                    <a:pt x="4760" y="0"/>
                  </a:lnTo>
                  <a:cubicBezTo>
                    <a:pt x="4765" y="0"/>
                    <a:pt x="4768" y="4"/>
                    <a:pt x="4768" y="8"/>
                  </a:cubicBezTo>
                  <a:cubicBezTo>
                    <a:pt x="4768" y="13"/>
                    <a:pt x="4765" y="16"/>
                    <a:pt x="4760" y="16"/>
                  </a:cubicBezTo>
                  <a:lnTo>
                    <a:pt x="4712" y="16"/>
                  </a:lnTo>
                  <a:cubicBezTo>
                    <a:pt x="4708" y="16"/>
                    <a:pt x="4704" y="13"/>
                    <a:pt x="4704" y="8"/>
                  </a:cubicBezTo>
                  <a:cubicBezTo>
                    <a:pt x="4704" y="4"/>
                    <a:pt x="4708" y="0"/>
                    <a:pt x="4712" y="0"/>
                  </a:cubicBezTo>
                  <a:close/>
                  <a:moveTo>
                    <a:pt x="4808" y="0"/>
                  </a:moveTo>
                  <a:lnTo>
                    <a:pt x="4856" y="0"/>
                  </a:lnTo>
                  <a:cubicBezTo>
                    <a:pt x="4861" y="0"/>
                    <a:pt x="4864" y="4"/>
                    <a:pt x="4864" y="8"/>
                  </a:cubicBezTo>
                  <a:cubicBezTo>
                    <a:pt x="4864" y="13"/>
                    <a:pt x="4861" y="16"/>
                    <a:pt x="4856" y="16"/>
                  </a:cubicBezTo>
                  <a:lnTo>
                    <a:pt x="4808" y="16"/>
                  </a:lnTo>
                  <a:cubicBezTo>
                    <a:pt x="4804" y="16"/>
                    <a:pt x="4800" y="13"/>
                    <a:pt x="4800" y="8"/>
                  </a:cubicBezTo>
                  <a:cubicBezTo>
                    <a:pt x="4800" y="4"/>
                    <a:pt x="4804" y="0"/>
                    <a:pt x="4808" y="0"/>
                  </a:cubicBezTo>
                  <a:close/>
                  <a:moveTo>
                    <a:pt x="4904" y="0"/>
                  </a:moveTo>
                  <a:lnTo>
                    <a:pt x="4952" y="0"/>
                  </a:lnTo>
                  <a:cubicBezTo>
                    <a:pt x="4957" y="0"/>
                    <a:pt x="4960" y="4"/>
                    <a:pt x="4960" y="8"/>
                  </a:cubicBezTo>
                  <a:cubicBezTo>
                    <a:pt x="4960" y="13"/>
                    <a:pt x="4957" y="16"/>
                    <a:pt x="4952" y="16"/>
                  </a:cubicBezTo>
                  <a:lnTo>
                    <a:pt x="4904" y="16"/>
                  </a:lnTo>
                  <a:cubicBezTo>
                    <a:pt x="4900" y="16"/>
                    <a:pt x="4896" y="13"/>
                    <a:pt x="4896" y="8"/>
                  </a:cubicBezTo>
                  <a:cubicBezTo>
                    <a:pt x="4896" y="4"/>
                    <a:pt x="4900" y="0"/>
                    <a:pt x="4904" y="0"/>
                  </a:cubicBezTo>
                  <a:close/>
                  <a:moveTo>
                    <a:pt x="5000" y="0"/>
                  </a:moveTo>
                  <a:lnTo>
                    <a:pt x="5048" y="0"/>
                  </a:lnTo>
                  <a:cubicBezTo>
                    <a:pt x="5053" y="0"/>
                    <a:pt x="5056" y="4"/>
                    <a:pt x="5056" y="8"/>
                  </a:cubicBezTo>
                  <a:cubicBezTo>
                    <a:pt x="5056" y="13"/>
                    <a:pt x="5053" y="16"/>
                    <a:pt x="5048" y="16"/>
                  </a:cubicBezTo>
                  <a:lnTo>
                    <a:pt x="5000" y="16"/>
                  </a:lnTo>
                  <a:cubicBezTo>
                    <a:pt x="4996" y="16"/>
                    <a:pt x="4992" y="13"/>
                    <a:pt x="4992" y="8"/>
                  </a:cubicBezTo>
                  <a:cubicBezTo>
                    <a:pt x="4992" y="4"/>
                    <a:pt x="4996" y="0"/>
                    <a:pt x="5000" y="0"/>
                  </a:cubicBezTo>
                  <a:close/>
                  <a:moveTo>
                    <a:pt x="5096" y="0"/>
                  </a:moveTo>
                  <a:lnTo>
                    <a:pt x="5144" y="0"/>
                  </a:lnTo>
                  <a:cubicBezTo>
                    <a:pt x="5149" y="0"/>
                    <a:pt x="5152" y="4"/>
                    <a:pt x="5152" y="8"/>
                  </a:cubicBezTo>
                  <a:cubicBezTo>
                    <a:pt x="5152" y="13"/>
                    <a:pt x="5149" y="16"/>
                    <a:pt x="5144" y="16"/>
                  </a:cubicBezTo>
                  <a:lnTo>
                    <a:pt x="5096" y="16"/>
                  </a:lnTo>
                  <a:cubicBezTo>
                    <a:pt x="5092" y="16"/>
                    <a:pt x="5088" y="13"/>
                    <a:pt x="5088" y="8"/>
                  </a:cubicBezTo>
                  <a:cubicBezTo>
                    <a:pt x="5088" y="4"/>
                    <a:pt x="5092" y="0"/>
                    <a:pt x="5096" y="0"/>
                  </a:cubicBezTo>
                  <a:close/>
                  <a:moveTo>
                    <a:pt x="5192" y="0"/>
                  </a:moveTo>
                  <a:lnTo>
                    <a:pt x="5240" y="0"/>
                  </a:lnTo>
                  <a:cubicBezTo>
                    <a:pt x="5245" y="0"/>
                    <a:pt x="5248" y="4"/>
                    <a:pt x="5248" y="8"/>
                  </a:cubicBezTo>
                  <a:cubicBezTo>
                    <a:pt x="5248" y="13"/>
                    <a:pt x="5245" y="16"/>
                    <a:pt x="5240" y="16"/>
                  </a:cubicBezTo>
                  <a:lnTo>
                    <a:pt x="5192" y="16"/>
                  </a:lnTo>
                  <a:cubicBezTo>
                    <a:pt x="5188" y="16"/>
                    <a:pt x="5184" y="13"/>
                    <a:pt x="5184" y="8"/>
                  </a:cubicBezTo>
                  <a:cubicBezTo>
                    <a:pt x="5184" y="4"/>
                    <a:pt x="5188" y="0"/>
                    <a:pt x="5192" y="0"/>
                  </a:cubicBezTo>
                  <a:close/>
                  <a:moveTo>
                    <a:pt x="5288" y="0"/>
                  </a:moveTo>
                  <a:lnTo>
                    <a:pt x="5336" y="0"/>
                  </a:lnTo>
                  <a:cubicBezTo>
                    <a:pt x="5341" y="0"/>
                    <a:pt x="5344" y="4"/>
                    <a:pt x="5344" y="8"/>
                  </a:cubicBezTo>
                  <a:cubicBezTo>
                    <a:pt x="5344" y="13"/>
                    <a:pt x="5341" y="16"/>
                    <a:pt x="5336" y="16"/>
                  </a:cubicBezTo>
                  <a:lnTo>
                    <a:pt x="5288" y="16"/>
                  </a:lnTo>
                  <a:cubicBezTo>
                    <a:pt x="5284" y="16"/>
                    <a:pt x="5280" y="13"/>
                    <a:pt x="5280" y="8"/>
                  </a:cubicBezTo>
                  <a:cubicBezTo>
                    <a:pt x="5280" y="4"/>
                    <a:pt x="5284" y="0"/>
                    <a:pt x="5288" y="0"/>
                  </a:cubicBezTo>
                  <a:close/>
                  <a:moveTo>
                    <a:pt x="5384" y="0"/>
                  </a:moveTo>
                  <a:lnTo>
                    <a:pt x="5432" y="0"/>
                  </a:lnTo>
                  <a:cubicBezTo>
                    <a:pt x="5437" y="0"/>
                    <a:pt x="5440" y="4"/>
                    <a:pt x="5440" y="8"/>
                  </a:cubicBezTo>
                  <a:cubicBezTo>
                    <a:pt x="5440" y="13"/>
                    <a:pt x="5437" y="16"/>
                    <a:pt x="5432" y="16"/>
                  </a:cubicBezTo>
                  <a:lnTo>
                    <a:pt x="5384" y="16"/>
                  </a:lnTo>
                  <a:cubicBezTo>
                    <a:pt x="5380" y="16"/>
                    <a:pt x="5376" y="13"/>
                    <a:pt x="5376" y="8"/>
                  </a:cubicBezTo>
                  <a:cubicBezTo>
                    <a:pt x="5376" y="4"/>
                    <a:pt x="5380" y="0"/>
                    <a:pt x="5384" y="0"/>
                  </a:cubicBezTo>
                  <a:close/>
                  <a:moveTo>
                    <a:pt x="5480" y="0"/>
                  </a:moveTo>
                  <a:lnTo>
                    <a:pt x="5528" y="0"/>
                  </a:lnTo>
                  <a:cubicBezTo>
                    <a:pt x="5533" y="0"/>
                    <a:pt x="5536" y="4"/>
                    <a:pt x="5536" y="8"/>
                  </a:cubicBezTo>
                  <a:cubicBezTo>
                    <a:pt x="5536" y="13"/>
                    <a:pt x="5533" y="16"/>
                    <a:pt x="5528" y="16"/>
                  </a:cubicBezTo>
                  <a:lnTo>
                    <a:pt x="5480" y="16"/>
                  </a:lnTo>
                  <a:cubicBezTo>
                    <a:pt x="5476" y="16"/>
                    <a:pt x="5472" y="13"/>
                    <a:pt x="5472" y="8"/>
                  </a:cubicBezTo>
                  <a:cubicBezTo>
                    <a:pt x="5472" y="4"/>
                    <a:pt x="5476" y="0"/>
                    <a:pt x="5480" y="0"/>
                  </a:cubicBezTo>
                  <a:close/>
                  <a:moveTo>
                    <a:pt x="5576" y="0"/>
                  </a:moveTo>
                  <a:lnTo>
                    <a:pt x="5624" y="0"/>
                  </a:lnTo>
                  <a:cubicBezTo>
                    <a:pt x="5629" y="0"/>
                    <a:pt x="5632" y="4"/>
                    <a:pt x="5632" y="8"/>
                  </a:cubicBezTo>
                  <a:cubicBezTo>
                    <a:pt x="5632" y="13"/>
                    <a:pt x="5629" y="16"/>
                    <a:pt x="5624" y="16"/>
                  </a:cubicBezTo>
                  <a:lnTo>
                    <a:pt x="5576" y="16"/>
                  </a:lnTo>
                  <a:cubicBezTo>
                    <a:pt x="5572" y="16"/>
                    <a:pt x="5568" y="13"/>
                    <a:pt x="5568" y="8"/>
                  </a:cubicBezTo>
                  <a:cubicBezTo>
                    <a:pt x="5568" y="4"/>
                    <a:pt x="5572" y="0"/>
                    <a:pt x="5576" y="0"/>
                  </a:cubicBezTo>
                  <a:close/>
                  <a:moveTo>
                    <a:pt x="5672" y="0"/>
                  </a:moveTo>
                  <a:lnTo>
                    <a:pt x="5720" y="0"/>
                  </a:lnTo>
                  <a:cubicBezTo>
                    <a:pt x="5725" y="0"/>
                    <a:pt x="5728" y="4"/>
                    <a:pt x="5728" y="8"/>
                  </a:cubicBezTo>
                  <a:cubicBezTo>
                    <a:pt x="5728" y="13"/>
                    <a:pt x="5725" y="16"/>
                    <a:pt x="5720" y="16"/>
                  </a:cubicBezTo>
                  <a:lnTo>
                    <a:pt x="5672" y="16"/>
                  </a:lnTo>
                  <a:cubicBezTo>
                    <a:pt x="5668" y="16"/>
                    <a:pt x="5664" y="13"/>
                    <a:pt x="5664" y="8"/>
                  </a:cubicBezTo>
                  <a:cubicBezTo>
                    <a:pt x="5664" y="4"/>
                    <a:pt x="5668" y="0"/>
                    <a:pt x="5672" y="0"/>
                  </a:cubicBezTo>
                  <a:close/>
                  <a:moveTo>
                    <a:pt x="5768" y="0"/>
                  </a:moveTo>
                  <a:lnTo>
                    <a:pt x="5816" y="0"/>
                  </a:lnTo>
                  <a:cubicBezTo>
                    <a:pt x="5821" y="0"/>
                    <a:pt x="5824" y="4"/>
                    <a:pt x="5824" y="8"/>
                  </a:cubicBezTo>
                  <a:cubicBezTo>
                    <a:pt x="5824" y="13"/>
                    <a:pt x="5821" y="16"/>
                    <a:pt x="5816" y="16"/>
                  </a:cubicBezTo>
                  <a:lnTo>
                    <a:pt x="5768" y="16"/>
                  </a:lnTo>
                  <a:cubicBezTo>
                    <a:pt x="5764" y="16"/>
                    <a:pt x="5760" y="13"/>
                    <a:pt x="5760" y="8"/>
                  </a:cubicBezTo>
                  <a:cubicBezTo>
                    <a:pt x="5760" y="4"/>
                    <a:pt x="5764" y="0"/>
                    <a:pt x="5768" y="0"/>
                  </a:cubicBezTo>
                  <a:close/>
                  <a:moveTo>
                    <a:pt x="5864" y="0"/>
                  </a:moveTo>
                  <a:lnTo>
                    <a:pt x="5912" y="0"/>
                  </a:lnTo>
                  <a:cubicBezTo>
                    <a:pt x="5917" y="0"/>
                    <a:pt x="5920" y="4"/>
                    <a:pt x="5920" y="8"/>
                  </a:cubicBezTo>
                  <a:cubicBezTo>
                    <a:pt x="5920" y="13"/>
                    <a:pt x="5917" y="16"/>
                    <a:pt x="5912" y="16"/>
                  </a:cubicBezTo>
                  <a:lnTo>
                    <a:pt x="5864" y="16"/>
                  </a:lnTo>
                  <a:cubicBezTo>
                    <a:pt x="5860" y="16"/>
                    <a:pt x="5856" y="13"/>
                    <a:pt x="5856" y="8"/>
                  </a:cubicBezTo>
                  <a:cubicBezTo>
                    <a:pt x="5856" y="4"/>
                    <a:pt x="5860" y="0"/>
                    <a:pt x="5864" y="0"/>
                  </a:cubicBezTo>
                  <a:close/>
                  <a:moveTo>
                    <a:pt x="5960" y="0"/>
                  </a:moveTo>
                  <a:lnTo>
                    <a:pt x="6008" y="0"/>
                  </a:lnTo>
                  <a:cubicBezTo>
                    <a:pt x="6013" y="0"/>
                    <a:pt x="6016" y="4"/>
                    <a:pt x="6016" y="8"/>
                  </a:cubicBezTo>
                  <a:cubicBezTo>
                    <a:pt x="6016" y="13"/>
                    <a:pt x="6013" y="16"/>
                    <a:pt x="6008" y="16"/>
                  </a:cubicBezTo>
                  <a:lnTo>
                    <a:pt x="5960" y="16"/>
                  </a:lnTo>
                  <a:cubicBezTo>
                    <a:pt x="5956" y="16"/>
                    <a:pt x="5952" y="13"/>
                    <a:pt x="5952" y="8"/>
                  </a:cubicBezTo>
                  <a:cubicBezTo>
                    <a:pt x="5952" y="4"/>
                    <a:pt x="5956" y="0"/>
                    <a:pt x="5960" y="0"/>
                  </a:cubicBezTo>
                  <a:close/>
                  <a:moveTo>
                    <a:pt x="6056" y="0"/>
                  </a:moveTo>
                  <a:lnTo>
                    <a:pt x="6104" y="0"/>
                  </a:lnTo>
                  <a:cubicBezTo>
                    <a:pt x="6109" y="0"/>
                    <a:pt x="6112" y="4"/>
                    <a:pt x="6112" y="8"/>
                  </a:cubicBezTo>
                  <a:cubicBezTo>
                    <a:pt x="6112" y="13"/>
                    <a:pt x="6109" y="16"/>
                    <a:pt x="6104" y="16"/>
                  </a:cubicBezTo>
                  <a:lnTo>
                    <a:pt x="6056" y="16"/>
                  </a:lnTo>
                  <a:cubicBezTo>
                    <a:pt x="6052" y="16"/>
                    <a:pt x="6048" y="13"/>
                    <a:pt x="6048" y="8"/>
                  </a:cubicBezTo>
                  <a:cubicBezTo>
                    <a:pt x="6048" y="4"/>
                    <a:pt x="6052" y="0"/>
                    <a:pt x="6056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sp>
          <p:nvSpPr>
            <p:cNvPr id="28" name="Freeform 23">
              <a:extLst>
                <a:ext uri="{FF2B5EF4-FFF2-40B4-BE49-F238E27FC236}">
                  <a16:creationId xmlns:a16="http://schemas.microsoft.com/office/drawing/2014/main" id="{029ACA1D-114A-4184-B27F-F818CC62913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89" y="1823"/>
              <a:ext cx="2543" cy="12"/>
            </a:xfrm>
            <a:custGeom>
              <a:avLst/>
              <a:gdLst/>
              <a:ahLst/>
              <a:cxnLst>
                <a:cxn ang="0">
                  <a:pos x="56" y="16"/>
                </a:cxn>
                <a:cxn ang="0">
                  <a:pos x="104" y="0"/>
                </a:cxn>
                <a:cxn ang="0">
                  <a:pos x="104" y="16"/>
                </a:cxn>
                <a:cxn ang="0">
                  <a:pos x="248" y="0"/>
                </a:cxn>
                <a:cxn ang="0">
                  <a:pos x="192" y="8"/>
                </a:cxn>
                <a:cxn ang="0">
                  <a:pos x="352" y="8"/>
                </a:cxn>
                <a:cxn ang="0">
                  <a:pos x="296" y="0"/>
                </a:cxn>
                <a:cxn ang="0">
                  <a:pos x="440" y="16"/>
                </a:cxn>
                <a:cxn ang="0">
                  <a:pos x="488" y="0"/>
                </a:cxn>
                <a:cxn ang="0">
                  <a:pos x="488" y="16"/>
                </a:cxn>
                <a:cxn ang="0">
                  <a:pos x="632" y="0"/>
                </a:cxn>
                <a:cxn ang="0">
                  <a:pos x="576" y="8"/>
                </a:cxn>
                <a:cxn ang="0">
                  <a:pos x="736" y="8"/>
                </a:cxn>
                <a:cxn ang="0">
                  <a:pos x="680" y="0"/>
                </a:cxn>
                <a:cxn ang="0">
                  <a:pos x="824" y="16"/>
                </a:cxn>
                <a:cxn ang="0">
                  <a:pos x="872" y="0"/>
                </a:cxn>
                <a:cxn ang="0">
                  <a:pos x="872" y="16"/>
                </a:cxn>
                <a:cxn ang="0">
                  <a:pos x="1016" y="0"/>
                </a:cxn>
                <a:cxn ang="0">
                  <a:pos x="960" y="8"/>
                </a:cxn>
                <a:cxn ang="0">
                  <a:pos x="1120" y="8"/>
                </a:cxn>
                <a:cxn ang="0">
                  <a:pos x="1064" y="0"/>
                </a:cxn>
                <a:cxn ang="0">
                  <a:pos x="1208" y="16"/>
                </a:cxn>
                <a:cxn ang="0">
                  <a:pos x="1256" y="0"/>
                </a:cxn>
                <a:cxn ang="0">
                  <a:pos x="1256" y="16"/>
                </a:cxn>
                <a:cxn ang="0">
                  <a:pos x="1400" y="0"/>
                </a:cxn>
                <a:cxn ang="0">
                  <a:pos x="1344" y="8"/>
                </a:cxn>
                <a:cxn ang="0">
                  <a:pos x="1504" y="8"/>
                </a:cxn>
                <a:cxn ang="0">
                  <a:pos x="1448" y="0"/>
                </a:cxn>
                <a:cxn ang="0">
                  <a:pos x="1592" y="16"/>
                </a:cxn>
                <a:cxn ang="0">
                  <a:pos x="1640" y="0"/>
                </a:cxn>
                <a:cxn ang="0">
                  <a:pos x="1640" y="16"/>
                </a:cxn>
                <a:cxn ang="0">
                  <a:pos x="1784" y="0"/>
                </a:cxn>
                <a:cxn ang="0">
                  <a:pos x="1728" y="8"/>
                </a:cxn>
                <a:cxn ang="0">
                  <a:pos x="1888" y="8"/>
                </a:cxn>
                <a:cxn ang="0">
                  <a:pos x="1832" y="0"/>
                </a:cxn>
                <a:cxn ang="0">
                  <a:pos x="1976" y="16"/>
                </a:cxn>
                <a:cxn ang="0">
                  <a:pos x="2024" y="0"/>
                </a:cxn>
                <a:cxn ang="0">
                  <a:pos x="2024" y="16"/>
                </a:cxn>
                <a:cxn ang="0">
                  <a:pos x="2168" y="0"/>
                </a:cxn>
                <a:cxn ang="0">
                  <a:pos x="2112" y="8"/>
                </a:cxn>
                <a:cxn ang="0">
                  <a:pos x="2272" y="8"/>
                </a:cxn>
                <a:cxn ang="0">
                  <a:pos x="2216" y="0"/>
                </a:cxn>
                <a:cxn ang="0">
                  <a:pos x="2360" y="16"/>
                </a:cxn>
                <a:cxn ang="0">
                  <a:pos x="2408" y="0"/>
                </a:cxn>
                <a:cxn ang="0">
                  <a:pos x="2408" y="16"/>
                </a:cxn>
                <a:cxn ang="0">
                  <a:pos x="2552" y="0"/>
                </a:cxn>
                <a:cxn ang="0">
                  <a:pos x="2496" y="8"/>
                </a:cxn>
                <a:cxn ang="0">
                  <a:pos x="2656" y="8"/>
                </a:cxn>
                <a:cxn ang="0">
                  <a:pos x="2600" y="0"/>
                </a:cxn>
                <a:cxn ang="0">
                  <a:pos x="2744" y="16"/>
                </a:cxn>
                <a:cxn ang="0">
                  <a:pos x="2792" y="0"/>
                </a:cxn>
                <a:cxn ang="0">
                  <a:pos x="2792" y="16"/>
                </a:cxn>
                <a:cxn ang="0">
                  <a:pos x="2936" y="0"/>
                </a:cxn>
                <a:cxn ang="0">
                  <a:pos x="2880" y="8"/>
                </a:cxn>
                <a:cxn ang="0">
                  <a:pos x="3040" y="8"/>
                </a:cxn>
                <a:cxn ang="0">
                  <a:pos x="2984" y="0"/>
                </a:cxn>
                <a:cxn ang="0">
                  <a:pos x="3128" y="16"/>
                </a:cxn>
                <a:cxn ang="0">
                  <a:pos x="3176" y="0"/>
                </a:cxn>
                <a:cxn ang="0">
                  <a:pos x="3176" y="16"/>
                </a:cxn>
                <a:cxn ang="0">
                  <a:pos x="3320" y="0"/>
                </a:cxn>
                <a:cxn ang="0">
                  <a:pos x="3264" y="8"/>
                </a:cxn>
                <a:cxn ang="0">
                  <a:pos x="3424" y="8"/>
                </a:cxn>
                <a:cxn ang="0">
                  <a:pos x="3368" y="0"/>
                </a:cxn>
              </a:cxnLst>
              <a:rect l="0" t="0" r="r" b="b"/>
              <a:pathLst>
                <a:path w="3424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8651937-1F04-478B-942B-E0C3337C66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523"/>
              <a:ext cx="142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 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E0594B4D-C34D-4B21-9844-2475F33D58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523"/>
              <a:ext cx="342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BA762C3E-5A7B-4B43-B146-19774B4244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1626"/>
              <a:ext cx="5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54471347-87B7-4FA6-B54F-9E39368051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4" y="1626"/>
              <a:ext cx="237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20 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6FAD4CD2-C5D9-49D0-8265-50D6B646D7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8" y="1620"/>
              <a:ext cx="369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8E00804-0EA6-4692-93F7-7D7C53AA2C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2008"/>
              <a:ext cx="148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8198FD34-90E0-4379-8D77-B236351749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4" y="2024"/>
              <a:ext cx="277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28 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38D029F8-4C58-4127-B317-F49CB56169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8" y="2024"/>
              <a:ext cx="341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ACA34B7D-60B0-4BB9-BE2C-58035791E6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3326"/>
              <a:ext cx="5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5D90D662-3AE6-4CBC-A960-7FE5B5AFFA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4" y="3326"/>
              <a:ext cx="227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40 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40A29C2D-C040-422A-B31D-A43343E4BB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8" y="3326"/>
              <a:ext cx="265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5A5817E6-D575-44ED-8762-CA2B734DB6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3" y="4019"/>
              <a:ext cx="331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9.75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86D0531D-7FC6-445D-89F9-60706E9D31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21" y="4013"/>
              <a:ext cx="331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10.5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DE650C3D-1F53-4B79-8AD4-E23704B695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7" y="4020"/>
              <a:ext cx="18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20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E5731CFA-44B8-4CC3-A22B-44912E5F3D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8" y="4020"/>
              <a:ext cx="18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30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694FC06E-7399-45D0-B5DB-A93682D4AE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5" y="4020"/>
              <a:ext cx="83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04EBB20A-0647-42E8-9258-7845ED0858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7" y="4019"/>
              <a:ext cx="331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9.75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CD1A72BE-9650-4522-BD3F-1A693F8E83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" y="4020"/>
              <a:ext cx="5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9EB725F5-B577-4256-BAF5-829EAC1ACF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3" y="4019"/>
              <a:ext cx="331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10.5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5A437064-E163-47A7-AA19-C655BB2DB3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1" y="4020"/>
              <a:ext cx="5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8A15BFC3-F842-4710-B56B-FB8A8CB17E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1" y="4020"/>
              <a:ext cx="18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20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41FD7B16-ED4D-43D8-98E9-E3AFAD84A4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1" y="4020"/>
              <a:ext cx="5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E6AA31EE-24DA-4D56-A1DB-F25B32576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4020"/>
              <a:ext cx="18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30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109D06D1-98C1-432D-842B-FA44739916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53" y="3592"/>
              <a:ext cx="39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Freq 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455F2BC3-B675-4C7C-91CE-A161E61284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21" y="3592"/>
              <a:ext cx="4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[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A6777C90-0D91-4E27-A29A-BC724DDB9C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68" y="3592"/>
              <a:ext cx="38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MHz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7DE7C992-4236-4E93-96D4-05D9BFF398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89" y="3592"/>
              <a:ext cx="4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]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6" name="Line 175">
              <a:extLst>
                <a:ext uri="{FF2B5EF4-FFF2-40B4-BE49-F238E27FC236}">
                  <a16:creationId xmlns:a16="http://schemas.microsoft.com/office/drawing/2014/main" id="{8387EEB5-2240-4389-B286-FA083FCC623B}"/>
                </a:ext>
              </a:extLst>
            </p:cNvPr>
            <p:cNvCxnSpPr/>
            <p:nvPr/>
          </p:nvCxnSpPr>
          <p:spPr bwMode="auto">
            <a:xfrm>
              <a:off x="5676" y="687"/>
              <a:ext cx="285" cy="1142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7" name="Line 174">
              <a:extLst>
                <a:ext uri="{FF2B5EF4-FFF2-40B4-BE49-F238E27FC236}">
                  <a16:creationId xmlns:a16="http://schemas.microsoft.com/office/drawing/2014/main" id="{805A851A-593C-4848-BB97-2F977CE98FDC}"/>
                </a:ext>
              </a:extLst>
            </p:cNvPr>
            <p:cNvCxnSpPr/>
            <p:nvPr/>
          </p:nvCxnSpPr>
          <p:spPr bwMode="auto">
            <a:xfrm>
              <a:off x="5961" y="1829"/>
              <a:ext cx="998" cy="428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8" name="Line 173">
              <a:extLst>
                <a:ext uri="{FF2B5EF4-FFF2-40B4-BE49-F238E27FC236}">
                  <a16:creationId xmlns:a16="http://schemas.microsoft.com/office/drawing/2014/main" id="{33174CF2-4FE7-41D6-8138-735E097E5104}"/>
                </a:ext>
              </a:extLst>
            </p:cNvPr>
            <p:cNvCxnSpPr/>
            <p:nvPr/>
          </p:nvCxnSpPr>
          <p:spPr bwMode="auto">
            <a:xfrm>
              <a:off x="6959" y="2257"/>
              <a:ext cx="1141" cy="1285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59" name="Freeform 54">
              <a:extLst>
                <a:ext uri="{FF2B5EF4-FFF2-40B4-BE49-F238E27FC236}">
                  <a16:creationId xmlns:a16="http://schemas.microsoft.com/office/drawing/2014/main" id="{5D9AC001-B00A-4996-8B9B-FFCE1DAAE45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51" y="3572"/>
              <a:ext cx="11" cy="405"/>
            </a:xfrm>
            <a:custGeom>
              <a:avLst/>
              <a:gdLst/>
              <a:ahLst/>
              <a:cxnLst>
                <a:cxn ang="0">
                  <a:pos x="0" y="536"/>
                </a:cxn>
                <a:cxn ang="0">
                  <a:pos x="0" y="488"/>
                </a:cxn>
                <a:cxn ang="0">
                  <a:pos x="8" y="480"/>
                </a:cxn>
                <a:cxn ang="0">
                  <a:pos x="16" y="488"/>
                </a:cxn>
                <a:cxn ang="0">
                  <a:pos x="16" y="536"/>
                </a:cxn>
                <a:cxn ang="0">
                  <a:pos x="8" y="544"/>
                </a:cxn>
                <a:cxn ang="0">
                  <a:pos x="0" y="536"/>
                </a:cxn>
                <a:cxn ang="0">
                  <a:pos x="0" y="440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440"/>
                </a:cxn>
                <a:cxn ang="0">
                  <a:pos x="8" y="448"/>
                </a:cxn>
                <a:cxn ang="0">
                  <a:pos x="0" y="440"/>
                </a:cxn>
                <a:cxn ang="0">
                  <a:pos x="0" y="344"/>
                </a:cxn>
                <a:cxn ang="0">
                  <a:pos x="0" y="296"/>
                </a:cxn>
                <a:cxn ang="0">
                  <a:pos x="8" y="288"/>
                </a:cxn>
                <a:cxn ang="0">
                  <a:pos x="16" y="296"/>
                </a:cxn>
                <a:cxn ang="0">
                  <a:pos x="16" y="344"/>
                </a:cxn>
                <a:cxn ang="0">
                  <a:pos x="8" y="352"/>
                </a:cxn>
                <a:cxn ang="0">
                  <a:pos x="0" y="344"/>
                </a:cxn>
                <a:cxn ang="0">
                  <a:pos x="0" y="248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248"/>
                </a:cxn>
                <a:cxn ang="0">
                  <a:pos x="8" y="256"/>
                </a:cxn>
                <a:cxn ang="0">
                  <a:pos x="0" y="248"/>
                </a:cxn>
                <a:cxn ang="0">
                  <a:pos x="0" y="152"/>
                </a:cxn>
                <a:cxn ang="0">
                  <a:pos x="0" y="104"/>
                </a:cxn>
                <a:cxn ang="0">
                  <a:pos x="8" y="96"/>
                </a:cxn>
                <a:cxn ang="0">
                  <a:pos x="16" y="104"/>
                </a:cxn>
                <a:cxn ang="0">
                  <a:pos x="16" y="152"/>
                </a:cxn>
                <a:cxn ang="0">
                  <a:pos x="8" y="160"/>
                </a:cxn>
                <a:cxn ang="0">
                  <a:pos x="0" y="152"/>
                </a:cxn>
                <a:cxn ang="0">
                  <a:pos x="0" y="5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56"/>
                </a:cxn>
                <a:cxn ang="0">
                  <a:pos x="8" y="64"/>
                </a:cxn>
                <a:cxn ang="0">
                  <a:pos x="0" y="56"/>
                </a:cxn>
              </a:cxnLst>
              <a:rect l="0" t="0" r="r" b="b"/>
              <a:pathLst>
                <a:path w="16" h="544"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sp>
          <p:nvSpPr>
            <p:cNvPr id="60" name="Freeform 55">
              <a:extLst>
                <a:ext uri="{FF2B5EF4-FFF2-40B4-BE49-F238E27FC236}">
                  <a16:creationId xmlns:a16="http://schemas.microsoft.com/office/drawing/2014/main" id="{3A0D45BD-F216-4024-A81E-C36965B3D24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70" y="717"/>
              <a:ext cx="12" cy="3260"/>
            </a:xfrm>
            <a:custGeom>
              <a:avLst/>
              <a:gdLst/>
              <a:ahLst/>
              <a:cxnLst>
                <a:cxn ang="0">
                  <a:pos x="8" y="4384"/>
                </a:cxn>
                <a:cxn ang="0">
                  <a:pos x="16" y="4280"/>
                </a:cxn>
                <a:cxn ang="0">
                  <a:pos x="16" y="4136"/>
                </a:cxn>
                <a:cxn ang="0">
                  <a:pos x="8" y="4032"/>
                </a:cxn>
                <a:cxn ang="0">
                  <a:pos x="0" y="3944"/>
                </a:cxn>
                <a:cxn ang="0">
                  <a:pos x="0" y="3896"/>
                </a:cxn>
                <a:cxn ang="0">
                  <a:pos x="0" y="3896"/>
                </a:cxn>
                <a:cxn ang="0">
                  <a:pos x="8" y="3808"/>
                </a:cxn>
                <a:cxn ang="0">
                  <a:pos x="16" y="3704"/>
                </a:cxn>
                <a:cxn ang="0">
                  <a:pos x="16" y="3560"/>
                </a:cxn>
                <a:cxn ang="0">
                  <a:pos x="8" y="3456"/>
                </a:cxn>
                <a:cxn ang="0">
                  <a:pos x="0" y="3368"/>
                </a:cxn>
                <a:cxn ang="0">
                  <a:pos x="0" y="3320"/>
                </a:cxn>
                <a:cxn ang="0">
                  <a:pos x="0" y="3320"/>
                </a:cxn>
                <a:cxn ang="0">
                  <a:pos x="8" y="3232"/>
                </a:cxn>
                <a:cxn ang="0">
                  <a:pos x="16" y="3128"/>
                </a:cxn>
                <a:cxn ang="0">
                  <a:pos x="16" y="2984"/>
                </a:cxn>
                <a:cxn ang="0">
                  <a:pos x="8" y="2880"/>
                </a:cxn>
                <a:cxn ang="0">
                  <a:pos x="0" y="2792"/>
                </a:cxn>
                <a:cxn ang="0">
                  <a:pos x="0" y="2744"/>
                </a:cxn>
                <a:cxn ang="0">
                  <a:pos x="0" y="2744"/>
                </a:cxn>
                <a:cxn ang="0">
                  <a:pos x="8" y="2656"/>
                </a:cxn>
                <a:cxn ang="0">
                  <a:pos x="16" y="2552"/>
                </a:cxn>
                <a:cxn ang="0">
                  <a:pos x="16" y="2408"/>
                </a:cxn>
                <a:cxn ang="0">
                  <a:pos x="8" y="2304"/>
                </a:cxn>
                <a:cxn ang="0">
                  <a:pos x="0" y="2216"/>
                </a:cxn>
                <a:cxn ang="0">
                  <a:pos x="0" y="2168"/>
                </a:cxn>
                <a:cxn ang="0">
                  <a:pos x="0" y="2168"/>
                </a:cxn>
                <a:cxn ang="0">
                  <a:pos x="8" y="2080"/>
                </a:cxn>
                <a:cxn ang="0">
                  <a:pos x="16" y="1976"/>
                </a:cxn>
                <a:cxn ang="0">
                  <a:pos x="16" y="1832"/>
                </a:cxn>
                <a:cxn ang="0">
                  <a:pos x="8" y="1728"/>
                </a:cxn>
                <a:cxn ang="0">
                  <a:pos x="0" y="1640"/>
                </a:cxn>
                <a:cxn ang="0">
                  <a:pos x="0" y="1592"/>
                </a:cxn>
                <a:cxn ang="0">
                  <a:pos x="0" y="1592"/>
                </a:cxn>
                <a:cxn ang="0">
                  <a:pos x="8" y="1504"/>
                </a:cxn>
                <a:cxn ang="0">
                  <a:pos x="16" y="1400"/>
                </a:cxn>
                <a:cxn ang="0">
                  <a:pos x="16" y="1256"/>
                </a:cxn>
                <a:cxn ang="0">
                  <a:pos x="8" y="1152"/>
                </a:cxn>
                <a:cxn ang="0">
                  <a:pos x="0" y="1064"/>
                </a:cxn>
                <a:cxn ang="0">
                  <a:pos x="0" y="1016"/>
                </a:cxn>
                <a:cxn ang="0">
                  <a:pos x="0" y="1016"/>
                </a:cxn>
                <a:cxn ang="0">
                  <a:pos x="8" y="928"/>
                </a:cxn>
                <a:cxn ang="0">
                  <a:pos x="16" y="824"/>
                </a:cxn>
                <a:cxn ang="0">
                  <a:pos x="16" y="680"/>
                </a:cxn>
                <a:cxn ang="0">
                  <a:pos x="8" y="576"/>
                </a:cxn>
                <a:cxn ang="0">
                  <a:pos x="0" y="488"/>
                </a:cxn>
                <a:cxn ang="0">
                  <a:pos x="0" y="440"/>
                </a:cxn>
                <a:cxn ang="0">
                  <a:pos x="0" y="440"/>
                </a:cxn>
                <a:cxn ang="0">
                  <a:pos x="8" y="352"/>
                </a:cxn>
                <a:cxn ang="0">
                  <a:pos x="16" y="248"/>
                </a:cxn>
                <a:cxn ang="0">
                  <a:pos x="16" y="104"/>
                </a:cxn>
                <a:cxn ang="0">
                  <a:pos x="8" y="0"/>
                </a:cxn>
              </a:cxnLst>
              <a:rect l="0" t="0" r="r" b="b"/>
              <a:pathLst>
                <a:path w="16" h="4384">
                  <a:moveTo>
                    <a:pt x="0" y="4376"/>
                  </a:moveTo>
                  <a:lnTo>
                    <a:pt x="0" y="4328"/>
                  </a:lnTo>
                  <a:cubicBezTo>
                    <a:pt x="0" y="4324"/>
                    <a:pt x="4" y="4320"/>
                    <a:pt x="8" y="4320"/>
                  </a:cubicBezTo>
                  <a:cubicBezTo>
                    <a:pt x="13" y="4320"/>
                    <a:pt x="16" y="4324"/>
                    <a:pt x="16" y="4328"/>
                  </a:cubicBezTo>
                  <a:lnTo>
                    <a:pt x="16" y="4376"/>
                  </a:lnTo>
                  <a:cubicBezTo>
                    <a:pt x="16" y="4381"/>
                    <a:pt x="13" y="4384"/>
                    <a:pt x="8" y="4384"/>
                  </a:cubicBezTo>
                  <a:cubicBezTo>
                    <a:pt x="4" y="4384"/>
                    <a:pt x="0" y="4381"/>
                    <a:pt x="0" y="4376"/>
                  </a:cubicBezTo>
                  <a:close/>
                  <a:moveTo>
                    <a:pt x="0" y="4280"/>
                  </a:moveTo>
                  <a:lnTo>
                    <a:pt x="0" y="4232"/>
                  </a:lnTo>
                  <a:cubicBezTo>
                    <a:pt x="0" y="4228"/>
                    <a:pt x="4" y="4224"/>
                    <a:pt x="8" y="4224"/>
                  </a:cubicBezTo>
                  <a:cubicBezTo>
                    <a:pt x="13" y="4224"/>
                    <a:pt x="16" y="4228"/>
                    <a:pt x="16" y="4232"/>
                  </a:cubicBezTo>
                  <a:lnTo>
                    <a:pt x="16" y="4280"/>
                  </a:lnTo>
                  <a:cubicBezTo>
                    <a:pt x="16" y="4285"/>
                    <a:pt x="13" y="4288"/>
                    <a:pt x="8" y="4288"/>
                  </a:cubicBezTo>
                  <a:cubicBezTo>
                    <a:pt x="4" y="4288"/>
                    <a:pt x="0" y="4285"/>
                    <a:pt x="0" y="4280"/>
                  </a:cubicBezTo>
                  <a:close/>
                  <a:moveTo>
                    <a:pt x="0" y="4184"/>
                  </a:moveTo>
                  <a:lnTo>
                    <a:pt x="0" y="4136"/>
                  </a:lnTo>
                  <a:cubicBezTo>
                    <a:pt x="0" y="4132"/>
                    <a:pt x="4" y="4128"/>
                    <a:pt x="8" y="4128"/>
                  </a:cubicBezTo>
                  <a:cubicBezTo>
                    <a:pt x="13" y="4128"/>
                    <a:pt x="16" y="4132"/>
                    <a:pt x="16" y="4136"/>
                  </a:cubicBezTo>
                  <a:lnTo>
                    <a:pt x="16" y="4184"/>
                  </a:lnTo>
                  <a:cubicBezTo>
                    <a:pt x="16" y="4189"/>
                    <a:pt x="13" y="4192"/>
                    <a:pt x="8" y="4192"/>
                  </a:cubicBezTo>
                  <a:cubicBezTo>
                    <a:pt x="4" y="4192"/>
                    <a:pt x="0" y="4189"/>
                    <a:pt x="0" y="4184"/>
                  </a:cubicBezTo>
                  <a:close/>
                  <a:moveTo>
                    <a:pt x="0" y="4088"/>
                  </a:moveTo>
                  <a:lnTo>
                    <a:pt x="0" y="4040"/>
                  </a:lnTo>
                  <a:cubicBezTo>
                    <a:pt x="0" y="4036"/>
                    <a:pt x="4" y="4032"/>
                    <a:pt x="8" y="4032"/>
                  </a:cubicBezTo>
                  <a:cubicBezTo>
                    <a:pt x="13" y="4032"/>
                    <a:pt x="16" y="4036"/>
                    <a:pt x="16" y="4040"/>
                  </a:cubicBezTo>
                  <a:lnTo>
                    <a:pt x="16" y="4088"/>
                  </a:lnTo>
                  <a:cubicBezTo>
                    <a:pt x="16" y="4093"/>
                    <a:pt x="13" y="4096"/>
                    <a:pt x="8" y="4096"/>
                  </a:cubicBezTo>
                  <a:cubicBezTo>
                    <a:pt x="4" y="4096"/>
                    <a:pt x="0" y="4093"/>
                    <a:pt x="0" y="4088"/>
                  </a:cubicBezTo>
                  <a:close/>
                  <a:moveTo>
                    <a:pt x="0" y="3992"/>
                  </a:moveTo>
                  <a:lnTo>
                    <a:pt x="0" y="3944"/>
                  </a:lnTo>
                  <a:cubicBezTo>
                    <a:pt x="0" y="3940"/>
                    <a:pt x="4" y="3936"/>
                    <a:pt x="8" y="3936"/>
                  </a:cubicBezTo>
                  <a:cubicBezTo>
                    <a:pt x="13" y="3936"/>
                    <a:pt x="16" y="3940"/>
                    <a:pt x="16" y="3944"/>
                  </a:cubicBezTo>
                  <a:lnTo>
                    <a:pt x="16" y="3992"/>
                  </a:lnTo>
                  <a:cubicBezTo>
                    <a:pt x="16" y="3997"/>
                    <a:pt x="13" y="4000"/>
                    <a:pt x="8" y="4000"/>
                  </a:cubicBezTo>
                  <a:cubicBezTo>
                    <a:pt x="4" y="4000"/>
                    <a:pt x="0" y="3997"/>
                    <a:pt x="0" y="3992"/>
                  </a:cubicBezTo>
                  <a:close/>
                  <a:moveTo>
                    <a:pt x="0" y="3896"/>
                  </a:moveTo>
                  <a:lnTo>
                    <a:pt x="0" y="3848"/>
                  </a:lnTo>
                  <a:cubicBezTo>
                    <a:pt x="0" y="3844"/>
                    <a:pt x="4" y="3840"/>
                    <a:pt x="8" y="3840"/>
                  </a:cubicBezTo>
                  <a:cubicBezTo>
                    <a:pt x="13" y="3840"/>
                    <a:pt x="16" y="3844"/>
                    <a:pt x="16" y="3848"/>
                  </a:cubicBezTo>
                  <a:lnTo>
                    <a:pt x="16" y="3896"/>
                  </a:lnTo>
                  <a:cubicBezTo>
                    <a:pt x="16" y="3901"/>
                    <a:pt x="13" y="3904"/>
                    <a:pt x="8" y="3904"/>
                  </a:cubicBezTo>
                  <a:cubicBezTo>
                    <a:pt x="4" y="3904"/>
                    <a:pt x="0" y="3901"/>
                    <a:pt x="0" y="3896"/>
                  </a:cubicBezTo>
                  <a:close/>
                  <a:moveTo>
                    <a:pt x="0" y="3800"/>
                  </a:moveTo>
                  <a:lnTo>
                    <a:pt x="0" y="3752"/>
                  </a:lnTo>
                  <a:cubicBezTo>
                    <a:pt x="0" y="3748"/>
                    <a:pt x="4" y="3744"/>
                    <a:pt x="8" y="3744"/>
                  </a:cubicBezTo>
                  <a:cubicBezTo>
                    <a:pt x="13" y="3744"/>
                    <a:pt x="16" y="3748"/>
                    <a:pt x="16" y="3752"/>
                  </a:cubicBezTo>
                  <a:lnTo>
                    <a:pt x="16" y="3800"/>
                  </a:lnTo>
                  <a:cubicBezTo>
                    <a:pt x="16" y="3805"/>
                    <a:pt x="13" y="3808"/>
                    <a:pt x="8" y="3808"/>
                  </a:cubicBezTo>
                  <a:cubicBezTo>
                    <a:pt x="4" y="3808"/>
                    <a:pt x="0" y="3805"/>
                    <a:pt x="0" y="3800"/>
                  </a:cubicBezTo>
                  <a:close/>
                  <a:moveTo>
                    <a:pt x="0" y="3704"/>
                  </a:moveTo>
                  <a:lnTo>
                    <a:pt x="0" y="3656"/>
                  </a:lnTo>
                  <a:cubicBezTo>
                    <a:pt x="0" y="3652"/>
                    <a:pt x="4" y="3648"/>
                    <a:pt x="8" y="3648"/>
                  </a:cubicBezTo>
                  <a:cubicBezTo>
                    <a:pt x="13" y="3648"/>
                    <a:pt x="16" y="3652"/>
                    <a:pt x="16" y="3656"/>
                  </a:cubicBezTo>
                  <a:lnTo>
                    <a:pt x="16" y="3704"/>
                  </a:lnTo>
                  <a:cubicBezTo>
                    <a:pt x="16" y="3709"/>
                    <a:pt x="13" y="3712"/>
                    <a:pt x="8" y="3712"/>
                  </a:cubicBezTo>
                  <a:cubicBezTo>
                    <a:pt x="4" y="3712"/>
                    <a:pt x="0" y="3709"/>
                    <a:pt x="0" y="3704"/>
                  </a:cubicBezTo>
                  <a:close/>
                  <a:moveTo>
                    <a:pt x="0" y="3608"/>
                  </a:moveTo>
                  <a:lnTo>
                    <a:pt x="0" y="3560"/>
                  </a:lnTo>
                  <a:cubicBezTo>
                    <a:pt x="0" y="3556"/>
                    <a:pt x="4" y="3552"/>
                    <a:pt x="8" y="3552"/>
                  </a:cubicBezTo>
                  <a:cubicBezTo>
                    <a:pt x="13" y="3552"/>
                    <a:pt x="16" y="3556"/>
                    <a:pt x="16" y="3560"/>
                  </a:cubicBezTo>
                  <a:lnTo>
                    <a:pt x="16" y="3608"/>
                  </a:lnTo>
                  <a:cubicBezTo>
                    <a:pt x="16" y="3613"/>
                    <a:pt x="13" y="3616"/>
                    <a:pt x="8" y="3616"/>
                  </a:cubicBezTo>
                  <a:cubicBezTo>
                    <a:pt x="4" y="3616"/>
                    <a:pt x="0" y="3613"/>
                    <a:pt x="0" y="3608"/>
                  </a:cubicBezTo>
                  <a:close/>
                  <a:moveTo>
                    <a:pt x="0" y="3512"/>
                  </a:moveTo>
                  <a:lnTo>
                    <a:pt x="0" y="3464"/>
                  </a:lnTo>
                  <a:cubicBezTo>
                    <a:pt x="0" y="3460"/>
                    <a:pt x="4" y="3456"/>
                    <a:pt x="8" y="3456"/>
                  </a:cubicBezTo>
                  <a:cubicBezTo>
                    <a:pt x="13" y="3456"/>
                    <a:pt x="16" y="3460"/>
                    <a:pt x="16" y="3464"/>
                  </a:cubicBezTo>
                  <a:lnTo>
                    <a:pt x="16" y="3512"/>
                  </a:lnTo>
                  <a:cubicBezTo>
                    <a:pt x="16" y="3517"/>
                    <a:pt x="13" y="3520"/>
                    <a:pt x="8" y="3520"/>
                  </a:cubicBezTo>
                  <a:cubicBezTo>
                    <a:pt x="4" y="3520"/>
                    <a:pt x="0" y="3517"/>
                    <a:pt x="0" y="3512"/>
                  </a:cubicBezTo>
                  <a:close/>
                  <a:moveTo>
                    <a:pt x="0" y="3416"/>
                  </a:moveTo>
                  <a:lnTo>
                    <a:pt x="0" y="3368"/>
                  </a:lnTo>
                  <a:cubicBezTo>
                    <a:pt x="0" y="3364"/>
                    <a:pt x="4" y="3360"/>
                    <a:pt x="8" y="3360"/>
                  </a:cubicBezTo>
                  <a:cubicBezTo>
                    <a:pt x="13" y="3360"/>
                    <a:pt x="16" y="3364"/>
                    <a:pt x="16" y="3368"/>
                  </a:cubicBezTo>
                  <a:lnTo>
                    <a:pt x="16" y="3416"/>
                  </a:lnTo>
                  <a:cubicBezTo>
                    <a:pt x="16" y="3421"/>
                    <a:pt x="13" y="3424"/>
                    <a:pt x="8" y="3424"/>
                  </a:cubicBezTo>
                  <a:cubicBezTo>
                    <a:pt x="4" y="3424"/>
                    <a:pt x="0" y="3421"/>
                    <a:pt x="0" y="3416"/>
                  </a:cubicBezTo>
                  <a:close/>
                  <a:moveTo>
                    <a:pt x="0" y="3320"/>
                  </a:moveTo>
                  <a:lnTo>
                    <a:pt x="0" y="3272"/>
                  </a:lnTo>
                  <a:cubicBezTo>
                    <a:pt x="0" y="3268"/>
                    <a:pt x="4" y="3264"/>
                    <a:pt x="8" y="3264"/>
                  </a:cubicBezTo>
                  <a:cubicBezTo>
                    <a:pt x="13" y="3264"/>
                    <a:pt x="16" y="3268"/>
                    <a:pt x="16" y="3272"/>
                  </a:cubicBezTo>
                  <a:lnTo>
                    <a:pt x="16" y="3320"/>
                  </a:lnTo>
                  <a:cubicBezTo>
                    <a:pt x="16" y="3325"/>
                    <a:pt x="13" y="3328"/>
                    <a:pt x="8" y="3328"/>
                  </a:cubicBezTo>
                  <a:cubicBezTo>
                    <a:pt x="4" y="3328"/>
                    <a:pt x="0" y="3325"/>
                    <a:pt x="0" y="3320"/>
                  </a:cubicBezTo>
                  <a:close/>
                  <a:moveTo>
                    <a:pt x="0" y="3224"/>
                  </a:moveTo>
                  <a:lnTo>
                    <a:pt x="0" y="3176"/>
                  </a:lnTo>
                  <a:cubicBezTo>
                    <a:pt x="0" y="3172"/>
                    <a:pt x="4" y="3168"/>
                    <a:pt x="8" y="3168"/>
                  </a:cubicBezTo>
                  <a:cubicBezTo>
                    <a:pt x="13" y="3168"/>
                    <a:pt x="16" y="3172"/>
                    <a:pt x="16" y="3176"/>
                  </a:cubicBezTo>
                  <a:lnTo>
                    <a:pt x="16" y="3224"/>
                  </a:lnTo>
                  <a:cubicBezTo>
                    <a:pt x="16" y="3229"/>
                    <a:pt x="13" y="3232"/>
                    <a:pt x="8" y="3232"/>
                  </a:cubicBezTo>
                  <a:cubicBezTo>
                    <a:pt x="4" y="3232"/>
                    <a:pt x="0" y="3229"/>
                    <a:pt x="0" y="3224"/>
                  </a:cubicBezTo>
                  <a:close/>
                  <a:moveTo>
                    <a:pt x="0" y="3128"/>
                  </a:moveTo>
                  <a:lnTo>
                    <a:pt x="0" y="3080"/>
                  </a:lnTo>
                  <a:cubicBezTo>
                    <a:pt x="0" y="3076"/>
                    <a:pt x="4" y="3072"/>
                    <a:pt x="8" y="3072"/>
                  </a:cubicBezTo>
                  <a:cubicBezTo>
                    <a:pt x="13" y="3072"/>
                    <a:pt x="16" y="3076"/>
                    <a:pt x="16" y="3080"/>
                  </a:cubicBezTo>
                  <a:lnTo>
                    <a:pt x="16" y="3128"/>
                  </a:lnTo>
                  <a:cubicBezTo>
                    <a:pt x="16" y="3133"/>
                    <a:pt x="13" y="3136"/>
                    <a:pt x="8" y="3136"/>
                  </a:cubicBezTo>
                  <a:cubicBezTo>
                    <a:pt x="4" y="3136"/>
                    <a:pt x="0" y="3133"/>
                    <a:pt x="0" y="3128"/>
                  </a:cubicBezTo>
                  <a:close/>
                  <a:moveTo>
                    <a:pt x="0" y="3032"/>
                  </a:moveTo>
                  <a:lnTo>
                    <a:pt x="0" y="2984"/>
                  </a:lnTo>
                  <a:cubicBezTo>
                    <a:pt x="0" y="2980"/>
                    <a:pt x="4" y="2976"/>
                    <a:pt x="8" y="2976"/>
                  </a:cubicBezTo>
                  <a:cubicBezTo>
                    <a:pt x="13" y="2976"/>
                    <a:pt x="16" y="2980"/>
                    <a:pt x="16" y="2984"/>
                  </a:cubicBezTo>
                  <a:lnTo>
                    <a:pt x="16" y="3032"/>
                  </a:lnTo>
                  <a:cubicBezTo>
                    <a:pt x="16" y="3037"/>
                    <a:pt x="13" y="3040"/>
                    <a:pt x="8" y="3040"/>
                  </a:cubicBezTo>
                  <a:cubicBezTo>
                    <a:pt x="4" y="3040"/>
                    <a:pt x="0" y="3037"/>
                    <a:pt x="0" y="3032"/>
                  </a:cubicBezTo>
                  <a:close/>
                  <a:moveTo>
                    <a:pt x="0" y="2936"/>
                  </a:moveTo>
                  <a:lnTo>
                    <a:pt x="0" y="2888"/>
                  </a:lnTo>
                  <a:cubicBezTo>
                    <a:pt x="0" y="2884"/>
                    <a:pt x="4" y="2880"/>
                    <a:pt x="8" y="2880"/>
                  </a:cubicBezTo>
                  <a:cubicBezTo>
                    <a:pt x="13" y="2880"/>
                    <a:pt x="16" y="2884"/>
                    <a:pt x="16" y="2888"/>
                  </a:cubicBezTo>
                  <a:lnTo>
                    <a:pt x="16" y="2936"/>
                  </a:lnTo>
                  <a:cubicBezTo>
                    <a:pt x="16" y="2941"/>
                    <a:pt x="13" y="2944"/>
                    <a:pt x="8" y="2944"/>
                  </a:cubicBezTo>
                  <a:cubicBezTo>
                    <a:pt x="4" y="2944"/>
                    <a:pt x="0" y="2941"/>
                    <a:pt x="0" y="2936"/>
                  </a:cubicBezTo>
                  <a:close/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sp>
          <p:nvSpPr>
            <p:cNvPr id="62" name="Freeform 56">
              <a:extLst>
                <a:ext uri="{FF2B5EF4-FFF2-40B4-BE49-F238E27FC236}">
                  <a16:creationId xmlns:a16="http://schemas.microsoft.com/office/drawing/2014/main" id="{7A5582BD-4C09-405C-87C7-7D715CAC594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56" y="1859"/>
              <a:ext cx="11" cy="2118"/>
            </a:xfrm>
            <a:custGeom>
              <a:avLst/>
              <a:gdLst/>
              <a:ahLst/>
              <a:cxnLst>
                <a:cxn ang="0">
                  <a:pos x="16" y="2792"/>
                </a:cxn>
                <a:cxn ang="0">
                  <a:pos x="0" y="2744"/>
                </a:cxn>
                <a:cxn ang="0">
                  <a:pos x="16" y="2744"/>
                </a:cxn>
                <a:cxn ang="0">
                  <a:pos x="0" y="2600"/>
                </a:cxn>
                <a:cxn ang="0">
                  <a:pos x="8" y="2656"/>
                </a:cxn>
                <a:cxn ang="0">
                  <a:pos x="8" y="2496"/>
                </a:cxn>
                <a:cxn ang="0">
                  <a:pos x="0" y="2552"/>
                </a:cxn>
                <a:cxn ang="0">
                  <a:pos x="16" y="2408"/>
                </a:cxn>
                <a:cxn ang="0">
                  <a:pos x="0" y="2360"/>
                </a:cxn>
                <a:cxn ang="0">
                  <a:pos x="16" y="2360"/>
                </a:cxn>
                <a:cxn ang="0">
                  <a:pos x="0" y="2216"/>
                </a:cxn>
                <a:cxn ang="0">
                  <a:pos x="8" y="2272"/>
                </a:cxn>
                <a:cxn ang="0">
                  <a:pos x="8" y="2112"/>
                </a:cxn>
                <a:cxn ang="0">
                  <a:pos x="0" y="2168"/>
                </a:cxn>
                <a:cxn ang="0">
                  <a:pos x="16" y="2024"/>
                </a:cxn>
                <a:cxn ang="0">
                  <a:pos x="0" y="1976"/>
                </a:cxn>
                <a:cxn ang="0">
                  <a:pos x="16" y="1976"/>
                </a:cxn>
                <a:cxn ang="0">
                  <a:pos x="0" y="1832"/>
                </a:cxn>
                <a:cxn ang="0">
                  <a:pos x="8" y="1888"/>
                </a:cxn>
                <a:cxn ang="0">
                  <a:pos x="8" y="1728"/>
                </a:cxn>
                <a:cxn ang="0">
                  <a:pos x="0" y="1784"/>
                </a:cxn>
                <a:cxn ang="0">
                  <a:pos x="16" y="1640"/>
                </a:cxn>
                <a:cxn ang="0">
                  <a:pos x="0" y="1592"/>
                </a:cxn>
                <a:cxn ang="0">
                  <a:pos x="16" y="1592"/>
                </a:cxn>
                <a:cxn ang="0">
                  <a:pos x="0" y="1448"/>
                </a:cxn>
                <a:cxn ang="0">
                  <a:pos x="8" y="1504"/>
                </a:cxn>
                <a:cxn ang="0">
                  <a:pos x="8" y="1344"/>
                </a:cxn>
                <a:cxn ang="0">
                  <a:pos x="0" y="1400"/>
                </a:cxn>
                <a:cxn ang="0">
                  <a:pos x="16" y="1256"/>
                </a:cxn>
                <a:cxn ang="0">
                  <a:pos x="0" y="1208"/>
                </a:cxn>
                <a:cxn ang="0">
                  <a:pos x="16" y="1208"/>
                </a:cxn>
                <a:cxn ang="0">
                  <a:pos x="0" y="1064"/>
                </a:cxn>
                <a:cxn ang="0">
                  <a:pos x="8" y="1120"/>
                </a:cxn>
                <a:cxn ang="0">
                  <a:pos x="8" y="960"/>
                </a:cxn>
                <a:cxn ang="0">
                  <a:pos x="0" y="1016"/>
                </a:cxn>
                <a:cxn ang="0">
                  <a:pos x="16" y="872"/>
                </a:cxn>
                <a:cxn ang="0">
                  <a:pos x="0" y="824"/>
                </a:cxn>
                <a:cxn ang="0">
                  <a:pos x="16" y="824"/>
                </a:cxn>
                <a:cxn ang="0">
                  <a:pos x="0" y="680"/>
                </a:cxn>
                <a:cxn ang="0">
                  <a:pos x="8" y="736"/>
                </a:cxn>
                <a:cxn ang="0">
                  <a:pos x="8" y="576"/>
                </a:cxn>
                <a:cxn ang="0">
                  <a:pos x="0" y="632"/>
                </a:cxn>
                <a:cxn ang="0">
                  <a:pos x="16" y="488"/>
                </a:cxn>
                <a:cxn ang="0">
                  <a:pos x="0" y="440"/>
                </a:cxn>
                <a:cxn ang="0">
                  <a:pos x="16" y="440"/>
                </a:cxn>
                <a:cxn ang="0">
                  <a:pos x="0" y="296"/>
                </a:cxn>
                <a:cxn ang="0">
                  <a:pos x="8" y="352"/>
                </a:cxn>
                <a:cxn ang="0">
                  <a:pos x="8" y="192"/>
                </a:cxn>
                <a:cxn ang="0">
                  <a:pos x="0" y="248"/>
                </a:cxn>
                <a:cxn ang="0">
                  <a:pos x="16" y="104"/>
                </a:cxn>
                <a:cxn ang="0">
                  <a:pos x="0" y="56"/>
                </a:cxn>
                <a:cxn ang="0">
                  <a:pos x="16" y="56"/>
                </a:cxn>
              </a:cxnLst>
              <a:rect l="0" t="0" r="r" b="b"/>
              <a:pathLst>
                <a:path w="16" h="2848"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sp>
          <p:nvSpPr>
            <p:cNvPr id="64" name="Freeform 57">
              <a:extLst>
                <a:ext uri="{FF2B5EF4-FFF2-40B4-BE49-F238E27FC236}">
                  <a16:creationId xmlns:a16="http://schemas.microsoft.com/office/drawing/2014/main" id="{F4651D04-F7AF-4A9B-AB3D-DEA5EC1A92B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54" y="2287"/>
              <a:ext cx="11" cy="1690"/>
            </a:xfrm>
            <a:custGeom>
              <a:avLst/>
              <a:gdLst/>
              <a:ahLst/>
              <a:cxnLst>
                <a:cxn ang="0">
                  <a:pos x="8" y="2208"/>
                </a:cxn>
                <a:cxn ang="0">
                  <a:pos x="8" y="2272"/>
                </a:cxn>
                <a:cxn ang="0">
                  <a:pos x="0" y="2120"/>
                </a:cxn>
                <a:cxn ang="0">
                  <a:pos x="16" y="2168"/>
                </a:cxn>
                <a:cxn ang="0">
                  <a:pos x="0" y="2072"/>
                </a:cxn>
                <a:cxn ang="0">
                  <a:pos x="16" y="2024"/>
                </a:cxn>
                <a:cxn ang="0">
                  <a:pos x="0" y="2072"/>
                </a:cxn>
                <a:cxn ang="0">
                  <a:pos x="8" y="1920"/>
                </a:cxn>
                <a:cxn ang="0">
                  <a:pos x="8" y="1984"/>
                </a:cxn>
                <a:cxn ang="0">
                  <a:pos x="0" y="1832"/>
                </a:cxn>
                <a:cxn ang="0">
                  <a:pos x="16" y="1880"/>
                </a:cxn>
                <a:cxn ang="0">
                  <a:pos x="0" y="1784"/>
                </a:cxn>
                <a:cxn ang="0">
                  <a:pos x="16" y="1736"/>
                </a:cxn>
                <a:cxn ang="0">
                  <a:pos x="0" y="1784"/>
                </a:cxn>
                <a:cxn ang="0">
                  <a:pos x="8" y="1632"/>
                </a:cxn>
                <a:cxn ang="0">
                  <a:pos x="8" y="1696"/>
                </a:cxn>
                <a:cxn ang="0">
                  <a:pos x="0" y="1544"/>
                </a:cxn>
                <a:cxn ang="0">
                  <a:pos x="16" y="1592"/>
                </a:cxn>
                <a:cxn ang="0">
                  <a:pos x="0" y="1496"/>
                </a:cxn>
                <a:cxn ang="0">
                  <a:pos x="16" y="1448"/>
                </a:cxn>
                <a:cxn ang="0">
                  <a:pos x="0" y="1496"/>
                </a:cxn>
                <a:cxn ang="0">
                  <a:pos x="8" y="1344"/>
                </a:cxn>
                <a:cxn ang="0">
                  <a:pos x="8" y="1408"/>
                </a:cxn>
                <a:cxn ang="0">
                  <a:pos x="0" y="1256"/>
                </a:cxn>
                <a:cxn ang="0">
                  <a:pos x="16" y="1304"/>
                </a:cxn>
                <a:cxn ang="0">
                  <a:pos x="0" y="1208"/>
                </a:cxn>
                <a:cxn ang="0">
                  <a:pos x="16" y="1160"/>
                </a:cxn>
                <a:cxn ang="0">
                  <a:pos x="0" y="1208"/>
                </a:cxn>
                <a:cxn ang="0">
                  <a:pos x="8" y="1056"/>
                </a:cxn>
                <a:cxn ang="0">
                  <a:pos x="8" y="1120"/>
                </a:cxn>
                <a:cxn ang="0">
                  <a:pos x="0" y="968"/>
                </a:cxn>
                <a:cxn ang="0">
                  <a:pos x="16" y="1016"/>
                </a:cxn>
                <a:cxn ang="0">
                  <a:pos x="0" y="920"/>
                </a:cxn>
                <a:cxn ang="0">
                  <a:pos x="16" y="872"/>
                </a:cxn>
                <a:cxn ang="0">
                  <a:pos x="0" y="920"/>
                </a:cxn>
                <a:cxn ang="0">
                  <a:pos x="8" y="768"/>
                </a:cxn>
                <a:cxn ang="0">
                  <a:pos x="8" y="832"/>
                </a:cxn>
                <a:cxn ang="0">
                  <a:pos x="0" y="680"/>
                </a:cxn>
                <a:cxn ang="0">
                  <a:pos x="16" y="728"/>
                </a:cxn>
                <a:cxn ang="0">
                  <a:pos x="0" y="632"/>
                </a:cxn>
                <a:cxn ang="0">
                  <a:pos x="16" y="584"/>
                </a:cxn>
                <a:cxn ang="0">
                  <a:pos x="0" y="632"/>
                </a:cxn>
                <a:cxn ang="0">
                  <a:pos x="8" y="480"/>
                </a:cxn>
                <a:cxn ang="0">
                  <a:pos x="8" y="544"/>
                </a:cxn>
                <a:cxn ang="0">
                  <a:pos x="0" y="392"/>
                </a:cxn>
                <a:cxn ang="0">
                  <a:pos x="16" y="440"/>
                </a:cxn>
                <a:cxn ang="0">
                  <a:pos x="0" y="344"/>
                </a:cxn>
                <a:cxn ang="0">
                  <a:pos x="16" y="296"/>
                </a:cxn>
                <a:cxn ang="0">
                  <a:pos x="0" y="344"/>
                </a:cxn>
                <a:cxn ang="0">
                  <a:pos x="8" y="192"/>
                </a:cxn>
                <a:cxn ang="0">
                  <a:pos x="8" y="256"/>
                </a:cxn>
                <a:cxn ang="0">
                  <a:pos x="0" y="104"/>
                </a:cxn>
                <a:cxn ang="0">
                  <a:pos x="16" y="152"/>
                </a:cxn>
                <a:cxn ang="0">
                  <a:pos x="0" y="56"/>
                </a:cxn>
                <a:cxn ang="0">
                  <a:pos x="16" y="8"/>
                </a:cxn>
                <a:cxn ang="0">
                  <a:pos x="0" y="56"/>
                </a:cxn>
              </a:cxnLst>
              <a:rect l="0" t="0" r="r" b="b"/>
              <a:pathLst>
                <a:path w="16" h="2272"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sp>
          <p:nvSpPr>
            <p:cNvPr id="65" name="Freeform 58">
              <a:extLst>
                <a:ext uri="{FF2B5EF4-FFF2-40B4-BE49-F238E27FC236}">
                  <a16:creationId xmlns:a16="http://schemas.microsoft.com/office/drawing/2014/main" id="{B77EC6D3-C4C4-46A2-A0B5-DDDDC4F4CD6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094" y="3572"/>
              <a:ext cx="12" cy="405"/>
            </a:xfrm>
            <a:custGeom>
              <a:avLst/>
              <a:gdLst/>
              <a:ahLst/>
              <a:cxnLst>
                <a:cxn ang="0">
                  <a:pos x="0" y="536"/>
                </a:cxn>
                <a:cxn ang="0">
                  <a:pos x="0" y="488"/>
                </a:cxn>
                <a:cxn ang="0">
                  <a:pos x="8" y="480"/>
                </a:cxn>
                <a:cxn ang="0">
                  <a:pos x="16" y="488"/>
                </a:cxn>
                <a:cxn ang="0">
                  <a:pos x="16" y="536"/>
                </a:cxn>
                <a:cxn ang="0">
                  <a:pos x="8" y="544"/>
                </a:cxn>
                <a:cxn ang="0">
                  <a:pos x="0" y="536"/>
                </a:cxn>
                <a:cxn ang="0">
                  <a:pos x="0" y="440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440"/>
                </a:cxn>
                <a:cxn ang="0">
                  <a:pos x="8" y="448"/>
                </a:cxn>
                <a:cxn ang="0">
                  <a:pos x="0" y="440"/>
                </a:cxn>
                <a:cxn ang="0">
                  <a:pos x="0" y="344"/>
                </a:cxn>
                <a:cxn ang="0">
                  <a:pos x="0" y="296"/>
                </a:cxn>
                <a:cxn ang="0">
                  <a:pos x="8" y="288"/>
                </a:cxn>
                <a:cxn ang="0">
                  <a:pos x="16" y="296"/>
                </a:cxn>
                <a:cxn ang="0">
                  <a:pos x="16" y="344"/>
                </a:cxn>
                <a:cxn ang="0">
                  <a:pos x="8" y="352"/>
                </a:cxn>
                <a:cxn ang="0">
                  <a:pos x="0" y="344"/>
                </a:cxn>
                <a:cxn ang="0">
                  <a:pos x="0" y="248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248"/>
                </a:cxn>
                <a:cxn ang="0">
                  <a:pos x="8" y="256"/>
                </a:cxn>
                <a:cxn ang="0">
                  <a:pos x="0" y="248"/>
                </a:cxn>
                <a:cxn ang="0">
                  <a:pos x="0" y="152"/>
                </a:cxn>
                <a:cxn ang="0">
                  <a:pos x="0" y="104"/>
                </a:cxn>
                <a:cxn ang="0">
                  <a:pos x="8" y="96"/>
                </a:cxn>
                <a:cxn ang="0">
                  <a:pos x="16" y="104"/>
                </a:cxn>
                <a:cxn ang="0">
                  <a:pos x="16" y="152"/>
                </a:cxn>
                <a:cxn ang="0">
                  <a:pos x="8" y="160"/>
                </a:cxn>
                <a:cxn ang="0">
                  <a:pos x="0" y="152"/>
                </a:cxn>
                <a:cxn ang="0">
                  <a:pos x="0" y="5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56"/>
                </a:cxn>
                <a:cxn ang="0">
                  <a:pos x="8" y="64"/>
                </a:cxn>
                <a:cxn ang="0">
                  <a:pos x="0" y="56"/>
                </a:cxn>
              </a:cxnLst>
              <a:rect l="0" t="0" r="r" b="b"/>
              <a:pathLst>
                <a:path w="16" h="544"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5FBEA5C1-AB06-42BF-A599-D2D0641CE65B}"/>
              </a:ext>
            </a:extLst>
          </p:cNvPr>
          <p:cNvSpPr txBox="1"/>
          <p:nvPr/>
        </p:nvSpPr>
        <p:spPr>
          <a:xfrm>
            <a:off x="5508104" y="3212976"/>
            <a:ext cx="27928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Transmit Spectral Mask for HE 20 MHz PPDU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C1A322BD-0C2D-4EA5-8AB9-F520C94CB496}"/>
              </a:ext>
            </a:extLst>
          </p:cNvPr>
          <p:cNvGrpSpPr/>
          <p:nvPr/>
        </p:nvGrpSpPr>
        <p:grpSpPr bwMode="auto">
          <a:xfrm>
            <a:off x="35496" y="3839499"/>
            <a:ext cx="2808312" cy="1602077"/>
            <a:chOff x="0" y="0"/>
            <a:chExt cx="9356" cy="4285"/>
          </a:xfrm>
        </p:grpSpPr>
        <p:sp>
          <p:nvSpPr>
            <p:cNvPr id="69" name="AutoShape 220">
              <a:extLst>
                <a:ext uri="{FF2B5EF4-FFF2-40B4-BE49-F238E27FC236}">
                  <a16:creationId xmlns:a16="http://schemas.microsoft.com/office/drawing/2014/main" id="{E811963D-0EE8-42CC-8E61-44B38D8BF17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9356" cy="4285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cxnSp>
          <p:nvCxnSpPr>
            <p:cNvPr id="70" name="Line 219">
              <a:extLst>
                <a:ext uri="{FF2B5EF4-FFF2-40B4-BE49-F238E27FC236}">
                  <a16:creationId xmlns:a16="http://schemas.microsoft.com/office/drawing/2014/main" id="{F1643A93-AB55-4A0D-BAD8-2832DC690874}"/>
                </a:ext>
              </a:extLst>
            </p:cNvPr>
            <p:cNvCxnSpPr/>
            <p:nvPr/>
          </p:nvCxnSpPr>
          <p:spPr bwMode="auto">
            <a:xfrm>
              <a:off x="3680" y="687"/>
              <a:ext cx="1996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D502BC45-22B8-4D5D-8C88-DF8B32F4B3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0"/>
              <a:ext cx="315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PSD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2" name="Line 217">
              <a:extLst>
                <a:ext uri="{FF2B5EF4-FFF2-40B4-BE49-F238E27FC236}">
                  <a16:creationId xmlns:a16="http://schemas.microsoft.com/office/drawing/2014/main" id="{F80C1B87-DFF8-4226-8F85-964A762A3024}"/>
                </a:ext>
              </a:extLst>
            </p:cNvPr>
            <p:cNvCxnSpPr/>
            <p:nvPr/>
          </p:nvCxnSpPr>
          <p:spPr bwMode="auto">
            <a:xfrm>
              <a:off x="116" y="3828"/>
              <a:ext cx="9059" cy="1"/>
            </a:xfrm>
            <a:prstGeom prst="line">
              <a:avLst/>
            </a:prstGeom>
            <a:noFill/>
            <a:ln w="2540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73" name="Freeform 64">
              <a:extLst>
                <a:ext uri="{FF2B5EF4-FFF2-40B4-BE49-F238E27FC236}">
                  <a16:creationId xmlns:a16="http://schemas.microsoft.com/office/drawing/2014/main" id="{1D31B1F3-5437-47BA-97F0-E3B19413E71A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3" y="3784"/>
              <a:ext cx="88" cy="88"/>
            </a:xfrm>
            <a:custGeom>
              <a:avLst/>
              <a:gdLst/>
              <a:ahLst/>
              <a:cxnLst>
                <a:cxn ang="0">
                  <a:pos x="118" y="59"/>
                </a:cxn>
                <a:cxn ang="0">
                  <a:pos x="0" y="118"/>
                </a:cxn>
                <a:cxn ang="0">
                  <a:pos x="0" y="0"/>
                </a:cxn>
                <a:cxn ang="0">
                  <a:pos x="118" y="59"/>
                </a:cxn>
              </a:cxnLst>
              <a:rect l="0" t="0" r="r" b="b"/>
              <a:pathLst>
                <a:path w="118" h="118">
                  <a:moveTo>
                    <a:pt x="118" y="59"/>
                  </a:moveTo>
                  <a:lnTo>
                    <a:pt x="0" y="118"/>
                  </a:lnTo>
                  <a:cubicBezTo>
                    <a:pt x="19" y="81"/>
                    <a:pt x="19" y="37"/>
                    <a:pt x="0" y="0"/>
                  </a:cubicBezTo>
                  <a:lnTo>
                    <a:pt x="118" y="5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cxnSp>
          <p:nvCxnSpPr>
            <p:cNvPr id="74" name="Line 215">
              <a:extLst>
                <a:ext uri="{FF2B5EF4-FFF2-40B4-BE49-F238E27FC236}">
                  <a16:creationId xmlns:a16="http://schemas.microsoft.com/office/drawing/2014/main" id="{EB201962-A37E-4486-8E3F-F00D15700DEE}"/>
                </a:ext>
              </a:extLst>
            </p:cNvPr>
            <p:cNvCxnSpPr/>
            <p:nvPr/>
          </p:nvCxnSpPr>
          <p:spPr bwMode="auto">
            <a:xfrm flipV="1">
              <a:off x="4678" y="182"/>
              <a:ext cx="1" cy="3931"/>
            </a:xfrm>
            <a:prstGeom prst="line">
              <a:avLst/>
            </a:prstGeom>
            <a:noFill/>
            <a:ln w="2540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75" name="Freeform 66">
              <a:extLst>
                <a:ext uri="{FF2B5EF4-FFF2-40B4-BE49-F238E27FC236}">
                  <a16:creationId xmlns:a16="http://schemas.microsoft.com/office/drawing/2014/main" id="{F974BFAB-93F0-4398-8D8B-C577326DD66A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4" y="116"/>
              <a:ext cx="88" cy="8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118" y="118"/>
                </a:cxn>
                <a:cxn ang="0">
                  <a:pos x="0" y="118"/>
                </a:cxn>
                <a:cxn ang="0">
                  <a:pos x="0" y="118"/>
                </a:cxn>
                <a:cxn ang="0">
                  <a:pos x="59" y="0"/>
                </a:cxn>
              </a:cxnLst>
              <a:rect l="0" t="0" r="r" b="b"/>
              <a:pathLst>
                <a:path w="118" h="118">
                  <a:moveTo>
                    <a:pt x="59" y="0"/>
                  </a:moveTo>
                  <a:lnTo>
                    <a:pt x="118" y="118"/>
                  </a:lnTo>
                  <a:cubicBezTo>
                    <a:pt x="81" y="99"/>
                    <a:pt x="37" y="99"/>
                    <a:pt x="0" y="118"/>
                  </a:cubicBezTo>
                  <a:lnTo>
                    <a:pt x="0" y="118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sp>
          <p:nvSpPr>
            <p:cNvPr id="76" name="Freeform 67">
              <a:extLst>
                <a:ext uri="{FF2B5EF4-FFF2-40B4-BE49-F238E27FC236}">
                  <a16:creationId xmlns:a16="http://schemas.microsoft.com/office/drawing/2014/main" id="{99891402-06C9-4F51-89A9-BFEFB94A608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51" y="3536"/>
              <a:ext cx="6819" cy="12"/>
            </a:xfrm>
            <a:custGeom>
              <a:avLst/>
              <a:gdLst/>
              <a:ahLst/>
              <a:cxnLst>
                <a:cxn ang="0">
                  <a:pos x="152" y="16"/>
                </a:cxn>
                <a:cxn ang="0">
                  <a:pos x="296" y="0"/>
                </a:cxn>
                <a:cxn ang="0">
                  <a:pos x="392" y="16"/>
                </a:cxn>
                <a:cxn ang="0">
                  <a:pos x="632" y="0"/>
                </a:cxn>
                <a:cxn ang="0">
                  <a:pos x="672" y="8"/>
                </a:cxn>
                <a:cxn ang="0">
                  <a:pos x="928" y="8"/>
                </a:cxn>
                <a:cxn ang="0">
                  <a:pos x="968" y="0"/>
                </a:cxn>
                <a:cxn ang="0">
                  <a:pos x="1208" y="16"/>
                </a:cxn>
                <a:cxn ang="0">
                  <a:pos x="1352" y="0"/>
                </a:cxn>
                <a:cxn ang="0">
                  <a:pos x="1448" y="16"/>
                </a:cxn>
                <a:cxn ang="0">
                  <a:pos x="1688" y="0"/>
                </a:cxn>
                <a:cxn ang="0">
                  <a:pos x="1728" y="8"/>
                </a:cxn>
                <a:cxn ang="0">
                  <a:pos x="1984" y="8"/>
                </a:cxn>
                <a:cxn ang="0">
                  <a:pos x="2024" y="0"/>
                </a:cxn>
                <a:cxn ang="0">
                  <a:pos x="2264" y="16"/>
                </a:cxn>
                <a:cxn ang="0">
                  <a:pos x="2408" y="0"/>
                </a:cxn>
                <a:cxn ang="0">
                  <a:pos x="2504" y="16"/>
                </a:cxn>
                <a:cxn ang="0">
                  <a:pos x="2744" y="0"/>
                </a:cxn>
                <a:cxn ang="0">
                  <a:pos x="2784" y="8"/>
                </a:cxn>
                <a:cxn ang="0">
                  <a:pos x="3040" y="8"/>
                </a:cxn>
                <a:cxn ang="0">
                  <a:pos x="3080" y="0"/>
                </a:cxn>
                <a:cxn ang="0">
                  <a:pos x="3320" y="16"/>
                </a:cxn>
                <a:cxn ang="0">
                  <a:pos x="3464" y="0"/>
                </a:cxn>
                <a:cxn ang="0">
                  <a:pos x="3560" y="16"/>
                </a:cxn>
                <a:cxn ang="0">
                  <a:pos x="3800" y="0"/>
                </a:cxn>
                <a:cxn ang="0">
                  <a:pos x="3840" y="8"/>
                </a:cxn>
                <a:cxn ang="0">
                  <a:pos x="4096" y="8"/>
                </a:cxn>
                <a:cxn ang="0">
                  <a:pos x="4136" y="0"/>
                </a:cxn>
                <a:cxn ang="0">
                  <a:pos x="4376" y="16"/>
                </a:cxn>
                <a:cxn ang="0">
                  <a:pos x="4520" y="0"/>
                </a:cxn>
                <a:cxn ang="0">
                  <a:pos x="4616" y="16"/>
                </a:cxn>
                <a:cxn ang="0">
                  <a:pos x="4856" y="0"/>
                </a:cxn>
                <a:cxn ang="0">
                  <a:pos x="4896" y="8"/>
                </a:cxn>
                <a:cxn ang="0">
                  <a:pos x="5152" y="8"/>
                </a:cxn>
                <a:cxn ang="0">
                  <a:pos x="5192" y="0"/>
                </a:cxn>
                <a:cxn ang="0">
                  <a:pos x="5432" y="16"/>
                </a:cxn>
                <a:cxn ang="0">
                  <a:pos x="5576" y="0"/>
                </a:cxn>
                <a:cxn ang="0">
                  <a:pos x="5672" y="16"/>
                </a:cxn>
                <a:cxn ang="0">
                  <a:pos x="5912" y="0"/>
                </a:cxn>
                <a:cxn ang="0">
                  <a:pos x="5952" y="8"/>
                </a:cxn>
                <a:cxn ang="0">
                  <a:pos x="6208" y="8"/>
                </a:cxn>
                <a:cxn ang="0">
                  <a:pos x="6248" y="0"/>
                </a:cxn>
                <a:cxn ang="0">
                  <a:pos x="6488" y="16"/>
                </a:cxn>
                <a:cxn ang="0">
                  <a:pos x="6632" y="0"/>
                </a:cxn>
                <a:cxn ang="0">
                  <a:pos x="6728" y="16"/>
                </a:cxn>
                <a:cxn ang="0">
                  <a:pos x="6968" y="0"/>
                </a:cxn>
                <a:cxn ang="0">
                  <a:pos x="7008" y="8"/>
                </a:cxn>
                <a:cxn ang="0">
                  <a:pos x="7264" y="8"/>
                </a:cxn>
                <a:cxn ang="0">
                  <a:pos x="7304" y="0"/>
                </a:cxn>
                <a:cxn ang="0">
                  <a:pos x="7544" y="16"/>
                </a:cxn>
                <a:cxn ang="0">
                  <a:pos x="7688" y="0"/>
                </a:cxn>
                <a:cxn ang="0">
                  <a:pos x="7784" y="16"/>
                </a:cxn>
                <a:cxn ang="0">
                  <a:pos x="8024" y="0"/>
                </a:cxn>
                <a:cxn ang="0">
                  <a:pos x="8064" y="8"/>
                </a:cxn>
                <a:cxn ang="0">
                  <a:pos x="8320" y="8"/>
                </a:cxn>
                <a:cxn ang="0">
                  <a:pos x="8360" y="0"/>
                </a:cxn>
                <a:cxn ang="0">
                  <a:pos x="8600" y="16"/>
                </a:cxn>
                <a:cxn ang="0">
                  <a:pos x="8744" y="0"/>
                </a:cxn>
                <a:cxn ang="0">
                  <a:pos x="8840" y="16"/>
                </a:cxn>
                <a:cxn ang="0">
                  <a:pos x="9080" y="0"/>
                </a:cxn>
                <a:cxn ang="0">
                  <a:pos x="9120" y="8"/>
                </a:cxn>
              </a:cxnLst>
              <a:rect l="0" t="0" r="r" b="b"/>
              <a:pathLst>
                <a:path w="9184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  <a:moveTo>
                    <a:pt x="3464" y="0"/>
                  </a:moveTo>
                  <a:lnTo>
                    <a:pt x="3512" y="0"/>
                  </a:lnTo>
                  <a:cubicBezTo>
                    <a:pt x="3517" y="0"/>
                    <a:pt x="3520" y="4"/>
                    <a:pt x="3520" y="8"/>
                  </a:cubicBezTo>
                  <a:cubicBezTo>
                    <a:pt x="3520" y="13"/>
                    <a:pt x="3517" y="16"/>
                    <a:pt x="3512" y="16"/>
                  </a:cubicBezTo>
                  <a:lnTo>
                    <a:pt x="3464" y="16"/>
                  </a:lnTo>
                  <a:cubicBezTo>
                    <a:pt x="3460" y="16"/>
                    <a:pt x="3456" y="13"/>
                    <a:pt x="3456" y="8"/>
                  </a:cubicBezTo>
                  <a:cubicBezTo>
                    <a:pt x="3456" y="4"/>
                    <a:pt x="3460" y="0"/>
                    <a:pt x="3464" y="0"/>
                  </a:cubicBezTo>
                  <a:close/>
                  <a:moveTo>
                    <a:pt x="3560" y="0"/>
                  </a:moveTo>
                  <a:lnTo>
                    <a:pt x="3608" y="0"/>
                  </a:lnTo>
                  <a:cubicBezTo>
                    <a:pt x="3613" y="0"/>
                    <a:pt x="3616" y="4"/>
                    <a:pt x="3616" y="8"/>
                  </a:cubicBezTo>
                  <a:cubicBezTo>
                    <a:pt x="3616" y="13"/>
                    <a:pt x="3613" y="16"/>
                    <a:pt x="3608" y="16"/>
                  </a:cubicBezTo>
                  <a:lnTo>
                    <a:pt x="3560" y="16"/>
                  </a:lnTo>
                  <a:cubicBezTo>
                    <a:pt x="3556" y="16"/>
                    <a:pt x="3552" y="13"/>
                    <a:pt x="3552" y="8"/>
                  </a:cubicBezTo>
                  <a:cubicBezTo>
                    <a:pt x="3552" y="4"/>
                    <a:pt x="3556" y="0"/>
                    <a:pt x="3560" y="0"/>
                  </a:cubicBezTo>
                  <a:close/>
                  <a:moveTo>
                    <a:pt x="3656" y="0"/>
                  </a:moveTo>
                  <a:lnTo>
                    <a:pt x="3704" y="0"/>
                  </a:lnTo>
                  <a:cubicBezTo>
                    <a:pt x="3709" y="0"/>
                    <a:pt x="3712" y="4"/>
                    <a:pt x="3712" y="8"/>
                  </a:cubicBezTo>
                  <a:cubicBezTo>
                    <a:pt x="3712" y="13"/>
                    <a:pt x="3709" y="16"/>
                    <a:pt x="3704" y="16"/>
                  </a:cubicBezTo>
                  <a:lnTo>
                    <a:pt x="3656" y="16"/>
                  </a:lnTo>
                  <a:cubicBezTo>
                    <a:pt x="3652" y="16"/>
                    <a:pt x="3648" y="13"/>
                    <a:pt x="3648" y="8"/>
                  </a:cubicBezTo>
                  <a:cubicBezTo>
                    <a:pt x="3648" y="4"/>
                    <a:pt x="3652" y="0"/>
                    <a:pt x="3656" y="0"/>
                  </a:cubicBezTo>
                  <a:close/>
                  <a:moveTo>
                    <a:pt x="3752" y="0"/>
                  </a:moveTo>
                  <a:lnTo>
                    <a:pt x="3800" y="0"/>
                  </a:lnTo>
                  <a:cubicBezTo>
                    <a:pt x="3805" y="0"/>
                    <a:pt x="3808" y="4"/>
                    <a:pt x="3808" y="8"/>
                  </a:cubicBezTo>
                  <a:cubicBezTo>
                    <a:pt x="3808" y="13"/>
                    <a:pt x="3805" y="16"/>
                    <a:pt x="3800" y="16"/>
                  </a:cubicBezTo>
                  <a:lnTo>
                    <a:pt x="3752" y="16"/>
                  </a:lnTo>
                  <a:cubicBezTo>
                    <a:pt x="3748" y="16"/>
                    <a:pt x="3744" y="13"/>
                    <a:pt x="3744" y="8"/>
                  </a:cubicBezTo>
                  <a:cubicBezTo>
                    <a:pt x="3744" y="4"/>
                    <a:pt x="3748" y="0"/>
                    <a:pt x="3752" y="0"/>
                  </a:cubicBezTo>
                  <a:close/>
                  <a:moveTo>
                    <a:pt x="3848" y="0"/>
                  </a:moveTo>
                  <a:lnTo>
                    <a:pt x="3896" y="0"/>
                  </a:lnTo>
                  <a:cubicBezTo>
                    <a:pt x="3901" y="0"/>
                    <a:pt x="3904" y="4"/>
                    <a:pt x="3904" y="8"/>
                  </a:cubicBezTo>
                  <a:cubicBezTo>
                    <a:pt x="3904" y="13"/>
                    <a:pt x="3901" y="16"/>
                    <a:pt x="3896" y="16"/>
                  </a:cubicBezTo>
                  <a:lnTo>
                    <a:pt x="3848" y="16"/>
                  </a:lnTo>
                  <a:cubicBezTo>
                    <a:pt x="3844" y="16"/>
                    <a:pt x="3840" y="13"/>
                    <a:pt x="3840" y="8"/>
                  </a:cubicBezTo>
                  <a:cubicBezTo>
                    <a:pt x="3840" y="4"/>
                    <a:pt x="3844" y="0"/>
                    <a:pt x="3848" y="0"/>
                  </a:cubicBezTo>
                  <a:close/>
                  <a:moveTo>
                    <a:pt x="3944" y="0"/>
                  </a:moveTo>
                  <a:lnTo>
                    <a:pt x="3992" y="0"/>
                  </a:lnTo>
                  <a:cubicBezTo>
                    <a:pt x="3997" y="0"/>
                    <a:pt x="4000" y="4"/>
                    <a:pt x="4000" y="8"/>
                  </a:cubicBezTo>
                  <a:cubicBezTo>
                    <a:pt x="4000" y="13"/>
                    <a:pt x="3997" y="16"/>
                    <a:pt x="3992" y="16"/>
                  </a:cubicBezTo>
                  <a:lnTo>
                    <a:pt x="3944" y="16"/>
                  </a:lnTo>
                  <a:cubicBezTo>
                    <a:pt x="3940" y="16"/>
                    <a:pt x="3936" y="13"/>
                    <a:pt x="3936" y="8"/>
                  </a:cubicBezTo>
                  <a:cubicBezTo>
                    <a:pt x="3936" y="4"/>
                    <a:pt x="3940" y="0"/>
                    <a:pt x="3944" y="0"/>
                  </a:cubicBezTo>
                  <a:close/>
                  <a:moveTo>
                    <a:pt x="4040" y="0"/>
                  </a:moveTo>
                  <a:lnTo>
                    <a:pt x="4088" y="0"/>
                  </a:lnTo>
                  <a:cubicBezTo>
                    <a:pt x="4093" y="0"/>
                    <a:pt x="4096" y="4"/>
                    <a:pt x="4096" y="8"/>
                  </a:cubicBezTo>
                  <a:cubicBezTo>
                    <a:pt x="4096" y="13"/>
                    <a:pt x="4093" y="16"/>
                    <a:pt x="4088" y="16"/>
                  </a:cubicBezTo>
                  <a:lnTo>
                    <a:pt x="4040" y="16"/>
                  </a:lnTo>
                  <a:cubicBezTo>
                    <a:pt x="4036" y="16"/>
                    <a:pt x="4032" y="13"/>
                    <a:pt x="4032" y="8"/>
                  </a:cubicBezTo>
                  <a:cubicBezTo>
                    <a:pt x="4032" y="4"/>
                    <a:pt x="4036" y="0"/>
                    <a:pt x="4040" y="0"/>
                  </a:cubicBezTo>
                  <a:close/>
                  <a:moveTo>
                    <a:pt x="4136" y="0"/>
                  </a:moveTo>
                  <a:lnTo>
                    <a:pt x="4184" y="0"/>
                  </a:lnTo>
                  <a:cubicBezTo>
                    <a:pt x="4189" y="0"/>
                    <a:pt x="4192" y="4"/>
                    <a:pt x="4192" y="8"/>
                  </a:cubicBezTo>
                  <a:cubicBezTo>
                    <a:pt x="4192" y="13"/>
                    <a:pt x="4189" y="16"/>
                    <a:pt x="4184" y="16"/>
                  </a:cubicBezTo>
                  <a:lnTo>
                    <a:pt x="4136" y="16"/>
                  </a:lnTo>
                  <a:cubicBezTo>
                    <a:pt x="4132" y="16"/>
                    <a:pt x="4128" y="13"/>
                    <a:pt x="4128" y="8"/>
                  </a:cubicBezTo>
                  <a:cubicBezTo>
                    <a:pt x="4128" y="4"/>
                    <a:pt x="4132" y="0"/>
                    <a:pt x="4136" y="0"/>
                  </a:cubicBezTo>
                  <a:close/>
                  <a:moveTo>
                    <a:pt x="4232" y="0"/>
                  </a:moveTo>
                  <a:lnTo>
                    <a:pt x="4280" y="0"/>
                  </a:lnTo>
                  <a:cubicBezTo>
                    <a:pt x="4285" y="0"/>
                    <a:pt x="4288" y="4"/>
                    <a:pt x="4288" y="8"/>
                  </a:cubicBezTo>
                  <a:cubicBezTo>
                    <a:pt x="4288" y="13"/>
                    <a:pt x="4285" y="16"/>
                    <a:pt x="4280" y="16"/>
                  </a:cubicBezTo>
                  <a:lnTo>
                    <a:pt x="4232" y="16"/>
                  </a:lnTo>
                  <a:cubicBezTo>
                    <a:pt x="4228" y="16"/>
                    <a:pt x="4224" y="13"/>
                    <a:pt x="4224" y="8"/>
                  </a:cubicBezTo>
                  <a:cubicBezTo>
                    <a:pt x="4224" y="4"/>
                    <a:pt x="4228" y="0"/>
                    <a:pt x="4232" y="0"/>
                  </a:cubicBezTo>
                  <a:close/>
                  <a:moveTo>
                    <a:pt x="4328" y="0"/>
                  </a:moveTo>
                  <a:lnTo>
                    <a:pt x="4376" y="0"/>
                  </a:lnTo>
                  <a:cubicBezTo>
                    <a:pt x="4381" y="0"/>
                    <a:pt x="4384" y="4"/>
                    <a:pt x="4384" y="8"/>
                  </a:cubicBezTo>
                  <a:cubicBezTo>
                    <a:pt x="4384" y="13"/>
                    <a:pt x="4381" y="16"/>
                    <a:pt x="4376" y="16"/>
                  </a:cubicBezTo>
                  <a:lnTo>
                    <a:pt x="4328" y="16"/>
                  </a:lnTo>
                  <a:cubicBezTo>
                    <a:pt x="4324" y="16"/>
                    <a:pt x="4320" y="13"/>
                    <a:pt x="4320" y="8"/>
                  </a:cubicBezTo>
                  <a:cubicBezTo>
                    <a:pt x="4320" y="4"/>
                    <a:pt x="4324" y="0"/>
                    <a:pt x="4328" y="0"/>
                  </a:cubicBezTo>
                  <a:close/>
                  <a:moveTo>
                    <a:pt x="4424" y="0"/>
                  </a:moveTo>
                  <a:lnTo>
                    <a:pt x="4472" y="0"/>
                  </a:lnTo>
                  <a:cubicBezTo>
                    <a:pt x="4477" y="0"/>
                    <a:pt x="4480" y="4"/>
                    <a:pt x="4480" y="8"/>
                  </a:cubicBezTo>
                  <a:cubicBezTo>
                    <a:pt x="4480" y="13"/>
                    <a:pt x="4477" y="16"/>
                    <a:pt x="4472" y="16"/>
                  </a:cubicBezTo>
                  <a:lnTo>
                    <a:pt x="4424" y="16"/>
                  </a:lnTo>
                  <a:cubicBezTo>
                    <a:pt x="4420" y="16"/>
                    <a:pt x="4416" y="13"/>
                    <a:pt x="4416" y="8"/>
                  </a:cubicBezTo>
                  <a:cubicBezTo>
                    <a:pt x="4416" y="4"/>
                    <a:pt x="4420" y="0"/>
                    <a:pt x="4424" y="0"/>
                  </a:cubicBezTo>
                  <a:close/>
                  <a:moveTo>
                    <a:pt x="4520" y="0"/>
                  </a:moveTo>
                  <a:lnTo>
                    <a:pt x="4568" y="0"/>
                  </a:lnTo>
                  <a:cubicBezTo>
                    <a:pt x="4573" y="0"/>
                    <a:pt x="4576" y="4"/>
                    <a:pt x="4576" y="8"/>
                  </a:cubicBezTo>
                  <a:cubicBezTo>
                    <a:pt x="4576" y="13"/>
                    <a:pt x="4573" y="16"/>
                    <a:pt x="4568" y="16"/>
                  </a:cubicBezTo>
                  <a:lnTo>
                    <a:pt x="4520" y="16"/>
                  </a:lnTo>
                  <a:cubicBezTo>
                    <a:pt x="4516" y="16"/>
                    <a:pt x="4512" y="13"/>
                    <a:pt x="4512" y="8"/>
                  </a:cubicBezTo>
                  <a:cubicBezTo>
                    <a:pt x="4512" y="4"/>
                    <a:pt x="4516" y="0"/>
                    <a:pt x="4520" y="0"/>
                  </a:cubicBezTo>
                  <a:close/>
                  <a:moveTo>
                    <a:pt x="4616" y="0"/>
                  </a:moveTo>
                  <a:lnTo>
                    <a:pt x="4664" y="0"/>
                  </a:lnTo>
                  <a:cubicBezTo>
                    <a:pt x="4669" y="0"/>
                    <a:pt x="4672" y="4"/>
                    <a:pt x="4672" y="8"/>
                  </a:cubicBezTo>
                  <a:cubicBezTo>
                    <a:pt x="4672" y="13"/>
                    <a:pt x="4669" y="16"/>
                    <a:pt x="4664" y="16"/>
                  </a:cubicBezTo>
                  <a:lnTo>
                    <a:pt x="4616" y="16"/>
                  </a:lnTo>
                  <a:cubicBezTo>
                    <a:pt x="4612" y="16"/>
                    <a:pt x="4608" y="13"/>
                    <a:pt x="4608" y="8"/>
                  </a:cubicBezTo>
                  <a:cubicBezTo>
                    <a:pt x="4608" y="4"/>
                    <a:pt x="4612" y="0"/>
                    <a:pt x="4616" y="0"/>
                  </a:cubicBezTo>
                  <a:close/>
                  <a:moveTo>
                    <a:pt x="4712" y="0"/>
                  </a:moveTo>
                  <a:lnTo>
                    <a:pt x="4760" y="0"/>
                  </a:lnTo>
                  <a:cubicBezTo>
                    <a:pt x="4765" y="0"/>
                    <a:pt x="4768" y="4"/>
                    <a:pt x="4768" y="8"/>
                  </a:cubicBezTo>
                  <a:cubicBezTo>
                    <a:pt x="4768" y="13"/>
                    <a:pt x="4765" y="16"/>
                    <a:pt x="4760" y="16"/>
                  </a:cubicBezTo>
                  <a:lnTo>
                    <a:pt x="4712" y="16"/>
                  </a:lnTo>
                  <a:cubicBezTo>
                    <a:pt x="4708" y="16"/>
                    <a:pt x="4704" y="13"/>
                    <a:pt x="4704" y="8"/>
                  </a:cubicBezTo>
                  <a:cubicBezTo>
                    <a:pt x="4704" y="4"/>
                    <a:pt x="4708" y="0"/>
                    <a:pt x="4712" y="0"/>
                  </a:cubicBezTo>
                  <a:close/>
                  <a:moveTo>
                    <a:pt x="4808" y="0"/>
                  </a:moveTo>
                  <a:lnTo>
                    <a:pt x="4856" y="0"/>
                  </a:lnTo>
                  <a:cubicBezTo>
                    <a:pt x="4861" y="0"/>
                    <a:pt x="4864" y="4"/>
                    <a:pt x="4864" y="8"/>
                  </a:cubicBezTo>
                  <a:cubicBezTo>
                    <a:pt x="4864" y="13"/>
                    <a:pt x="4861" y="16"/>
                    <a:pt x="4856" y="16"/>
                  </a:cubicBezTo>
                  <a:lnTo>
                    <a:pt x="4808" y="16"/>
                  </a:lnTo>
                  <a:cubicBezTo>
                    <a:pt x="4804" y="16"/>
                    <a:pt x="4800" y="13"/>
                    <a:pt x="4800" y="8"/>
                  </a:cubicBezTo>
                  <a:cubicBezTo>
                    <a:pt x="4800" y="4"/>
                    <a:pt x="4804" y="0"/>
                    <a:pt x="4808" y="0"/>
                  </a:cubicBezTo>
                  <a:close/>
                  <a:moveTo>
                    <a:pt x="4904" y="0"/>
                  </a:moveTo>
                  <a:lnTo>
                    <a:pt x="4952" y="0"/>
                  </a:lnTo>
                  <a:cubicBezTo>
                    <a:pt x="4957" y="0"/>
                    <a:pt x="4960" y="4"/>
                    <a:pt x="4960" y="8"/>
                  </a:cubicBezTo>
                  <a:cubicBezTo>
                    <a:pt x="4960" y="13"/>
                    <a:pt x="4957" y="16"/>
                    <a:pt x="4952" y="16"/>
                  </a:cubicBezTo>
                  <a:lnTo>
                    <a:pt x="4904" y="16"/>
                  </a:lnTo>
                  <a:cubicBezTo>
                    <a:pt x="4900" y="16"/>
                    <a:pt x="4896" y="13"/>
                    <a:pt x="4896" y="8"/>
                  </a:cubicBezTo>
                  <a:cubicBezTo>
                    <a:pt x="4896" y="4"/>
                    <a:pt x="4900" y="0"/>
                    <a:pt x="4904" y="0"/>
                  </a:cubicBezTo>
                  <a:close/>
                  <a:moveTo>
                    <a:pt x="5000" y="0"/>
                  </a:moveTo>
                  <a:lnTo>
                    <a:pt x="5048" y="0"/>
                  </a:lnTo>
                  <a:cubicBezTo>
                    <a:pt x="5053" y="0"/>
                    <a:pt x="5056" y="4"/>
                    <a:pt x="5056" y="8"/>
                  </a:cubicBezTo>
                  <a:cubicBezTo>
                    <a:pt x="5056" y="13"/>
                    <a:pt x="5053" y="16"/>
                    <a:pt x="5048" y="16"/>
                  </a:cubicBezTo>
                  <a:lnTo>
                    <a:pt x="5000" y="16"/>
                  </a:lnTo>
                  <a:cubicBezTo>
                    <a:pt x="4996" y="16"/>
                    <a:pt x="4992" y="13"/>
                    <a:pt x="4992" y="8"/>
                  </a:cubicBezTo>
                  <a:cubicBezTo>
                    <a:pt x="4992" y="4"/>
                    <a:pt x="4996" y="0"/>
                    <a:pt x="5000" y="0"/>
                  </a:cubicBezTo>
                  <a:close/>
                  <a:moveTo>
                    <a:pt x="5096" y="0"/>
                  </a:moveTo>
                  <a:lnTo>
                    <a:pt x="5144" y="0"/>
                  </a:lnTo>
                  <a:cubicBezTo>
                    <a:pt x="5149" y="0"/>
                    <a:pt x="5152" y="4"/>
                    <a:pt x="5152" y="8"/>
                  </a:cubicBezTo>
                  <a:cubicBezTo>
                    <a:pt x="5152" y="13"/>
                    <a:pt x="5149" y="16"/>
                    <a:pt x="5144" y="16"/>
                  </a:cubicBezTo>
                  <a:lnTo>
                    <a:pt x="5096" y="16"/>
                  </a:lnTo>
                  <a:cubicBezTo>
                    <a:pt x="5092" y="16"/>
                    <a:pt x="5088" y="13"/>
                    <a:pt x="5088" y="8"/>
                  </a:cubicBezTo>
                  <a:cubicBezTo>
                    <a:pt x="5088" y="4"/>
                    <a:pt x="5092" y="0"/>
                    <a:pt x="5096" y="0"/>
                  </a:cubicBezTo>
                  <a:close/>
                  <a:moveTo>
                    <a:pt x="5192" y="0"/>
                  </a:moveTo>
                  <a:lnTo>
                    <a:pt x="5240" y="0"/>
                  </a:lnTo>
                  <a:cubicBezTo>
                    <a:pt x="5245" y="0"/>
                    <a:pt x="5248" y="4"/>
                    <a:pt x="5248" y="8"/>
                  </a:cubicBezTo>
                  <a:cubicBezTo>
                    <a:pt x="5248" y="13"/>
                    <a:pt x="5245" y="16"/>
                    <a:pt x="5240" y="16"/>
                  </a:cubicBezTo>
                  <a:lnTo>
                    <a:pt x="5192" y="16"/>
                  </a:lnTo>
                  <a:cubicBezTo>
                    <a:pt x="5188" y="16"/>
                    <a:pt x="5184" y="13"/>
                    <a:pt x="5184" y="8"/>
                  </a:cubicBezTo>
                  <a:cubicBezTo>
                    <a:pt x="5184" y="4"/>
                    <a:pt x="5188" y="0"/>
                    <a:pt x="5192" y="0"/>
                  </a:cubicBezTo>
                  <a:close/>
                  <a:moveTo>
                    <a:pt x="5288" y="0"/>
                  </a:moveTo>
                  <a:lnTo>
                    <a:pt x="5336" y="0"/>
                  </a:lnTo>
                  <a:cubicBezTo>
                    <a:pt x="5341" y="0"/>
                    <a:pt x="5344" y="4"/>
                    <a:pt x="5344" y="8"/>
                  </a:cubicBezTo>
                  <a:cubicBezTo>
                    <a:pt x="5344" y="13"/>
                    <a:pt x="5341" y="16"/>
                    <a:pt x="5336" y="16"/>
                  </a:cubicBezTo>
                  <a:lnTo>
                    <a:pt x="5288" y="16"/>
                  </a:lnTo>
                  <a:cubicBezTo>
                    <a:pt x="5284" y="16"/>
                    <a:pt x="5280" y="13"/>
                    <a:pt x="5280" y="8"/>
                  </a:cubicBezTo>
                  <a:cubicBezTo>
                    <a:pt x="5280" y="4"/>
                    <a:pt x="5284" y="0"/>
                    <a:pt x="5288" y="0"/>
                  </a:cubicBezTo>
                  <a:close/>
                  <a:moveTo>
                    <a:pt x="5384" y="0"/>
                  </a:moveTo>
                  <a:lnTo>
                    <a:pt x="5432" y="0"/>
                  </a:lnTo>
                  <a:cubicBezTo>
                    <a:pt x="5437" y="0"/>
                    <a:pt x="5440" y="4"/>
                    <a:pt x="5440" y="8"/>
                  </a:cubicBezTo>
                  <a:cubicBezTo>
                    <a:pt x="5440" y="13"/>
                    <a:pt x="5437" y="16"/>
                    <a:pt x="5432" y="16"/>
                  </a:cubicBezTo>
                  <a:lnTo>
                    <a:pt x="5384" y="16"/>
                  </a:lnTo>
                  <a:cubicBezTo>
                    <a:pt x="5380" y="16"/>
                    <a:pt x="5376" y="13"/>
                    <a:pt x="5376" y="8"/>
                  </a:cubicBezTo>
                  <a:cubicBezTo>
                    <a:pt x="5376" y="4"/>
                    <a:pt x="5380" y="0"/>
                    <a:pt x="5384" y="0"/>
                  </a:cubicBezTo>
                  <a:close/>
                  <a:moveTo>
                    <a:pt x="5480" y="0"/>
                  </a:moveTo>
                  <a:lnTo>
                    <a:pt x="5528" y="0"/>
                  </a:lnTo>
                  <a:cubicBezTo>
                    <a:pt x="5533" y="0"/>
                    <a:pt x="5536" y="4"/>
                    <a:pt x="5536" y="8"/>
                  </a:cubicBezTo>
                  <a:cubicBezTo>
                    <a:pt x="5536" y="13"/>
                    <a:pt x="5533" y="16"/>
                    <a:pt x="5528" y="16"/>
                  </a:cubicBezTo>
                  <a:lnTo>
                    <a:pt x="5480" y="16"/>
                  </a:lnTo>
                  <a:cubicBezTo>
                    <a:pt x="5476" y="16"/>
                    <a:pt x="5472" y="13"/>
                    <a:pt x="5472" y="8"/>
                  </a:cubicBezTo>
                  <a:cubicBezTo>
                    <a:pt x="5472" y="4"/>
                    <a:pt x="5476" y="0"/>
                    <a:pt x="5480" y="0"/>
                  </a:cubicBezTo>
                  <a:close/>
                  <a:moveTo>
                    <a:pt x="5576" y="0"/>
                  </a:moveTo>
                  <a:lnTo>
                    <a:pt x="5624" y="0"/>
                  </a:lnTo>
                  <a:cubicBezTo>
                    <a:pt x="5629" y="0"/>
                    <a:pt x="5632" y="4"/>
                    <a:pt x="5632" y="8"/>
                  </a:cubicBezTo>
                  <a:cubicBezTo>
                    <a:pt x="5632" y="13"/>
                    <a:pt x="5629" y="16"/>
                    <a:pt x="5624" y="16"/>
                  </a:cubicBezTo>
                  <a:lnTo>
                    <a:pt x="5576" y="16"/>
                  </a:lnTo>
                  <a:cubicBezTo>
                    <a:pt x="5572" y="16"/>
                    <a:pt x="5568" y="13"/>
                    <a:pt x="5568" y="8"/>
                  </a:cubicBezTo>
                  <a:cubicBezTo>
                    <a:pt x="5568" y="4"/>
                    <a:pt x="5572" y="0"/>
                    <a:pt x="5576" y="0"/>
                  </a:cubicBezTo>
                  <a:close/>
                  <a:moveTo>
                    <a:pt x="5672" y="0"/>
                  </a:moveTo>
                  <a:lnTo>
                    <a:pt x="5720" y="0"/>
                  </a:lnTo>
                  <a:cubicBezTo>
                    <a:pt x="5725" y="0"/>
                    <a:pt x="5728" y="4"/>
                    <a:pt x="5728" y="8"/>
                  </a:cubicBezTo>
                  <a:cubicBezTo>
                    <a:pt x="5728" y="13"/>
                    <a:pt x="5725" y="16"/>
                    <a:pt x="5720" y="16"/>
                  </a:cubicBezTo>
                  <a:lnTo>
                    <a:pt x="5672" y="16"/>
                  </a:lnTo>
                  <a:cubicBezTo>
                    <a:pt x="5668" y="16"/>
                    <a:pt x="5664" y="13"/>
                    <a:pt x="5664" y="8"/>
                  </a:cubicBezTo>
                  <a:cubicBezTo>
                    <a:pt x="5664" y="4"/>
                    <a:pt x="5668" y="0"/>
                    <a:pt x="5672" y="0"/>
                  </a:cubicBezTo>
                  <a:close/>
                  <a:moveTo>
                    <a:pt x="5768" y="0"/>
                  </a:moveTo>
                  <a:lnTo>
                    <a:pt x="5816" y="0"/>
                  </a:lnTo>
                  <a:cubicBezTo>
                    <a:pt x="5821" y="0"/>
                    <a:pt x="5824" y="4"/>
                    <a:pt x="5824" y="8"/>
                  </a:cubicBezTo>
                  <a:cubicBezTo>
                    <a:pt x="5824" y="13"/>
                    <a:pt x="5821" y="16"/>
                    <a:pt x="5816" y="16"/>
                  </a:cubicBezTo>
                  <a:lnTo>
                    <a:pt x="5768" y="16"/>
                  </a:lnTo>
                  <a:cubicBezTo>
                    <a:pt x="5764" y="16"/>
                    <a:pt x="5760" y="13"/>
                    <a:pt x="5760" y="8"/>
                  </a:cubicBezTo>
                  <a:cubicBezTo>
                    <a:pt x="5760" y="4"/>
                    <a:pt x="5764" y="0"/>
                    <a:pt x="5768" y="0"/>
                  </a:cubicBezTo>
                  <a:close/>
                  <a:moveTo>
                    <a:pt x="5864" y="0"/>
                  </a:moveTo>
                  <a:lnTo>
                    <a:pt x="5912" y="0"/>
                  </a:lnTo>
                  <a:cubicBezTo>
                    <a:pt x="5917" y="0"/>
                    <a:pt x="5920" y="4"/>
                    <a:pt x="5920" y="8"/>
                  </a:cubicBezTo>
                  <a:cubicBezTo>
                    <a:pt x="5920" y="13"/>
                    <a:pt x="5917" y="16"/>
                    <a:pt x="5912" y="16"/>
                  </a:cubicBezTo>
                  <a:lnTo>
                    <a:pt x="5864" y="16"/>
                  </a:lnTo>
                  <a:cubicBezTo>
                    <a:pt x="5860" y="16"/>
                    <a:pt x="5856" y="13"/>
                    <a:pt x="5856" y="8"/>
                  </a:cubicBezTo>
                  <a:cubicBezTo>
                    <a:pt x="5856" y="4"/>
                    <a:pt x="5860" y="0"/>
                    <a:pt x="5864" y="0"/>
                  </a:cubicBezTo>
                  <a:close/>
                  <a:moveTo>
                    <a:pt x="5960" y="0"/>
                  </a:moveTo>
                  <a:lnTo>
                    <a:pt x="6008" y="0"/>
                  </a:lnTo>
                  <a:cubicBezTo>
                    <a:pt x="6013" y="0"/>
                    <a:pt x="6016" y="4"/>
                    <a:pt x="6016" y="8"/>
                  </a:cubicBezTo>
                  <a:cubicBezTo>
                    <a:pt x="6016" y="13"/>
                    <a:pt x="6013" y="16"/>
                    <a:pt x="6008" y="16"/>
                  </a:cubicBezTo>
                  <a:lnTo>
                    <a:pt x="5960" y="16"/>
                  </a:lnTo>
                  <a:cubicBezTo>
                    <a:pt x="5956" y="16"/>
                    <a:pt x="5952" y="13"/>
                    <a:pt x="5952" y="8"/>
                  </a:cubicBezTo>
                  <a:cubicBezTo>
                    <a:pt x="5952" y="4"/>
                    <a:pt x="5956" y="0"/>
                    <a:pt x="5960" y="0"/>
                  </a:cubicBezTo>
                  <a:close/>
                  <a:moveTo>
                    <a:pt x="6056" y="0"/>
                  </a:moveTo>
                  <a:lnTo>
                    <a:pt x="6104" y="0"/>
                  </a:lnTo>
                  <a:cubicBezTo>
                    <a:pt x="6109" y="0"/>
                    <a:pt x="6112" y="4"/>
                    <a:pt x="6112" y="8"/>
                  </a:cubicBezTo>
                  <a:cubicBezTo>
                    <a:pt x="6112" y="13"/>
                    <a:pt x="6109" y="16"/>
                    <a:pt x="6104" y="16"/>
                  </a:cubicBezTo>
                  <a:lnTo>
                    <a:pt x="6056" y="16"/>
                  </a:lnTo>
                  <a:cubicBezTo>
                    <a:pt x="6052" y="16"/>
                    <a:pt x="6048" y="13"/>
                    <a:pt x="6048" y="8"/>
                  </a:cubicBezTo>
                  <a:cubicBezTo>
                    <a:pt x="6048" y="4"/>
                    <a:pt x="6052" y="0"/>
                    <a:pt x="6056" y="0"/>
                  </a:cubicBezTo>
                  <a:close/>
                  <a:moveTo>
                    <a:pt x="6152" y="0"/>
                  </a:moveTo>
                  <a:lnTo>
                    <a:pt x="6200" y="0"/>
                  </a:lnTo>
                  <a:cubicBezTo>
                    <a:pt x="6205" y="0"/>
                    <a:pt x="6208" y="4"/>
                    <a:pt x="6208" y="8"/>
                  </a:cubicBezTo>
                  <a:cubicBezTo>
                    <a:pt x="6208" y="13"/>
                    <a:pt x="6205" y="16"/>
                    <a:pt x="6200" y="16"/>
                  </a:cubicBezTo>
                  <a:lnTo>
                    <a:pt x="6152" y="16"/>
                  </a:lnTo>
                  <a:cubicBezTo>
                    <a:pt x="6148" y="16"/>
                    <a:pt x="6144" y="13"/>
                    <a:pt x="6144" y="8"/>
                  </a:cubicBezTo>
                  <a:cubicBezTo>
                    <a:pt x="6144" y="4"/>
                    <a:pt x="6148" y="0"/>
                    <a:pt x="6152" y="0"/>
                  </a:cubicBezTo>
                  <a:close/>
                  <a:moveTo>
                    <a:pt x="6248" y="0"/>
                  </a:moveTo>
                  <a:lnTo>
                    <a:pt x="6296" y="0"/>
                  </a:lnTo>
                  <a:cubicBezTo>
                    <a:pt x="6301" y="0"/>
                    <a:pt x="6304" y="4"/>
                    <a:pt x="6304" y="8"/>
                  </a:cubicBezTo>
                  <a:cubicBezTo>
                    <a:pt x="6304" y="13"/>
                    <a:pt x="6301" y="16"/>
                    <a:pt x="6296" y="16"/>
                  </a:cubicBezTo>
                  <a:lnTo>
                    <a:pt x="6248" y="16"/>
                  </a:lnTo>
                  <a:cubicBezTo>
                    <a:pt x="6244" y="16"/>
                    <a:pt x="6240" y="13"/>
                    <a:pt x="6240" y="8"/>
                  </a:cubicBezTo>
                  <a:cubicBezTo>
                    <a:pt x="6240" y="4"/>
                    <a:pt x="6244" y="0"/>
                    <a:pt x="6248" y="0"/>
                  </a:cubicBezTo>
                  <a:close/>
                  <a:moveTo>
                    <a:pt x="6344" y="0"/>
                  </a:moveTo>
                  <a:lnTo>
                    <a:pt x="6392" y="0"/>
                  </a:lnTo>
                  <a:cubicBezTo>
                    <a:pt x="6397" y="0"/>
                    <a:pt x="6400" y="4"/>
                    <a:pt x="6400" y="8"/>
                  </a:cubicBezTo>
                  <a:cubicBezTo>
                    <a:pt x="6400" y="13"/>
                    <a:pt x="6397" y="16"/>
                    <a:pt x="6392" y="16"/>
                  </a:cubicBezTo>
                  <a:lnTo>
                    <a:pt x="6344" y="16"/>
                  </a:lnTo>
                  <a:cubicBezTo>
                    <a:pt x="6340" y="16"/>
                    <a:pt x="6336" y="13"/>
                    <a:pt x="6336" y="8"/>
                  </a:cubicBezTo>
                  <a:cubicBezTo>
                    <a:pt x="6336" y="4"/>
                    <a:pt x="6340" y="0"/>
                    <a:pt x="6344" y="0"/>
                  </a:cubicBezTo>
                  <a:close/>
                  <a:moveTo>
                    <a:pt x="6440" y="0"/>
                  </a:moveTo>
                  <a:lnTo>
                    <a:pt x="6488" y="0"/>
                  </a:lnTo>
                  <a:cubicBezTo>
                    <a:pt x="6493" y="0"/>
                    <a:pt x="6496" y="4"/>
                    <a:pt x="6496" y="8"/>
                  </a:cubicBezTo>
                  <a:cubicBezTo>
                    <a:pt x="6496" y="13"/>
                    <a:pt x="6493" y="16"/>
                    <a:pt x="6488" y="16"/>
                  </a:cubicBezTo>
                  <a:lnTo>
                    <a:pt x="6440" y="16"/>
                  </a:lnTo>
                  <a:cubicBezTo>
                    <a:pt x="6436" y="16"/>
                    <a:pt x="6432" y="13"/>
                    <a:pt x="6432" y="8"/>
                  </a:cubicBezTo>
                  <a:cubicBezTo>
                    <a:pt x="6432" y="4"/>
                    <a:pt x="6436" y="0"/>
                    <a:pt x="6440" y="0"/>
                  </a:cubicBezTo>
                  <a:close/>
                  <a:moveTo>
                    <a:pt x="6536" y="0"/>
                  </a:moveTo>
                  <a:lnTo>
                    <a:pt x="6584" y="0"/>
                  </a:lnTo>
                  <a:cubicBezTo>
                    <a:pt x="6589" y="0"/>
                    <a:pt x="6592" y="4"/>
                    <a:pt x="6592" y="8"/>
                  </a:cubicBezTo>
                  <a:cubicBezTo>
                    <a:pt x="6592" y="13"/>
                    <a:pt x="6589" y="16"/>
                    <a:pt x="6584" y="16"/>
                  </a:cubicBezTo>
                  <a:lnTo>
                    <a:pt x="6536" y="16"/>
                  </a:lnTo>
                  <a:cubicBezTo>
                    <a:pt x="6532" y="16"/>
                    <a:pt x="6528" y="13"/>
                    <a:pt x="6528" y="8"/>
                  </a:cubicBezTo>
                  <a:cubicBezTo>
                    <a:pt x="6528" y="4"/>
                    <a:pt x="6532" y="0"/>
                    <a:pt x="6536" y="0"/>
                  </a:cubicBezTo>
                  <a:close/>
                  <a:moveTo>
                    <a:pt x="6632" y="0"/>
                  </a:moveTo>
                  <a:lnTo>
                    <a:pt x="6680" y="0"/>
                  </a:lnTo>
                  <a:cubicBezTo>
                    <a:pt x="6685" y="0"/>
                    <a:pt x="6688" y="4"/>
                    <a:pt x="6688" y="8"/>
                  </a:cubicBezTo>
                  <a:cubicBezTo>
                    <a:pt x="6688" y="13"/>
                    <a:pt x="6685" y="16"/>
                    <a:pt x="6680" y="16"/>
                  </a:cubicBezTo>
                  <a:lnTo>
                    <a:pt x="6632" y="16"/>
                  </a:lnTo>
                  <a:cubicBezTo>
                    <a:pt x="6628" y="16"/>
                    <a:pt x="6624" y="13"/>
                    <a:pt x="6624" y="8"/>
                  </a:cubicBezTo>
                  <a:cubicBezTo>
                    <a:pt x="6624" y="4"/>
                    <a:pt x="6628" y="0"/>
                    <a:pt x="6632" y="0"/>
                  </a:cubicBezTo>
                  <a:close/>
                  <a:moveTo>
                    <a:pt x="6728" y="0"/>
                  </a:moveTo>
                  <a:lnTo>
                    <a:pt x="6776" y="0"/>
                  </a:lnTo>
                  <a:cubicBezTo>
                    <a:pt x="6781" y="0"/>
                    <a:pt x="6784" y="4"/>
                    <a:pt x="6784" y="8"/>
                  </a:cubicBezTo>
                  <a:cubicBezTo>
                    <a:pt x="6784" y="13"/>
                    <a:pt x="6781" y="16"/>
                    <a:pt x="6776" y="16"/>
                  </a:cubicBezTo>
                  <a:lnTo>
                    <a:pt x="6728" y="16"/>
                  </a:lnTo>
                  <a:cubicBezTo>
                    <a:pt x="6724" y="16"/>
                    <a:pt x="6720" y="13"/>
                    <a:pt x="6720" y="8"/>
                  </a:cubicBezTo>
                  <a:cubicBezTo>
                    <a:pt x="6720" y="4"/>
                    <a:pt x="6724" y="0"/>
                    <a:pt x="6728" y="0"/>
                  </a:cubicBezTo>
                  <a:close/>
                  <a:moveTo>
                    <a:pt x="6824" y="0"/>
                  </a:moveTo>
                  <a:lnTo>
                    <a:pt x="6872" y="0"/>
                  </a:lnTo>
                  <a:cubicBezTo>
                    <a:pt x="6877" y="0"/>
                    <a:pt x="6880" y="4"/>
                    <a:pt x="6880" y="8"/>
                  </a:cubicBezTo>
                  <a:cubicBezTo>
                    <a:pt x="6880" y="13"/>
                    <a:pt x="6877" y="16"/>
                    <a:pt x="6872" y="16"/>
                  </a:cubicBezTo>
                  <a:lnTo>
                    <a:pt x="6824" y="16"/>
                  </a:lnTo>
                  <a:cubicBezTo>
                    <a:pt x="6820" y="16"/>
                    <a:pt x="6816" y="13"/>
                    <a:pt x="6816" y="8"/>
                  </a:cubicBezTo>
                  <a:cubicBezTo>
                    <a:pt x="6816" y="4"/>
                    <a:pt x="6820" y="0"/>
                    <a:pt x="6824" y="0"/>
                  </a:cubicBezTo>
                  <a:close/>
                  <a:moveTo>
                    <a:pt x="6920" y="0"/>
                  </a:moveTo>
                  <a:lnTo>
                    <a:pt x="6968" y="0"/>
                  </a:lnTo>
                  <a:cubicBezTo>
                    <a:pt x="6973" y="0"/>
                    <a:pt x="6976" y="4"/>
                    <a:pt x="6976" y="8"/>
                  </a:cubicBezTo>
                  <a:cubicBezTo>
                    <a:pt x="6976" y="13"/>
                    <a:pt x="6973" y="16"/>
                    <a:pt x="6968" y="16"/>
                  </a:cubicBezTo>
                  <a:lnTo>
                    <a:pt x="6920" y="16"/>
                  </a:lnTo>
                  <a:cubicBezTo>
                    <a:pt x="6916" y="16"/>
                    <a:pt x="6912" y="13"/>
                    <a:pt x="6912" y="8"/>
                  </a:cubicBezTo>
                  <a:cubicBezTo>
                    <a:pt x="6912" y="4"/>
                    <a:pt x="6916" y="0"/>
                    <a:pt x="6920" y="0"/>
                  </a:cubicBezTo>
                  <a:close/>
                  <a:moveTo>
                    <a:pt x="7016" y="0"/>
                  </a:moveTo>
                  <a:lnTo>
                    <a:pt x="7064" y="0"/>
                  </a:lnTo>
                  <a:cubicBezTo>
                    <a:pt x="7069" y="0"/>
                    <a:pt x="7072" y="4"/>
                    <a:pt x="7072" y="8"/>
                  </a:cubicBezTo>
                  <a:cubicBezTo>
                    <a:pt x="7072" y="13"/>
                    <a:pt x="7069" y="16"/>
                    <a:pt x="7064" y="16"/>
                  </a:cubicBezTo>
                  <a:lnTo>
                    <a:pt x="7016" y="16"/>
                  </a:lnTo>
                  <a:cubicBezTo>
                    <a:pt x="7012" y="16"/>
                    <a:pt x="7008" y="13"/>
                    <a:pt x="7008" y="8"/>
                  </a:cubicBezTo>
                  <a:cubicBezTo>
                    <a:pt x="7008" y="4"/>
                    <a:pt x="7012" y="0"/>
                    <a:pt x="7016" y="0"/>
                  </a:cubicBezTo>
                  <a:close/>
                  <a:moveTo>
                    <a:pt x="7112" y="0"/>
                  </a:moveTo>
                  <a:lnTo>
                    <a:pt x="7160" y="0"/>
                  </a:lnTo>
                  <a:cubicBezTo>
                    <a:pt x="7165" y="0"/>
                    <a:pt x="7168" y="4"/>
                    <a:pt x="7168" y="8"/>
                  </a:cubicBezTo>
                  <a:cubicBezTo>
                    <a:pt x="7168" y="13"/>
                    <a:pt x="7165" y="16"/>
                    <a:pt x="7160" y="16"/>
                  </a:cubicBezTo>
                  <a:lnTo>
                    <a:pt x="7112" y="16"/>
                  </a:lnTo>
                  <a:cubicBezTo>
                    <a:pt x="7108" y="16"/>
                    <a:pt x="7104" y="13"/>
                    <a:pt x="7104" y="8"/>
                  </a:cubicBezTo>
                  <a:cubicBezTo>
                    <a:pt x="7104" y="4"/>
                    <a:pt x="7108" y="0"/>
                    <a:pt x="7112" y="0"/>
                  </a:cubicBezTo>
                  <a:close/>
                  <a:moveTo>
                    <a:pt x="7208" y="0"/>
                  </a:moveTo>
                  <a:lnTo>
                    <a:pt x="7256" y="0"/>
                  </a:lnTo>
                  <a:cubicBezTo>
                    <a:pt x="7261" y="0"/>
                    <a:pt x="7264" y="4"/>
                    <a:pt x="7264" y="8"/>
                  </a:cubicBezTo>
                  <a:cubicBezTo>
                    <a:pt x="7264" y="13"/>
                    <a:pt x="7261" y="16"/>
                    <a:pt x="7256" y="16"/>
                  </a:cubicBezTo>
                  <a:lnTo>
                    <a:pt x="7208" y="16"/>
                  </a:lnTo>
                  <a:cubicBezTo>
                    <a:pt x="7204" y="16"/>
                    <a:pt x="7200" y="13"/>
                    <a:pt x="7200" y="8"/>
                  </a:cubicBezTo>
                  <a:cubicBezTo>
                    <a:pt x="7200" y="4"/>
                    <a:pt x="7204" y="0"/>
                    <a:pt x="7208" y="0"/>
                  </a:cubicBezTo>
                  <a:close/>
                  <a:moveTo>
                    <a:pt x="7304" y="0"/>
                  </a:moveTo>
                  <a:lnTo>
                    <a:pt x="7352" y="0"/>
                  </a:lnTo>
                  <a:cubicBezTo>
                    <a:pt x="7357" y="0"/>
                    <a:pt x="7360" y="4"/>
                    <a:pt x="7360" y="8"/>
                  </a:cubicBezTo>
                  <a:cubicBezTo>
                    <a:pt x="7360" y="13"/>
                    <a:pt x="7357" y="16"/>
                    <a:pt x="7352" y="16"/>
                  </a:cubicBezTo>
                  <a:lnTo>
                    <a:pt x="7304" y="16"/>
                  </a:lnTo>
                  <a:cubicBezTo>
                    <a:pt x="7300" y="16"/>
                    <a:pt x="7296" y="13"/>
                    <a:pt x="7296" y="8"/>
                  </a:cubicBezTo>
                  <a:cubicBezTo>
                    <a:pt x="7296" y="4"/>
                    <a:pt x="7300" y="0"/>
                    <a:pt x="7304" y="0"/>
                  </a:cubicBezTo>
                  <a:close/>
                  <a:moveTo>
                    <a:pt x="7400" y="0"/>
                  </a:moveTo>
                  <a:lnTo>
                    <a:pt x="7448" y="0"/>
                  </a:lnTo>
                  <a:cubicBezTo>
                    <a:pt x="7453" y="0"/>
                    <a:pt x="7456" y="4"/>
                    <a:pt x="7456" y="8"/>
                  </a:cubicBezTo>
                  <a:cubicBezTo>
                    <a:pt x="7456" y="13"/>
                    <a:pt x="7453" y="16"/>
                    <a:pt x="7448" y="16"/>
                  </a:cubicBezTo>
                  <a:lnTo>
                    <a:pt x="7400" y="16"/>
                  </a:lnTo>
                  <a:cubicBezTo>
                    <a:pt x="7396" y="16"/>
                    <a:pt x="7392" y="13"/>
                    <a:pt x="7392" y="8"/>
                  </a:cubicBezTo>
                  <a:cubicBezTo>
                    <a:pt x="7392" y="4"/>
                    <a:pt x="7396" y="0"/>
                    <a:pt x="7400" y="0"/>
                  </a:cubicBezTo>
                  <a:close/>
                  <a:moveTo>
                    <a:pt x="7496" y="0"/>
                  </a:moveTo>
                  <a:lnTo>
                    <a:pt x="7544" y="0"/>
                  </a:lnTo>
                  <a:cubicBezTo>
                    <a:pt x="7549" y="0"/>
                    <a:pt x="7552" y="4"/>
                    <a:pt x="7552" y="8"/>
                  </a:cubicBezTo>
                  <a:cubicBezTo>
                    <a:pt x="7552" y="13"/>
                    <a:pt x="7549" y="16"/>
                    <a:pt x="7544" y="16"/>
                  </a:cubicBezTo>
                  <a:lnTo>
                    <a:pt x="7496" y="16"/>
                  </a:lnTo>
                  <a:cubicBezTo>
                    <a:pt x="7492" y="16"/>
                    <a:pt x="7488" y="13"/>
                    <a:pt x="7488" y="8"/>
                  </a:cubicBezTo>
                  <a:cubicBezTo>
                    <a:pt x="7488" y="4"/>
                    <a:pt x="7492" y="0"/>
                    <a:pt x="7496" y="0"/>
                  </a:cubicBezTo>
                  <a:close/>
                  <a:moveTo>
                    <a:pt x="7592" y="0"/>
                  </a:moveTo>
                  <a:lnTo>
                    <a:pt x="7640" y="0"/>
                  </a:lnTo>
                  <a:cubicBezTo>
                    <a:pt x="7645" y="0"/>
                    <a:pt x="7648" y="4"/>
                    <a:pt x="7648" y="8"/>
                  </a:cubicBezTo>
                  <a:cubicBezTo>
                    <a:pt x="7648" y="13"/>
                    <a:pt x="7645" y="16"/>
                    <a:pt x="7640" y="16"/>
                  </a:cubicBezTo>
                  <a:lnTo>
                    <a:pt x="7592" y="16"/>
                  </a:lnTo>
                  <a:cubicBezTo>
                    <a:pt x="7588" y="16"/>
                    <a:pt x="7584" y="13"/>
                    <a:pt x="7584" y="8"/>
                  </a:cubicBezTo>
                  <a:cubicBezTo>
                    <a:pt x="7584" y="4"/>
                    <a:pt x="7588" y="0"/>
                    <a:pt x="7592" y="0"/>
                  </a:cubicBezTo>
                  <a:close/>
                  <a:moveTo>
                    <a:pt x="7688" y="0"/>
                  </a:moveTo>
                  <a:lnTo>
                    <a:pt x="7736" y="0"/>
                  </a:lnTo>
                  <a:cubicBezTo>
                    <a:pt x="7741" y="0"/>
                    <a:pt x="7744" y="4"/>
                    <a:pt x="7744" y="8"/>
                  </a:cubicBezTo>
                  <a:cubicBezTo>
                    <a:pt x="7744" y="13"/>
                    <a:pt x="7741" y="16"/>
                    <a:pt x="7736" y="16"/>
                  </a:cubicBezTo>
                  <a:lnTo>
                    <a:pt x="7688" y="16"/>
                  </a:lnTo>
                  <a:cubicBezTo>
                    <a:pt x="7684" y="16"/>
                    <a:pt x="7680" y="13"/>
                    <a:pt x="7680" y="8"/>
                  </a:cubicBezTo>
                  <a:cubicBezTo>
                    <a:pt x="7680" y="4"/>
                    <a:pt x="7684" y="0"/>
                    <a:pt x="7688" y="0"/>
                  </a:cubicBezTo>
                  <a:close/>
                  <a:moveTo>
                    <a:pt x="7784" y="0"/>
                  </a:moveTo>
                  <a:lnTo>
                    <a:pt x="7832" y="0"/>
                  </a:lnTo>
                  <a:cubicBezTo>
                    <a:pt x="7837" y="0"/>
                    <a:pt x="7840" y="4"/>
                    <a:pt x="7840" y="8"/>
                  </a:cubicBezTo>
                  <a:cubicBezTo>
                    <a:pt x="7840" y="13"/>
                    <a:pt x="7837" y="16"/>
                    <a:pt x="7832" y="16"/>
                  </a:cubicBezTo>
                  <a:lnTo>
                    <a:pt x="7784" y="16"/>
                  </a:lnTo>
                  <a:cubicBezTo>
                    <a:pt x="7780" y="16"/>
                    <a:pt x="7776" y="13"/>
                    <a:pt x="7776" y="8"/>
                  </a:cubicBezTo>
                  <a:cubicBezTo>
                    <a:pt x="7776" y="4"/>
                    <a:pt x="7780" y="0"/>
                    <a:pt x="7784" y="0"/>
                  </a:cubicBezTo>
                  <a:close/>
                  <a:moveTo>
                    <a:pt x="7880" y="0"/>
                  </a:moveTo>
                  <a:lnTo>
                    <a:pt x="7928" y="0"/>
                  </a:lnTo>
                  <a:cubicBezTo>
                    <a:pt x="7933" y="0"/>
                    <a:pt x="7936" y="4"/>
                    <a:pt x="7936" y="8"/>
                  </a:cubicBezTo>
                  <a:cubicBezTo>
                    <a:pt x="7936" y="13"/>
                    <a:pt x="7933" y="16"/>
                    <a:pt x="7928" y="16"/>
                  </a:cubicBezTo>
                  <a:lnTo>
                    <a:pt x="7880" y="16"/>
                  </a:lnTo>
                  <a:cubicBezTo>
                    <a:pt x="7876" y="16"/>
                    <a:pt x="7872" y="13"/>
                    <a:pt x="7872" y="8"/>
                  </a:cubicBezTo>
                  <a:cubicBezTo>
                    <a:pt x="7872" y="4"/>
                    <a:pt x="7876" y="0"/>
                    <a:pt x="7880" y="0"/>
                  </a:cubicBezTo>
                  <a:close/>
                  <a:moveTo>
                    <a:pt x="7976" y="0"/>
                  </a:moveTo>
                  <a:lnTo>
                    <a:pt x="8024" y="0"/>
                  </a:lnTo>
                  <a:cubicBezTo>
                    <a:pt x="8029" y="0"/>
                    <a:pt x="8032" y="4"/>
                    <a:pt x="8032" y="8"/>
                  </a:cubicBezTo>
                  <a:cubicBezTo>
                    <a:pt x="8032" y="13"/>
                    <a:pt x="8029" y="16"/>
                    <a:pt x="8024" y="16"/>
                  </a:cubicBezTo>
                  <a:lnTo>
                    <a:pt x="7976" y="16"/>
                  </a:lnTo>
                  <a:cubicBezTo>
                    <a:pt x="7972" y="16"/>
                    <a:pt x="7968" y="13"/>
                    <a:pt x="7968" y="8"/>
                  </a:cubicBezTo>
                  <a:cubicBezTo>
                    <a:pt x="7968" y="4"/>
                    <a:pt x="7972" y="0"/>
                    <a:pt x="7976" y="0"/>
                  </a:cubicBezTo>
                  <a:close/>
                  <a:moveTo>
                    <a:pt x="8072" y="0"/>
                  </a:moveTo>
                  <a:lnTo>
                    <a:pt x="8120" y="0"/>
                  </a:lnTo>
                  <a:cubicBezTo>
                    <a:pt x="8125" y="0"/>
                    <a:pt x="8128" y="4"/>
                    <a:pt x="8128" y="8"/>
                  </a:cubicBezTo>
                  <a:cubicBezTo>
                    <a:pt x="8128" y="13"/>
                    <a:pt x="8125" y="16"/>
                    <a:pt x="8120" y="16"/>
                  </a:cubicBezTo>
                  <a:lnTo>
                    <a:pt x="8072" y="16"/>
                  </a:lnTo>
                  <a:cubicBezTo>
                    <a:pt x="8068" y="16"/>
                    <a:pt x="8064" y="13"/>
                    <a:pt x="8064" y="8"/>
                  </a:cubicBezTo>
                  <a:cubicBezTo>
                    <a:pt x="8064" y="4"/>
                    <a:pt x="8068" y="0"/>
                    <a:pt x="8072" y="0"/>
                  </a:cubicBezTo>
                  <a:close/>
                  <a:moveTo>
                    <a:pt x="8168" y="0"/>
                  </a:moveTo>
                  <a:lnTo>
                    <a:pt x="8216" y="0"/>
                  </a:lnTo>
                  <a:cubicBezTo>
                    <a:pt x="8221" y="0"/>
                    <a:pt x="8224" y="4"/>
                    <a:pt x="8224" y="8"/>
                  </a:cubicBezTo>
                  <a:cubicBezTo>
                    <a:pt x="8224" y="13"/>
                    <a:pt x="8221" y="16"/>
                    <a:pt x="8216" y="16"/>
                  </a:cubicBezTo>
                  <a:lnTo>
                    <a:pt x="8168" y="16"/>
                  </a:lnTo>
                  <a:cubicBezTo>
                    <a:pt x="8164" y="16"/>
                    <a:pt x="8160" y="13"/>
                    <a:pt x="8160" y="8"/>
                  </a:cubicBezTo>
                  <a:cubicBezTo>
                    <a:pt x="8160" y="4"/>
                    <a:pt x="8164" y="0"/>
                    <a:pt x="8168" y="0"/>
                  </a:cubicBezTo>
                  <a:close/>
                  <a:moveTo>
                    <a:pt x="8264" y="0"/>
                  </a:moveTo>
                  <a:lnTo>
                    <a:pt x="8312" y="0"/>
                  </a:lnTo>
                  <a:cubicBezTo>
                    <a:pt x="8317" y="0"/>
                    <a:pt x="8320" y="4"/>
                    <a:pt x="8320" y="8"/>
                  </a:cubicBezTo>
                  <a:cubicBezTo>
                    <a:pt x="8320" y="13"/>
                    <a:pt x="8317" y="16"/>
                    <a:pt x="8312" y="16"/>
                  </a:cubicBezTo>
                  <a:lnTo>
                    <a:pt x="8264" y="16"/>
                  </a:lnTo>
                  <a:cubicBezTo>
                    <a:pt x="8260" y="16"/>
                    <a:pt x="8256" y="13"/>
                    <a:pt x="8256" y="8"/>
                  </a:cubicBezTo>
                  <a:cubicBezTo>
                    <a:pt x="8256" y="4"/>
                    <a:pt x="8260" y="0"/>
                    <a:pt x="8264" y="0"/>
                  </a:cubicBezTo>
                  <a:close/>
                  <a:moveTo>
                    <a:pt x="8360" y="0"/>
                  </a:moveTo>
                  <a:lnTo>
                    <a:pt x="8408" y="0"/>
                  </a:lnTo>
                  <a:cubicBezTo>
                    <a:pt x="8413" y="0"/>
                    <a:pt x="8416" y="4"/>
                    <a:pt x="8416" y="8"/>
                  </a:cubicBezTo>
                  <a:cubicBezTo>
                    <a:pt x="8416" y="13"/>
                    <a:pt x="8413" y="16"/>
                    <a:pt x="8408" y="16"/>
                  </a:cubicBezTo>
                  <a:lnTo>
                    <a:pt x="8360" y="16"/>
                  </a:lnTo>
                  <a:cubicBezTo>
                    <a:pt x="8356" y="16"/>
                    <a:pt x="8352" y="13"/>
                    <a:pt x="8352" y="8"/>
                  </a:cubicBezTo>
                  <a:cubicBezTo>
                    <a:pt x="8352" y="4"/>
                    <a:pt x="8356" y="0"/>
                    <a:pt x="8360" y="0"/>
                  </a:cubicBezTo>
                  <a:close/>
                  <a:moveTo>
                    <a:pt x="8456" y="0"/>
                  </a:moveTo>
                  <a:lnTo>
                    <a:pt x="8504" y="0"/>
                  </a:lnTo>
                  <a:cubicBezTo>
                    <a:pt x="8509" y="0"/>
                    <a:pt x="8512" y="4"/>
                    <a:pt x="8512" y="8"/>
                  </a:cubicBezTo>
                  <a:cubicBezTo>
                    <a:pt x="8512" y="13"/>
                    <a:pt x="8509" y="16"/>
                    <a:pt x="8504" y="16"/>
                  </a:cubicBezTo>
                  <a:lnTo>
                    <a:pt x="8456" y="16"/>
                  </a:lnTo>
                  <a:cubicBezTo>
                    <a:pt x="8452" y="16"/>
                    <a:pt x="8448" y="13"/>
                    <a:pt x="8448" y="8"/>
                  </a:cubicBezTo>
                  <a:cubicBezTo>
                    <a:pt x="8448" y="4"/>
                    <a:pt x="8452" y="0"/>
                    <a:pt x="8456" y="0"/>
                  </a:cubicBezTo>
                  <a:close/>
                  <a:moveTo>
                    <a:pt x="8552" y="0"/>
                  </a:moveTo>
                  <a:lnTo>
                    <a:pt x="8600" y="0"/>
                  </a:lnTo>
                  <a:cubicBezTo>
                    <a:pt x="8605" y="0"/>
                    <a:pt x="8608" y="4"/>
                    <a:pt x="8608" y="8"/>
                  </a:cubicBezTo>
                  <a:cubicBezTo>
                    <a:pt x="8608" y="13"/>
                    <a:pt x="8605" y="16"/>
                    <a:pt x="8600" y="16"/>
                  </a:cubicBezTo>
                  <a:lnTo>
                    <a:pt x="8552" y="16"/>
                  </a:lnTo>
                  <a:cubicBezTo>
                    <a:pt x="8548" y="16"/>
                    <a:pt x="8544" y="13"/>
                    <a:pt x="8544" y="8"/>
                  </a:cubicBezTo>
                  <a:cubicBezTo>
                    <a:pt x="8544" y="4"/>
                    <a:pt x="8548" y="0"/>
                    <a:pt x="8552" y="0"/>
                  </a:cubicBezTo>
                  <a:close/>
                  <a:moveTo>
                    <a:pt x="8648" y="0"/>
                  </a:moveTo>
                  <a:lnTo>
                    <a:pt x="8696" y="0"/>
                  </a:lnTo>
                  <a:cubicBezTo>
                    <a:pt x="8701" y="0"/>
                    <a:pt x="8704" y="4"/>
                    <a:pt x="8704" y="8"/>
                  </a:cubicBezTo>
                  <a:cubicBezTo>
                    <a:pt x="8704" y="13"/>
                    <a:pt x="8701" y="16"/>
                    <a:pt x="8696" y="16"/>
                  </a:cubicBezTo>
                  <a:lnTo>
                    <a:pt x="8648" y="16"/>
                  </a:lnTo>
                  <a:cubicBezTo>
                    <a:pt x="8644" y="16"/>
                    <a:pt x="8640" y="13"/>
                    <a:pt x="8640" y="8"/>
                  </a:cubicBezTo>
                  <a:cubicBezTo>
                    <a:pt x="8640" y="4"/>
                    <a:pt x="8644" y="0"/>
                    <a:pt x="8648" y="0"/>
                  </a:cubicBezTo>
                  <a:close/>
                  <a:moveTo>
                    <a:pt x="8744" y="0"/>
                  </a:moveTo>
                  <a:lnTo>
                    <a:pt x="8792" y="0"/>
                  </a:lnTo>
                  <a:cubicBezTo>
                    <a:pt x="8797" y="0"/>
                    <a:pt x="8800" y="4"/>
                    <a:pt x="8800" y="8"/>
                  </a:cubicBezTo>
                  <a:cubicBezTo>
                    <a:pt x="8800" y="13"/>
                    <a:pt x="8797" y="16"/>
                    <a:pt x="8792" y="16"/>
                  </a:cubicBezTo>
                  <a:lnTo>
                    <a:pt x="8744" y="16"/>
                  </a:lnTo>
                  <a:cubicBezTo>
                    <a:pt x="8740" y="16"/>
                    <a:pt x="8736" y="13"/>
                    <a:pt x="8736" y="8"/>
                  </a:cubicBezTo>
                  <a:cubicBezTo>
                    <a:pt x="8736" y="4"/>
                    <a:pt x="8740" y="0"/>
                    <a:pt x="8744" y="0"/>
                  </a:cubicBezTo>
                  <a:close/>
                  <a:moveTo>
                    <a:pt x="8840" y="0"/>
                  </a:moveTo>
                  <a:lnTo>
                    <a:pt x="8888" y="0"/>
                  </a:lnTo>
                  <a:cubicBezTo>
                    <a:pt x="8893" y="0"/>
                    <a:pt x="8896" y="4"/>
                    <a:pt x="8896" y="8"/>
                  </a:cubicBezTo>
                  <a:cubicBezTo>
                    <a:pt x="8896" y="13"/>
                    <a:pt x="8893" y="16"/>
                    <a:pt x="8888" y="16"/>
                  </a:cubicBezTo>
                  <a:lnTo>
                    <a:pt x="8840" y="16"/>
                  </a:lnTo>
                  <a:cubicBezTo>
                    <a:pt x="8836" y="16"/>
                    <a:pt x="8832" y="13"/>
                    <a:pt x="8832" y="8"/>
                  </a:cubicBezTo>
                  <a:cubicBezTo>
                    <a:pt x="8832" y="4"/>
                    <a:pt x="8836" y="0"/>
                    <a:pt x="8840" y="0"/>
                  </a:cubicBezTo>
                  <a:close/>
                  <a:moveTo>
                    <a:pt x="8936" y="0"/>
                  </a:moveTo>
                  <a:lnTo>
                    <a:pt x="8984" y="0"/>
                  </a:lnTo>
                  <a:cubicBezTo>
                    <a:pt x="8989" y="0"/>
                    <a:pt x="8992" y="4"/>
                    <a:pt x="8992" y="8"/>
                  </a:cubicBezTo>
                  <a:cubicBezTo>
                    <a:pt x="8992" y="13"/>
                    <a:pt x="8989" y="16"/>
                    <a:pt x="8984" y="16"/>
                  </a:cubicBezTo>
                  <a:lnTo>
                    <a:pt x="8936" y="16"/>
                  </a:lnTo>
                  <a:cubicBezTo>
                    <a:pt x="8932" y="16"/>
                    <a:pt x="8928" y="13"/>
                    <a:pt x="8928" y="8"/>
                  </a:cubicBezTo>
                  <a:cubicBezTo>
                    <a:pt x="8928" y="4"/>
                    <a:pt x="8932" y="0"/>
                    <a:pt x="8936" y="0"/>
                  </a:cubicBezTo>
                  <a:close/>
                  <a:moveTo>
                    <a:pt x="9032" y="0"/>
                  </a:moveTo>
                  <a:lnTo>
                    <a:pt x="9080" y="0"/>
                  </a:lnTo>
                  <a:cubicBezTo>
                    <a:pt x="9085" y="0"/>
                    <a:pt x="9088" y="4"/>
                    <a:pt x="9088" y="8"/>
                  </a:cubicBezTo>
                  <a:cubicBezTo>
                    <a:pt x="9088" y="13"/>
                    <a:pt x="9085" y="16"/>
                    <a:pt x="9080" y="16"/>
                  </a:cubicBezTo>
                  <a:lnTo>
                    <a:pt x="9032" y="16"/>
                  </a:lnTo>
                  <a:cubicBezTo>
                    <a:pt x="9028" y="16"/>
                    <a:pt x="9024" y="13"/>
                    <a:pt x="9024" y="8"/>
                  </a:cubicBezTo>
                  <a:cubicBezTo>
                    <a:pt x="9024" y="4"/>
                    <a:pt x="9028" y="0"/>
                    <a:pt x="9032" y="0"/>
                  </a:cubicBezTo>
                  <a:close/>
                  <a:moveTo>
                    <a:pt x="9128" y="0"/>
                  </a:moveTo>
                  <a:lnTo>
                    <a:pt x="9176" y="0"/>
                  </a:lnTo>
                  <a:cubicBezTo>
                    <a:pt x="9181" y="0"/>
                    <a:pt x="9184" y="4"/>
                    <a:pt x="9184" y="8"/>
                  </a:cubicBezTo>
                  <a:cubicBezTo>
                    <a:pt x="9184" y="13"/>
                    <a:pt x="9181" y="16"/>
                    <a:pt x="9176" y="16"/>
                  </a:cubicBezTo>
                  <a:lnTo>
                    <a:pt x="9128" y="16"/>
                  </a:lnTo>
                  <a:cubicBezTo>
                    <a:pt x="9124" y="16"/>
                    <a:pt x="9120" y="13"/>
                    <a:pt x="9120" y="8"/>
                  </a:cubicBezTo>
                  <a:cubicBezTo>
                    <a:pt x="9120" y="4"/>
                    <a:pt x="9124" y="0"/>
                    <a:pt x="9128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cxnSp>
          <p:nvCxnSpPr>
            <p:cNvPr id="77" name="Line 212">
              <a:extLst>
                <a:ext uri="{FF2B5EF4-FFF2-40B4-BE49-F238E27FC236}">
                  <a16:creationId xmlns:a16="http://schemas.microsoft.com/office/drawing/2014/main" id="{E91FBDAA-D3B3-40C7-9FF6-E3D49C2D6437}"/>
                </a:ext>
              </a:extLst>
            </p:cNvPr>
            <p:cNvCxnSpPr/>
            <p:nvPr/>
          </p:nvCxnSpPr>
          <p:spPr bwMode="auto">
            <a:xfrm flipH="1">
              <a:off x="3395" y="687"/>
              <a:ext cx="285" cy="1142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78" name="Line 211">
              <a:extLst>
                <a:ext uri="{FF2B5EF4-FFF2-40B4-BE49-F238E27FC236}">
                  <a16:creationId xmlns:a16="http://schemas.microsoft.com/office/drawing/2014/main" id="{ABA7A13C-75E1-4C26-B2B5-4AE10D4CF017}"/>
                </a:ext>
              </a:extLst>
            </p:cNvPr>
            <p:cNvCxnSpPr/>
            <p:nvPr/>
          </p:nvCxnSpPr>
          <p:spPr bwMode="auto">
            <a:xfrm flipH="1">
              <a:off x="2397" y="1829"/>
              <a:ext cx="998" cy="428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79" name="Line 210">
              <a:extLst>
                <a:ext uri="{FF2B5EF4-FFF2-40B4-BE49-F238E27FC236}">
                  <a16:creationId xmlns:a16="http://schemas.microsoft.com/office/drawing/2014/main" id="{DC622F03-6010-4774-ACBC-862C4EC9DEC0}"/>
                </a:ext>
              </a:extLst>
            </p:cNvPr>
            <p:cNvCxnSpPr/>
            <p:nvPr/>
          </p:nvCxnSpPr>
          <p:spPr bwMode="auto">
            <a:xfrm flipH="1">
              <a:off x="1256" y="2257"/>
              <a:ext cx="1141" cy="1285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80" name="Line 209">
              <a:extLst>
                <a:ext uri="{FF2B5EF4-FFF2-40B4-BE49-F238E27FC236}">
                  <a16:creationId xmlns:a16="http://schemas.microsoft.com/office/drawing/2014/main" id="{7D43B9CD-1FB9-4A76-9A0B-33EFED3F3B97}"/>
                </a:ext>
              </a:extLst>
            </p:cNvPr>
            <p:cNvCxnSpPr/>
            <p:nvPr/>
          </p:nvCxnSpPr>
          <p:spPr bwMode="auto">
            <a:xfrm>
              <a:off x="8100" y="3542"/>
              <a:ext cx="570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81" name="Line 208">
              <a:extLst>
                <a:ext uri="{FF2B5EF4-FFF2-40B4-BE49-F238E27FC236}">
                  <a16:creationId xmlns:a16="http://schemas.microsoft.com/office/drawing/2014/main" id="{E4EEC483-FFE9-4263-B437-B93BE7344B92}"/>
                </a:ext>
              </a:extLst>
            </p:cNvPr>
            <p:cNvCxnSpPr/>
            <p:nvPr/>
          </p:nvCxnSpPr>
          <p:spPr bwMode="auto">
            <a:xfrm>
              <a:off x="686" y="3542"/>
              <a:ext cx="570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82" name="Freeform 73">
              <a:extLst>
                <a:ext uri="{FF2B5EF4-FFF2-40B4-BE49-F238E27FC236}">
                  <a16:creationId xmlns:a16="http://schemas.microsoft.com/office/drawing/2014/main" id="{39B7AFF5-A6E0-4E61-83A6-142F7C7507A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74" y="717"/>
              <a:ext cx="12" cy="3260"/>
            </a:xfrm>
            <a:custGeom>
              <a:avLst/>
              <a:gdLst/>
              <a:ahLst/>
              <a:cxnLst>
                <a:cxn ang="0">
                  <a:pos x="8" y="4384"/>
                </a:cxn>
                <a:cxn ang="0">
                  <a:pos x="16" y="4280"/>
                </a:cxn>
                <a:cxn ang="0">
                  <a:pos x="16" y="4136"/>
                </a:cxn>
                <a:cxn ang="0">
                  <a:pos x="8" y="4032"/>
                </a:cxn>
                <a:cxn ang="0">
                  <a:pos x="0" y="3944"/>
                </a:cxn>
                <a:cxn ang="0">
                  <a:pos x="0" y="3896"/>
                </a:cxn>
                <a:cxn ang="0">
                  <a:pos x="0" y="3896"/>
                </a:cxn>
                <a:cxn ang="0">
                  <a:pos x="8" y="3808"/>
                </a:cxn>
                <a:cxn ang="0">
                  <a:pos x="16" y="3704"/>
                </a:cxn>
                <a:cxn ang="0">
                  <a:pos x="16" y="3560"/>
                </a:cxn>
                <a:cxn ang="0">
                  <a:pos x="8" y="3456"/>
                </a:cxn>
                <a:cxn ang="0">
                  <a:pos x="0" y="3368"/>
                </a:cxn>
                <a:cxn ang="0">
                  <a:pos x="0" y="3320"/>
                </a:cxn>
                <a:cxn ang="0">
                  <a:pos x="0" y="3320"/>
                </a:cxn>
                <a:cxn ang="0">
                  <a:pos x="8" y="3232"/>
                </a:cxn>
                <a:cxn ang="0">
                  <a:pos x="16" y="3128"/>
                </a:cxn>
                <a:cxn ang="0">
                  <a:pos x="16" y="2984"/>
                </a:cxn>
                <a:cxn ang="0">
                  <a:pos x="8" y="2880"/>
                </a:cxn>
                <a:cxn ang="0">
                  <a:pos x="0" y="2792"/>
                </a:cxn>
                <a:cxn ang="0">
                  <a:pos x="0" y="2744"/>
                </a:cxn>
                <a:cxn ang="0">
                  <a:pos x="0" y="2744"/>
                </a:cxn>
                <a:cxn ang="0">
                  <a:pos x="8" y="2656"/>
                </a:cxn>
                <a:cxn ang="0">
                  <a:pos x="16" y="2552"/>
                </a:cxn>
                <a:cxn ang="0">
                  <a:pos x="16" y="2408"/>
                </a:cxn>
                <a:cxn ang="0">
                  <a:pos x="8" y="2304"/>
                </a:cxn>
                <a:cxn ang="0">
                  <a:pos x="0" y="2216"/>
                </a:cxn>
                <a:cxn ang="0">
                  <a:pos x="0" y="2168"/>
                </a:cxn>
                <a:cxn ang="0">
                  <a:pos x="0" y="2168"/>
                </a:cxn>
                <a:cxn ang="0">
                  <a:pos x="8" y="2080"/>
                </a:cxn>
                <a:cxn ang="0">
                  <a:pos x="16" y="1976"/>
                </a:cxn>
                <a:cxn ang="0">
                  <a:pos x="16" y="1832"/>
                </a:cxn>
                <a:cxn ang="0">
                  <a:pos x="8" y="1728"/>
                </a:cxn>
                <a:cxn ang="0">
                  <a:pos x="0" y="1640"/>
                </a:cxn>
                <a:cxn ang="0">
                  <a:pos x="0" y="1592"/>
                </a:cxn>
                <a:cxn ang="0">
                  <a:pos x="0" y="1592"/>
                </a:cxn>
                <a:cxn ang="0">
                  <a:pos x="8" y="1504"/>
                </a:cxn>
                <a:cxn ang="0">
                  <a:pos x="16" y="1400"/>
                </a:cxn>
                <a:cxn ang="0">
                  <a:pos x="16" y="1256"/>
                </a:cxn>
                <a:cxn ang="0">
                  <a:pos x="8" y="1152"/>
                </a:cxn>
                <a:cxn ang="0">
                  <a:pos x="0" y="1064"/>
                </a:cxn>
                <a:cxn ang="0">
                  <a:pos x="0" y="1016"/>
                </a:cxn>
                <a:cxn ang="0">
                  <a:pos x="0" y="1016"/>
                </a:cxn>
                <a:cxn ang="0">
                  <a:pos x="8" y="928"/>
                </a:cxn>
                <a:cxn ang="0">
                  <a:pos x="16" y="824"/>
                </a:cxn>
                <a:cxn ang="0">
                  <a:pos x="16" y="680"/>
                </a:cxn>
                <a:cxn ang="0">
                  <a:pos x="8" y="576"/>
                </a:cxn>
                <a:cxn ang="0">
                  <a:pos x="0" y="488"/>
                </a:cxn>
                <a:cxn ang="0">
                  <a:pos x="0" y="440"/>
                </a:cxn>
                <a:cxn ang="0">
                  <a:pos x="0" y="440"/>
                </a:cxn>
                <a:cxn ang="0">
                  <a:pos x="8" y="352"/>
                </a:cxn>
                <a:cxn ang="0">
                  <a:pos x="16" y="248"/>
                </a:cxn>
                <a:cxn ang="0">
                  <a:pos x="16" y="104"/>
                </a:cxn>
                <a:cxn ang="0">
                  <a:pos x="8" y="0"/>
                </a:cxn>
              </a:cxnLst>
              <a:rect l="0" t="0" r="r" b="b"/>
              <a:pathLst>
                <a:path w="16" h="4384">
                  <a:moveTo>
                    <a:pt x="0" y="4376"/>
                  </a:moveTo>
                  <a:lnTo>
                    <a:pt x="0" y="4328"/>
                  </a:lnTo>
                  <a:cubicBezTo>
                    <a:pt x="0" y="4324"/>
                    <a:pt x="4" y="4320"/>
                    <a:pt x="8" y="4320"/>
                  </a:cubicBezTo>
                  <a:cubicBezTo>
                    <a:pt x="13" y="4320"/>
                    <a:pt x="16" y="4324"/>
                    <a:pt x="16" y="4328"/>
                  </a:cubicBezTo>
                  <a:lnTo>
                    <a:pt x="16" y="4376"/>
                  </a:lnTo>
                  <a:cubicBezTo>
                    <a:pt x="16" y="4381"/>
                    <a:pt x="13" y="4384"/>
                    <a:pt x="8" y="4384"/>
                  </a:cubicBezTo>
                  <a:cubicBezTo>
                    <a:pt x="4" y="4384"/>
                    <a:pt x="0" y="4381"/>
                    <a:pt x="0" y="4376"/>
                  </a:cubicBezTo>
                  <a:close/>
                  <a:moveTo>
                    <a:pt x="0" y="4280"/>
                  </a:moveTo>
                  <a:lnTo>
                    <a:pt x="0" y="4232"/>
                  </a:lnTo>
                  <a:cubicBezTo>
                    <a:pt x="0" y="4228"/>
                    <a:pt x="4" y="4224"/>
                    <a:pt x="8" y="4224"/>
                  </a:cubicBezTo>
                  <a:cubicBezTo>
                    <a:pt x="13" y="4224"/>
                    <a:pt x="16" y="4228"/>
                    <a:pt x="16" y="4232"/>
                  </a:cubicBezTo>
                  <a:lnTo>
                    <a:pt x="16" y="4280"/>
                  </a:lnTo>
                  <a:cubicBezTo>
                    <a:pt x="16" y="4285"/>
                    <a:pt x="13" y="4288"/>
                    <a:pt x="8" y="4288"/>
                  </a:cubicBezTo>
                  <a:cubicBezTo>
                    <a:pt x="4" y="4288"/>
                    <a:pt x="0" y="4285"/>
                    <a:pt x="0" y="4280"/>
                  </a:cubicBezTo>
                  <a:close/>
                  <a:moveTo>
                    <a:pt x="0" y="4184"/>
                  </a:moveTo>
                  <a:lnTo>
                    <a:pt x="0" y="4136"/>
                  </a:lnTo>
                  <a:cubicBezTo>
                    <a:pt x="0" y="4132"/>
                    <a:pt x="4" y="4128"/>
                    <a:pt x="8" y="4128"/>
                  </a:cubicBezTo>
                  <a:cubicBezTo>
                    <a:pt x="13" y="4128"/>
                    <a:pt x="16" y="4132"/>
                    <a:pt x="16" y="4136"/>
                  </a:cubicBezTo>
                  <a:lnTo>
                    <a:pt x="16" y="4184"/>
                  </a:lnTo>
                  <a:cubicBezTo>
                    <a:pt x="16" y="4189"/>
                    <a:pt x="13" y="4192"/>
                    <a:pt x="8" y="4192"/>
                  </a:cubicBezTo>
                  <a:cubicBezTo>
                    <a:pt x="4" y="4192"/>
                    <a:pt x="0" y="4189"/>
                    <a:pt x="0" y="4184"/>
                  </a:cubicBezTo>
                  <a:close/>
                  <a:moveTo>
                    <a:pt x="0" y="4088"/>
                  </a:moveTo>
                  <a:lnTo>
                    <a:pt x="0" y="4040"/>
                  </a:lnTo>
                  <a:cubicBezTo>
                    <a:pt x="0" y="4036"/>
                    <a:pt x="4" y="4032"/>
                    <a:pt x="8" y="4032"/>
                  </a:cubicBezTo>
                  <a:cubicBezTo>
                    <a:pt x="13" y="4032"/>
                    <a:pt x="16" y="4036"/>
                    <a:pt x="16" y="4040"/>
                  </a:cubicBezTo>
                  <a:lnTo>
                    <a:pt x="16" y="4088"/>
                  </a:lnTo>
                  <a:cubicBezTo>
                    <a:pt x="16" y="4093"/>
                    <a:pt x="13" y="4096"/>
                    <a:pt x="8" y="4096"/>
                  </a:cubicBezTo>
                  <a:cubicBezTo>
                    <a:pt x="4" y="4096"/>
                    <a:pt x="0" y="4093"/>
                    <a:pt x="0" y="4088"/>
                  </a:cubicBezTo>
                  <a:close/>
                  <a:moveTo>
                    <a:pt x="0" y="3992"/>
                  </a:moveTo>
                  <a:lnTo>
                    <a:pt x="0" y="3944"/>
                  </a:lnTo>
                  <a:cubicBezTo>
                    <a:pt x="0" y="3940"/>
                    <a:pt x="4" y="3936"/>
                    <a:pt x="8" y="3936"/>
                  </a:cubicBezTo>
                  <a:cubicBezTo>
                    <a:pt x="13" y="3936"/>
                    <a:pt x="16" y="3940"/>
                    <a:pt x="16" y="3944"/>
                  </a:cubicBezTo>
                  <a:lnTo>
                    <a:pt x="16" y="3992"/>
                  </a:lnTo>
                  <a:cubicBezTo>
                    <a:pt x="16" y="3997"/>
                    <a:pt x="13" y="4000"/>
                    <a:pt x="8" y="4000"/>
                  </a:cubicBezTo>
                  <a:cubicBezTo>
                    <a:pt x="4" y="4000"/>
                    <a:pt x="0" y="3997"/>
                    <a:pt x="0" y="3992"/>
                  </a:cubicBezTo>
                  <a:close/>
                  <a:moveTo>
                    <a:pt x="0" y="3896"/>
                  </a:moveTo>
                  <a:lnTo>
                    <a:pt x="0" y="3848"/>
                  </a:lnTo>
                  <a:cubicBezTo>
                    <a:pt x="0" y="3844"/>
                    <a:pt x="4" y="3840"/>
                    <a:pt x="8" y="3840"/>
                  </a:cubicBezTo>
                  <a:cubicBezTo>
                    <a:pt x="13" y="3840"/>
                    <a:pt x="16" y="3844"/>
                    <a:pt x="16" y="3848"/>
                  </a:cubicBezTo>
                  <a:lnTo>
                    <a:pt x="16" y="3896"/>
                  </a:lnTo>
                  <a:cubicBezTo>
                    <a:pt x="16" y="3901"/>
                    <a:pt x="13" y="3904"/>
                    <a:pt x="8" y="3904"/>
                  </a:cubicBezTo>
                  <a:cubicBezTo>
                    <a:pt x="4" y="3904"/>
                    <a:pt x="0" y="3901"/>
                    <a:pt x="0" y="3896"/>
                  </a:cubicBezTo>
                  <a:close/>
                  <a:moveTo>
                    <a:pt x="0" y="3800"/>
                  </a:moveTo>
                  <a:lnTo>
                    <a:pt x="0" y="3752"/>
                  </a:lnTo>
                  <a:cubicBezTo>
                    <a:pt x="0" y="3748"/>
                    <a:pt x="4" y="3744"/>
                    <a:pt x="8" y="3744"/>
                  </a:cubicBezTo>
                  <a:cubicBezTo>
                    <a:pt x="13" y="3744"/>
                    <a:pt x="16" y="3748"/>
                    <a:pt x="16" y="3752"/>
                  </a:cubicBezTo>
                  <a:lnTo>
                    <a:pt x="16" y="3800"/>
                  </a:lnTo>
                  <a:cubicBezTo>
                    <a:pt x="16" y="3805"/>
                    <a:pt x="13" y="3808"/>
                    <a:pt x="8" y="3808"/>
                  </a:cubicBezTo>
                  <a:cubicBezTo>
                    <a:pt x="4" y="3808"/>
                    <a:pt x="0" y="3805"/>
                    <a:pt x="0" y="3800"/>
                  </a:cubicBezTo>
                  <a:close/>
                  <a:moveTo>
                    <a:pt x="0" y="3704"/>
                  </a:moveTo>
                  <a:lnTo>
                    <a:pt x="0" y="3656"/>
                  </a:lnTo>
                  <a:cubicBezTo>
                    <a:pt x="0" y="3652"/>
                    <a:pt x="4" y="3648"/>
                    <a:pt x="8" y="3648"/>
                  </a:cubicBezTo>
                  <a:cubicBezTo>
                    <a:pt x="13" y="3648"/>
                    <a:pt x="16" y="3652"/>
                    <a:pt x="16" y="3656"/>
                  </a:cubicBezTo>
                  <a:lnTo>
                    <a:pt x="16" y="3704"/>
                  </a:lnTo>
                  <a:cubicBezTo>
                    <a:pt x="16" y="3709"/>
                    <a:pt x="13" y="3712"/>
                    <a:pt x="8" y="3712"/>
                  </a:cubicBezTo>
                  <a:cubicBezTo>
                    <a:pt x="4" y="3712"/>
                    <a:pt x="0" y="3709"/>
                    <a:pt x="0" y="3704"/>
                  </a:cubicBezTo>
                  <a:close/>
                  <a:moveTo>
                    <a:pt x="0" y="3608"/>
                  </a:moveTo>
                  <a:lnTo>
                    <a:pt x="0" y="3560"/>
                  </a:lnTo>
                  <a:cubicBezTo>
                    <a:pt x="0" y="3556"/>
                    <a:pt x="4" y="3552"/>
                    <a:pt x="8" y="3552"/>
                  </a:cubicBezTo>
                  <a:cubicBezTo>
                    <a:pt x="13" y="3552"/>
                    <a:pt x="16" y="3556"/>
                    <a:pt x="16" y="3560"/>
                  </a:cubicBezTo>
                  <a:lnTo>
                    <a:pt x="16" y="3608"/>
                  </a:lnTo>
                  <a:cubicBezTo>
                    <a:pt x="16" y="3613"/>
                    <a:pt x="13" y="3616"/>
                    <a:pt x="8" y="3616"/>
                  </a:cubicBezTo>
                  <a:cubicBezTo>
                    <a:pt x="4" y="3616"/>
                    <a:pt x="0" y="3613"/>
                    <a:pt x="0" y="3608"/>
                  </a:cubicBezTo>
                  <a:close/>
                  <a:moveTo>
                    <a:pt x="0" y="3512"/>
                  </a:moveTo>
                  <a:lnTo>
                    <a:pt x="0" y="3464"/>
                  </a:lnTo>
                  <a:cubicBezTo>
                    <a:pt x="0" y="3460"/>
                    <a:pt x="4" y="3456"/>
                    <a:pt x="8" y="3456"/>
                  </a:cubicBezTo>
                  <a:cubicBezTo>
                    <a:pt x="13" y="3456"/>
                    <a:pt x="16" y="3460"/>
                    <a:pt x="16" y="3464"/>
                  </a:cubicBezTo>
                  <a:lnTo>
                    <a:pt x="16" y="3512"/>
                  </a:lnTo>
                  <a:cubicBezTo>
                    <a:pt x="16" y="3517"/>
                    <a:pt x="13" y="3520"/>
                    <a:pt x="8" y="3520"/>
                  </a:cubicBezTo>
                  <a:cubicBezTo>
                    <a:pt x="4" y="3520"/>
                    <a:pt x="0" y="3517"/>
                    <a:pt x="0" y="3512"/>
                  </a:cubicBezTo>
                  <a:close/>
                  <a:moveTo>
                    <a:pt x="0" y="3416"/>
                  </a:moveTo>
                  <a:lnTo>
                    <a:pt x="0" y="3368"/>
                  </a:lnTo>
                  <a:cubicBezTo>
                    <a:pt x="0" y="3364"/>
                    <a:pt x="4" y="3360"/>
                    <a:pt x="8" y="3360"/>
                  </a:cubicBezTo>
                  <a:cubicBezTo>
                    <a:pt x="13" y="3360"/>
                    <a:pt x="16" y="3364"/>
                    <a:pt x="16" y="3368"/>
                  </a:cubicBezTo>
                  <a:lnTo>
                    <a:pt x="16" y="3416"/>
                  </a:lnTo>
                  <a:cubicBezTo>
                    <a:pt x="16" y="3421"/>
                    <a:pt x="13" y="3424"/>
                    <a:pt x="8" y="3424"/>
                  </a:cubicBezTo>
                  <a:cubicBezTo>
                    <a:pt x="4" y="3424"/>
                    <a:pt x="0" y="3421"/>
                    <a:pt x="0" y="3416"/>
                  </a:cubicBezTo>
                  <a:close/>
                  <a:moveTo>
                    <a:pt x="0" y="3320"/>
                  </a:moveTo>
                  <a:lnTo>
                    <a:pt x="0" y="3272"/>
                  </a:lnTo>
                  <a:cubicBezTo>
                    <a:pt x="0" y="3268"/>
                    <a:pt x="4" y="3264"/>
                    <a:pt x="8" y="3264"/>
                  </a:cubicBezTo>
                  <a:cubicBezTo>
                    <a:pt x="13" y="3264"/>
                    <a:pt x="16" y="3268"/>
                    <a:pt x="16" y="3272"/>
                  </a:cubicBezTo>
                  <a:lnTo>
                    <a:pt x="16" y="3320"/>
                  </a:lnTo>
                  <a:cubicBezTo>
                    <a:pt x="16" y="3325"/>
                    <a:pt x="13" y="3328"/>
                    <a:pt x="8" y="3328"/>
                  </a:cubicBezTo>
                  <a:cubicBezTo>
                    <a:pt x="4" y="3328"/>
                    <a:pt x="0" y="3325"/>
                    <a:pt x="0" y="3320"/>
                  </a:cubicBezTo>
                  <a:close/>
                  <a:moveTo>
                    <a:pt x="0" y="3224"/>
                  </a:moveTo>
                  <a:lnTo>
                    <a:pt x="0" y="3176"/>
                  </a:lnTo>
                  <a:cubicBezTo>
                    <a:pt x="0" y="3172"/>
                    <a:pt x="4" y="3168"/>
                    <a:pt x="8" y="3168"/>
                  </a:cubicBezTo>
                  <a:cubicBezTo>
                    <a:pt x="13" y="3168"/>
                    <a:pt x="16" y="3172"/>
                    <a:pt x="16" y="3176"/>
                  </a:cubicBezTo>
                  <a:lnTo>
                    <a:pt x="16" y="3224"/>
                  </a:lnTo>
                  <a:cubicBezTo>
                    <a:pt x="16" y="3229"/>
                    <a:pt x="13" y="3232"/>
                    <a:pt x="8" y="3232"/>
                  </a:cubicBezTo>
                  <a:cubicBezTo>
                    <a:pt x="4" y="3232"/>
                    <a:pt x="0" y="3229"/>
                    <a:pt x="0" y="3224"/>
                  </a:cubicBezTo>
                  <a:close/>
                  <a:moveTo>
                    <a:pt x="0" y="3128"/>
                  </a:moveTo>
                  <a:lnTo>
                    <a:pt x="0" y="3080"/>
                  </a:lnTo>
                  <a:cubicBezTo>
                    <a:pt x="0" y="3076"/>
                    <a:pt x="4" y="3072"/>
                    <a:pt x="8" y="3072"/>
                  </a:cubicBezTo>
                  <a:cubicBezTo>
                    <a:pt x="13" y="3072"/>
                    <a:pt x="16" y="3076"/>
                    <a:pt x="16" y="3080"/>
                  </a:cubicBezTo>
                  <a:lnTo>
                    <a:pt x="16" y="3128"/>
                  </a:lnTo>
                  <a:cubicBezTo>
                    <a:pt x="16" y="3133"/>
                    <a:pt x="13" y="3136"/>
                    <a:pt x="8" y="3136"/>
                  </a:cubicBezTo>
                  <a:cubicBezTo>
                    <a:pt x="4" y="3136"/>
                    <a:pt x="0" y="3133"/>
                    <a:pt x="0" y="3128"/>
                  </a:cubicBezTo>
                  <a:close/>
                  <a:moveTo>
                    <a:pt x="0" y="3032"/>
                  </a:moveTo>
                  <a:lnTo>
                    <a:pt x="0" y="2984"/>
                  </a:lnTo>
                  <a:cubicBezTo>
                    <a:pt x="0" y="2980"/>
                    <a:pt x="4" y="2976"/>
                    <a:pt x="8" y="2976"/>
                  </a:cubicBezTo>
                  <a:cubicBezTo>
                    <a:pt x="13" y="2976"/>
                    <a:pt x="16" y="2980"/>
                    <a:pt x="16" y="2984"/>
                  </a:cubicBezTo>
                  <a:lnTo>
                    <a:pt x="16" y="3032"/>
                  </a:lnTo>
                  <a:cubicBezTo>
                    <a:pt x="16" y="3037"/>
                    <a:pt x="13" y="3040"/>
                    <a:pt x="8" y="3040"/>
                  </a:cubicBezTo>
                  <a:cubicBezTo>
                    <a:pt x="4" y="3040"/>
                    <a:pt x="0" y="3037"/>
                    <a:pt x="0" y="3032"/>
                  </a:cubicBezTo>
                  <a:close/>
                  <a:moveTo>
                    <a:pt x="0" y="2936"/>
                  </a:moveTo>
                  <a:lnTo>
                    <a:pt x="0" y="2888"/>
                  </a:lnTo>
                  <a:cubicBezTo>
                    <a:pt x="0" y="2884"/>
                    <a:pt x="4" y="2880"/>
                    <a:pt x="8" y="2880"/>
                  </a:cubicBezTo>
                  <a:cubicBezTo>
                    <a:pt x="13" y="2880"/>
                    <a:pt x="16" y="2884"/>
                    <a:pt x="16" y="2888"/>
                  </a:cubicBezTo>
                  <a:lnTo>
                    <a:pt x="16" y="2936"/>
                  </a:lnTo>
                  <a:cubicBezTo>
                    <a:pt x="16" y="2941"/>
                    <a:pt x="13" y="2944"/>
                    <a:pt x="8" y="2944"/>
                  </a:cubicBezTo>
                  <a:cubicBezTo>
                    <a:pt x="4" y="2944"/>
                    <a:pt x="0" y="2941"/>
                    <a:pt x="0" y="2936"/>
                  </a:cubicBezTo>
                  <a:close/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sp>
          <p:nvSpPr>
            <p:cNvPr id="83" name="Freeform 74">
              <a:extLst>
                <a:ext uri="{FF2B5EF4-FFF2-40B4-BE49-F238E27FC236}">
                  <a16:creationId xmlns:a16="http://schemas.microsoft.com/office/drawing/2014/main" id="{A0035D3A-2FAE-4A81-97A2-F1D294D0A71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89" y="1859"/>
              <a:ext cx="12" cy="2118"/>
            </a:xfrm>
            <a:custGeom>
              <a:avLst/>
              <a:gdLst/>
              <a:ahLst/>
              <a:cxnLst>
                <a:cxn ang="0">
                  <a:pos x="16" y="2792"/>
                </a:cxn>
                <a:cxn ang="0">
                  <a:pos x="0" y="2744"/>
                </a:cxn>
                <a:cxn ang="0">
                  <a:pos x="16" y="2744"/>
                </a:cxn>
                <a:cxn ang="0">
                  <a:pos x="0" y="2600"/>
                </a:cxn>
                <a:cxn ang="0">
                  <a:pos x="8" y="2656"/>
                </a:cxn>
                <a:cxn ang="0">
                  <a:pos x="8" y="2496"/>
                </a:cxn>
                <a:cxn ang="0">
                  <a:pos x="0" y="2552"/>
                </a:cxn>
                <a:cxn ang="0">
                  <a:pos x="16" y="2408"/>
                </a:cxn>
                <a:cxn ang="0">
                  <a:pos x="0" y="2360"/>
                </a:cxn>
                <a:cxn ang="0">
                  <a:pos x="16" y="2360"/>
                </a:cxn>
                <a:cxn ang="0">
                  <a:pos x="0" y="2216"/>
                </a:cxn>
                <a:cxn ang="0">
                  <a:pos x="8" y="2272"/>
                </a:cxn>
                <a:cxn ang="0">
                  <a:pos x="8" y="2112"/>
                </a:cxn>
                <a:cxn ang="0">
                  <a:pos x="0" y="2168"/>
                </a:cxn>
                <a:cxn ang="0">
                  <a:pos x="16" y="2024"/>
                </a:cxn>
                <a:cxn ang="0">
                  <a:pos x="0" y="1976"/>
                </a:cxn>
                <a:cxn ang="0">
                  <a:pos x="16" y="1976"/>
                </a:cxn>
                <a:cxn ang="0">
                  <a:pos x="0" y="1832"/>
                </a:cxn>
                <a:cxn ang="0">
                  <a:pos x="8" y="1888"/>
                </a:cxn>
                <a:cxn ang="0">
                  <a:pos x="8" y="1728"/>
                </a:cxn>
                <a:cxn ang="0">
                  <a:pos x="0" y="1784"/>
                </a:cxn>
                <a:cxn ang="0">
                  <a:pos x="16" y="1640"/>
                </a:cxn>
                <a:cxn ang="0">
                  <a:pos x="0" y="1592"/>
                </a:cxn>
                <a:cxn ang="0">
                  <a:pos x="16" y="1592"/>
                </a:cxn>
                <a:cxn ang="0">
                  <a:pos x="0" y="1448"/>
                </a:cxn>
                <a:cxn ang="0">
                  <a:pos x="8" y="1504"/>
                </a:cxn>
                <a:cxn ang="0">
                  <a:pos x="8" y="1344"/>
                </a:cxn>
                <a:cxn ang="0">
                  <a:pos x="0" y="1400"/>
                </a:cxn>
                <a:cxn ang="0">
                  <a:pos x="16" y="1256"/>
                </a:cxn>
                <a:cxn ang="0">
                  <a:pos x="0" y="1208"/>
                </a:cxn>
                <a:cxn ang="0">
                  <a:pos x="16" y="1208"/>
                </a:cxn>
                <a:cxn ang="0">
                  <a:pos x="0" y="1064"/>
                </a:cxn>
                <a:cxn ang="0">
                  <a:pos x="8" y="1120"/>
                </a:cxn>
                <a:cxn ang="0">
                  <a:pos x="8" y="960"/>
                </a:cxn>
                <a:cxn ang="0">
                  <a:pos x="0" y="1016"/>
                </a:cxn>
                <a:cxn ang="0">
                  <a:pos x="16" y="872"/>
                </a:cxn>
                <a:cxn ang="0">
                  <a:pos x="0" y="824"/>
                </a:cxn>
                <a:cxn ang="0">
                  <a:pos x="16" y="824"/>
                </a:cxn>
                <a:cxn ang="0">
                  <a:pos x="0" y="680"/>
                </a:cxn>
                <a:cxn ang="0">
                  <a:pos x="8" y="736"/>
                </a:cxn>
                <a:cxn ang="0">
                  <a:pos x="8" y="576"/>
                </a:cxn>
                <a:cxn ang="0">
                  <a:pos x="0" y="632"/>
                </a:cxn>
                <a:cxn ang="0">
                  <a:pos x="16" y="488"/>
                </a:cxn>
                <a:cxn ang="0">
                  <a:pos x="0" y="440"/>
                </a:cxn>
                <a:cxn ang="0">
                  <a:pos x="16" y="440"/>
                </a:cxn>
                <a:cxn ang="0">
                  <a:pos x="0" y="296"/>
                </a:cxn>
                <a:cxn ang="0">
                  <a:pos x="8" y="352"/>
                </a:cxn>
                <a:cxn ang="0">
                  <a:pos x="8" y="192"/>
                </a:cxn>
                <a:cxn ang="0">
                  <a:pos x="0" y="248"/>
                </a:cxn>
                <a:cxn ang="0">
                  <a:pos x="16" y="104"/>
                </a:cxn>
                <a:cxn ang="0">
                  <a:pos x="0" y="56"/>
                </a:cxn>
                <a:cxn ang="0">
                  <a:pos x="16" y="56"/>
                </a:cxn>
              </a:cxnLst>
              <a:rect l="0" t="0" r="r" b="b"/>
              <a:pathLst>
                <a:path w="16" h="2848"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sp>
          <p:nvSpPr>
            <p:cNvPr id="84" name="Freeform 75">
              <a:extLst>
                <a:ext uri="{FF2B5EF4-FFF2-40B4-BE49-F238E27FC236}">
                  <a16:creationId xmlns:a16="http://schemas.microsoft.com/office/drawing/2014/main" id="{7A26541E-8BDB-4EE2-BEBF-54A4020D58B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91" y="2287"/>
              <a:ext cx="12" cy="1690"/>
            </a:xfrm>
            <a:custGeom>
              <a:avLst/>
              <a:gdLst/>
              <a:ahLst/>
              <a:cxnLst>
                <a:cxn ang="0">
                  <a:pos x="8" y="2208"/>
                </a:cxn>
                <a:cxn ang="0">
                  <a:pos x="8" y="2272"/>
                </a:cxn>
                <a:cxn ang="0">
                  <a:pos x="0" y="2120"/>
                </a:cxn>
                <a:cxn ang="0">
                  <a:pos x="16" y="2168"/>
                </a:cxn>
                <a:cxn ang="0">
                  <a:pos x="0" y="2072"/>
                </a:cxn>
                <a:cxn ang="0">
                  <a:pos x="16" y="2024"/>
                </a:cxn>
                <a:cxn ang="0">
                  <a:pos x="0" y="2072"/>
                </a:cxn>
                <a:cxn ang="0">
                  <a:pos x="8" y="1920"/>
                </a:cxn>
                <a:cxn ang="0">
                  <a:pos x="8" y="1984"/>
                </a:cxn>
                <a:cxn ang="0">
                  <a:pos x="0" y="1832"/>
                </a:cxn>
                <a:cxn ang="0">
                  <a:pos x="16" y="1880"/>
                </a:cxn>
                <a:cxn ang="0">
                  <a:pos x="0" y="1784"/>
                </a:cxn>
                <a:cxn ang="0">
                  <a:pos x="16" y="1736"/>
                </a:cxn>
                <a:cxn ang="0">
                  <a:pos x="0" y="1784"/>
                </a:cxn>
                <a:cxn ang="0">
                  <a:pos x="8" y="1632"/>
                </a:cxn>
                <a:cxn ang="0">
                  <a:pos x="8" y="1696"/>
                </a:cxn>
                <a:cxn ang="0">
                  <a:pos x="0" y="1544"/>
                </a:cxn>
                <a:cxn ang="0">
                  <a:pos x="16" y="1592"/>
                </a:cxn>
                <a:cxn ang="0">
                  <a:pos x="0" y="1496"/>
                </a:cxn>
                <a:cxn ang="0">
                  <a:pos x="16" y="1448"/>
                </a:cxn>
                <a:cxn ang="0">
                  <a:pos x="0" y="1496"/>
                </a:cxn>
                <a:cxn ang="0">
                  <a:pos x="8" y="1344"/>
                </a:cxn>
                <a:cxn ang="0">
                  <a:pos x="8" y="1408"/>
                </a:cxn>
                <a:cxn ang="0">
                  <a:pos x="0" y="1256"/>
                </a:cxn>
                <a:cxn ang="0">
                  <a:pos x="16" y="1304"/>
                </a:cxn>
                <a:cxn ang="0">
                  <a:pos x="0" y="1208"/>
                </a:cxn>
                <a:cxn ang="0">
                  <a:pos x="16" y="1160"/>
                </a:cxn>
                <a:cxn ang="0">
                  <a:pos x="0" y="1208"/>
                </a:cxn>
                <a:cxn ang="0">
                  <a:pos x="8" y="1056"/>
                </a:cxn>
                <a:cxn ang="0">
                  <a:pos x="8" y="1120"/>
                </a:cxn>
                <a:cxn ang="0">
                  <a:pos x="0" y="968"/>
                </a:cxn>
                <a:cxn ang="0">
                  <a:pos x="16" y="1016"/>
                </a:cxn>
                <a:cxn ang="0">
                  <a:pos x="0" y="920"/>
                </a:cxn>
                <a:cxn ang="0">
                  <a:pos x="16" y="872"/>
                </a:cxn>
                <a:cxn ang="0">
                  <a:pos x="0" y="920"/>
                </a:cxn>
                <a:cxn ang="0">
                  <a:pos x="8" y="768"/>
                </a:cxn>
                <a:cxn ang="0">
                  <a:pos x="8" y="832"/>
                </a:cxn>
                <a:cxn ang="0">
                  <a:pos x="0" y="680"/>
                </a:cxn>
                <a:cxn ang="0">
                  <a:pos x="16" y="728"/>
                </a:cxn>
                <a:cxn ang="0">
                  <a:pos x="0" y="632"/>
                </a:cxn>
                <a:cxn ang="0">
                  <a:pos x="16" y="584"/>
                </a:cxn>
                <a:cxn ang="0">
                  <a:pos x="0" y="632"/>
                </a:cxn>
                <a:cxn ang="0">
                  <a:pos x="8" y="480"/>
                </a:cxn>
                <a:cxn ang="0">
                  <a:pos x="8" y="544"/>
                </a:cxn>
                <a:cxn ang="0">
                  <a:pos x="0" y="392"/>
                </a:cxn>
                <a:cxn ang="0">
                  <a:pos x="16" y="440"/>
                </a:cxn>
                <a:cxn ang="0">
                  <a:pos x="0" y="344"/>
                </a:cxn>
                <a:cxn ang="0">
                  <a:pos x="16" y="296"/>
                </a:cxn>
                <a:cxn ang="0">
                  <a:pos x="0" y="344"/>
                </a:cxn>
                <a:cxn ang="0">
                  <a:pos x="8" y="192"/>
                </a:cxn>
                <a:cxn ang="0">
                  <a:pos x="8" y="256"/>
                </a:cxn>
                <a:cxn ang="0">
                  <a:pos x="0" y="104"/>
                </a:cxn>
                <a:cxn ang="0">
                  <a:pos x="16" y="152"/>
                </a:cxn>
                <a:cxn ang="0">
                  <a:pos x="0" y="56"/>
                </a:cxn>
                <a:cxn ang="0">
                  <a:pos x="16" y="8"/>
                </a:cxn>
                <a:cxn ang="0">
                  <a:pos x="0" y="56"/>
                </a:cxn>
              </a:cxnLst>
              <a:rect l="0" t="0" r="r" b="b"/>
              <a:pathLst>
                <a:path w="16" h="2272"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sp>
          <p:nvSpPr>
            <p:cNvPr id="85" name="Freeform 76">
              <a:extLst>
                <a:ext uri="{FF2B5EF4-FFF2-40B4-BE49-F238E27FC236}">
                  <a16:creationId xmlns:a16="http://schemas.microsoft.com/office/drawing/2014/main" id="{C2D3D488-C9AB-41C4-9141-0D97B9828BD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91" y="2251"/>
              <a:ext cx="4539" cy="12"/>
            </a:xfrm>
            <a:custGeom>
              <a:avLst/>
              <a:gdLst/>
              <a:ahLst/>
              <a:cxnLst>
                <a:cxn ang="0">
                  <a:pos x="104" y="0"/>
                </a:cxn>
                <a:cxn ang="0">
                  <a:pos x="248" y="0"/>
                </a:cxn>
                <a:cxn ang="0">
                  <a:pos x="352" y="8"/>
                </a:cxn>
                <a:cxn ang="0">
                  <a:pos x="440" y="16"/>
                </a:cxn>
                <a:cxn ang="0">
                  <a:pos x="488" y="16"/>
                </a:cxn>
                <a:cxn ang="0">
                  <a:pos x="576" y="8"/>
                </a:cxn>
                <a:cxn ang="0">
                  <a:pos x="680" y="0"/>
                </a:cxn>
                <a:cxn ang="0">
                  <a:pos x="872" y="0"/>
                </a:cxn>
                <a:cxn ang="0">
                  <a:pos x="1016" y="0"/>
                </a:cxn>
                <a:cxn ang="0">
                  <a:pos x="1120" y="8"/>
                </a:cxn>
                <a:cxn ang="0">
                  <a:pos x="1208" y="16"/>
                </a:cxn>
                <a:cxn ang="0">
                  <a:pos x="1256" y="16"/>
                </a:cxn>
                <a:cxn ang="0">
                  <a:pos x="1344" y="8"/>
                </a:cxn>
                <a:cxn ang="0">
                  <a:pos x="1448" y="0"/>
                </a:cxn>
                <a:cxn ang="0">
                  <a:pos x="1640" y="0"/>
                </a:cxn>
                <a:cxn ang="0">
                  <a:pos x="1784" y="0"/>
                </a:cxn>
                <a:cxn ang="0">
                  <a:pos x="1888" y="8"/>
                </a:cxn>
                <a:cxn ang="0">
                  <a:pos x="1976" y="16"/>
                </a:cxn>
                <a:cxn ang="0">
                  <a:pos x="2024" y="16"/>
                </a:cxn>
                <a:cxn ang="0">
                  <a:pos x="2112" y="8"/>
                </a:cxn>
                <a:cxn ang="0">
                  <a:pos x="2216" y="0"/>
                </a:cxn>
                <a:cxn ang="0">
                  <a:pos x="2408" y="0"/>
                </a:cxn>
                <a:cxn ang="0">
                  <a:pos x="2552" y="0"/>
                </a:cxn>
                <a:cxn ang="0">
                  <a:pos x="2656" y="8"/>
                </a:cxn>
                <a:cxn ang="0">
                  <a:pos x="2744" y="16"/>
                </a:cxn>
                <a:cxn ang="0">
                  <a:pos x="2792" y="16"/>
                </a:cxn>
                <a:cxn ang="0">
                  <a:pos x="2880" y="8"/>
                </a:cxn>
                <a:cxn ang="0">
                  <a:pos x="2984" y="0"/>
                </a:cxn>
                <a:cxn ang="0">
                  <a:pos x="3176" y="0"/>
                </a:cxn>
                <a:cxn ang="0">
                  <a:pos x="3320" y="0"/>
                </a:cxn>
                <a:cxn ang="0">
                  <a:pos x="3424" y="8"/>
                </a:cxn>
                <a:cxn ang="0">
                  <a:pos x="3512" y="16"/>
                </a:cxn>
                <a:cxn ang="0">
                  <a:pos x="3560" y="16"/>
                </a:cxn>
                <a:cxn ang="0">
                  <a:pos x="3648" y="8"/>
                </a:cxn>
                <a:cxn ang="0">
                  <a:pos x="3752" y="0"/>
                </a:cxn>
                <a:cxn ang="0">
                  <a:pos x="3944" y="0"/>
                </a:cxn>
                <a:cxn ang="0">
                  <a:pos x="4088" y="0"/>
                </a:cxn>
                <a:cxn ang="0">
                  <a:pos x="4192" y="8"/>
                </a:cxn>
                <a:cxn ang="0">
                  <a:pos x="4280" y="16"/>
                </a:cxn>
                <a:cxn ang="0">
                  <a:pos x="4328" y="16"/>
                </a:cxn>
                <a:cxn ang="0">
                  <a:pos x="4416" y="8"/>
                </a:cxn>
                <a:cxn ang="0">
                  <a:pos x="4520" y="0"/>
                </a:cxn>
                <a:cxn ang="0">
                  <a:pos x="4712" y="0"/>
                </a:cxn>
                <a:cxn ang="0">
                  <a:pos x="4856" y="0"/>
                </a:cxn>
                <a:cxn ang="0">
                  <a:pos x="4960" y="8"/>
                </a:cxn>
                <a:cxn ang="0">
                  <a:pos x="5048" y="16"/>
                </a:cxn>
                <a:cxn ang="0">
                  <a:pos x="5096" y="16"/>
                </a:cxn>
                <a:cxn ang="0">
                  <a:pos x="5184" y="8"/>
                </a:cxn>
                <a:cxn ang="0">
                  <a:pos x="5288" y="0"/>
                </a:cxn>
                <a:cxn ang="0">
                  <a:pos x="5480" y="0"/>
                </a:cxn>
                <a:cxn ang="0">
                  <a:pos x="5624" y="0"/>
                </a:cxn>
                <a:cxn ang="0">
                  <a:pos x="5728" y="8"/>
                </a:cxn>
                <a:cxn ang="0">
                  <a:pos x="5816" y="16"/>
                </a:cxn>
                <a:cxn ang="0">
                  <a:pos x="5864" y="16"/>
                </a:cxn>
                <a:cxn ang="0">
                  <a:pos x="5952" y="8"/>
                </a:cxn>
                <a:cxn ang="0">
                  <a:pos x="6056" y="0"/>
                </a:cxn>
              </a:cxnLst>
              <a:rect l="0" t="0" r="r" b="b"/>
              <a:pathLst>
                <a:path w="6112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  <a:moveTo>
                    <a:pt x="3464" y="0"/>
                  </a:moveTo>
                  <a:lnTo>
                    <a:pt x="3512" y="0"/>
                  </a:lnTo>
                  <a:cubicBezTo>
                    <a:pt x="3517" y="0"/>
                    <a:pt x="3520" y="4"/>
                    <a:pt x="3520" y="8"/>
                  </a:cubicBezTo>
                  <a:cubicBezTo>
                    <a:pt x="3520" y="13"/>
                    <a:pt x="3517" y="16"/>
                    <a:pt x="3512" y="16"/>
                  </a:cubicBezTo>
                  <a:lnTo>
                    <a:pt x="3464" y="16"/>
                  </a:lnTo>
                  <a:cubicBezTo>
                    <a:pt x="3460" y="16"/>
                    <a:pt x="3456" y="13"/>
                    <a:pt x="3456" y="8"/>
                  </a:cubicBezTo>
                  <a:cubicBezTo>
                    <a:pt x="3456" y="4"/>
                    <a:pt x="3460" y="0"/>
                    <a:pt x="3464" y="0"/>
                  </a:cubicBezTo>
                  <a:close/>
                  <a:moveTo>
                    <a:pt x="3560" y="0"/>
                  </a:moveTo>
                  <a:lnTo>
                    <a:pt x="3608" y="0"/>
                  </a:lnTo>
                  <a:cubicBezTo>
                    <a:pt x="3613" y="0"/>
                    <a:pt x="3616" y="4"/>
                    <a:pt x="3616" y="8"/>
                  </a:cubicBezTo>
                  <a:cubicBezTo>
                    <a:pt x="3616" y="13"/>
                    <a:pt x="3613" y="16"/>
                    <a:pt x="3608" y="16"/>
                  </a:cubicBezTo>
                  <a:lnTo>
                    <a:pt x="3560" y="16"/>
                  </a:lnTo>
                  <a:cubicBezTo>
                    <a:pt x="3556" y="16"/>
                    <a:pt x="3552" y="13"/>
                    <a:pt x="3552" y="8"/>
                  </a:cubicBezTo>
                  <a:cubicBezTo>
                    <a:pt x="3552" y="4"/>
                    <a:pt x="3556" y="0"/>
                    <a:pt x="3560" y="0"/>
                  </a:cubicBezTo>
                  <a:close/>
                  <a:moveTo>
                    <a:pt x="3656" y="0"/>
                  </a:moveTo>
                  <a:lnTo>
                    <a:pt x="3704" y="0"/>
                  </a:lnTo>
                  <a:cubicBezTo>
                    <a:pt x="3709" y="0"/>
                    <a:pt x="3712" y="4"/>
                    <a:pt x="3712" y="8"/>
                  </a:cubicBezTo>
                  <a:cubicBezTo>
                    <a:pt x="3712" y="13"/>
                    <a:pt x="3709" y="16"/>
                    <a:pt x="3704" y="16"/>
                  </a:cubicBezTo>
                  <a:lnTo>
                    <a:pt x="3656" y="16"/>
                  </a:lnTo>
                  <a:cubicBezTo>
                    <a:pt x="3652" y="16"/>
                    <a:pt x="3648" y="13"/>
                    <a:pt x="3648" y="8"/>
                  </a:cubicBezTo>
                  <a:cubicBezTo>
                    <a:pt x="3648" y="4"/>
                    <a:pt x="3652" y="0"/>
                    <a:pt x="3656" y="0"/>
                  </a:cubicBezTo>
                  <a:close/>
                  <a:moveTo>
                    <a:pt x="3752" y="0"/>
                  </a:moveTo>
                  <a:lnTo>
                    <a:pt x="3800" y="0"/>
                  </a:lnTo>
                  <a:cubicBezTo>
                    <a:pt x="3805" y="0"/>
                    <a:pt x="3808" y="4"/>
                    <a:pt x="3808" y="8"/>
                  </a:cubicBezTo>
                  <a:cubicBezTo>
                    <a:pt x="3808" y="13"/>
                    <a:pt x="3805" y="16"/>
                    <a:pt x="3800" y="16"/>
                  </a:cubicBezTo>
                  <a:lnTo>
                    <a:pt x="3752" y="16"/>
                  </a:lnTo>
                  <a:cubicBezTo>
                    <a:pt x="3748" y="16"/>
                    <a:pt x="3744" y="13"/>
                    <a:pt x="3744" y="8"/>
                  </a:cubicBezTo>
                  <a:cubicBezTo>
                    <a:pt x="3744" y="4"/>
                    <a:pt x="3748" y="0"/>
                    <a:pt x="3752" y="0"/>
                  </a:cubicBezTo>
                  <a:close/>
                  <a:moveTo>
                    <a:pt x="3848" y="0"/>
                  </a:moveTo>
                  <a:lnTo>
                    <a:pt x="3896" y="0"/>
                  </a:lnTo>
                  <a:cubicBezTo>
                    <a:pt x="3901" y="0"/>
                    <a:pt x="3904" y="4"/>
                    <a:pt x="3904" y="8"/>
                  </a:cubicBezTo>
                  <a:cubicBezTo>
                    <a:pt x="3904" y="13"/>
                    <a:pt x="3901" y="16"/>
                    <a:pt x="3896" y="16"/>
                  </a:cubicBezTo>
                  <a:lnTo>
                    <a:pt x="3848" y="16"/>
                  </a:lnTo>
                  <a:cubicBezTo>
                    <a:pt x="3844" y="16"/>
                    <a:pt x="3840" y="13"/>
                    <a:pt x="3840" y="8"/>
                  </a:cubicBezTo>
                  <a:cubicBezTo>
                    <a:pt x="3840" y="4"/>
                    <a:pt x="3844" y="0"/>
                    <a:pt x="3848" y="0"/>
                  </a:cubicBezTo>
                  <a:close/>
                  <a:moveTo>
                    <a:pt x="3944" y="0"/>
                  </a:moveTo>
                  <a:lnTo>
                    <a:pt x="3992" y="0"/>
                  </a:lnTo>
                  <a:cubicBezTo>
                    <a:pt x="3997" y="0"/>
                    <a:pt x="4000" y="4"/>
                    <a:pt x="4000" y="8"/>
                  </a:cubicBezTo>
                  <a:cubicBezTo>
                    <a:pt x="4000" y="13"/>
                    <a:pt x="3997" y="16"/>
                    <a:pt x="3992" y="16"/>
                  </a:cubicBezTo>
                  <a:lnTo>
                    <a:pt x="3944" y="16"/>
                  </a:lnTo>
                  <a:cubicBezTo>
                    <a:pt x="3940" y="16"/>
                    <a:pt x="3936" y="13"/>
                    <a:pt x="3936" y="8"/>
                  </a:cubicBezTo>
                  <a:cubicBezTo>
                    <a:pt x="3936" y="4"/>
                    <a:pt x="3940" y="0"/>
                    <a:pt x="3944" y="0"/>
                  </a:cubicBezTo>
                  <a:close/>
                  <a:moveTo>
                    <a:pt x="4040" y="0"/>
                  </a:moveTo>
                  <a:lnTo>
                    <a:pt x="4088" y="0"/>
                  </a:lnTo>
                  <a:cubicBezTo>
                    <a:pt x="4093" y="0"/>
                    <a:pt x="4096" y="4"/>
                    <a:pt x="4096" y="8"/>
                  </a:cubicBezTo>
                  <a:cubicBezTo>
                    <a:pt x="4096" y="13"/>
                    <a:pt x="4093" y="16"/>
                    <a:pt x="4088" y="16"/>
                  </a:cubicBezTo>
                  <a:lnTo>
                    <a:pt x="4040" y="16"/>
                  </a:lnTo>
                  <a:cubicBezTo>
                    <a:pt x="4036" y="16"/>
                    <a:pt x="4032" y="13"/>
                    <a:pt x="4032" y="8"/>
                  </a:cubicBezTo>
                  <a:cubicBezTo>
                    <a:pt x="4032" y="4"/>
                    <a:pt x="4036" y="0"/>
                    <a:pt x="4040" y="0"/>
                  </a:cubicBezTo>
                  <a:close/>
                  <a:moveTo>
                    <a:pt x="4136" y="0"/>
                  </a:moveTo>
                  <a:lnTo>
                    <a:pt x="4184" y="0"/>
                  </a:lnTo>
                  <a:cubicBezTo>
                    <a:pt x="4189" y="0"/>
                    <a:pt x="4192" y="4"/>
                    <a:pt x="4192" y="8"/>
                  </a:cubicBezTo>
                  <a:cubicBezTo>
                    <a:pt x="4192" y="13"/>
                    <a:pt x="4189" y="16"/>
                    <a:pt x="4184" y="16"/>
                  </a:cubicBezTo>
                  <a:lnTo>
                    <a:pt x="4136" y="16"/>
                  </a:lnTo>
                  <a:cubicBezTo>
                    <a:pt x="4132" y="16"/>
                    <a:pt x="4128" y="13"/>
                    <a:pt x="4128" y="8"/>
                  </a:cubicBezTo>
                  <a:cubicBezTo>
                    <a:pt x="4128" y="4"/>
                    <a:pt x="4132" y="0"/>
                    <a:pt x="4136" y="0"/>
                  </a:cubicBezTo>
                  <a:close/>
                  <a:moveTo>
                    <a:pt x="4232" y="0"/>
                  </a:moveTo>
                  <a:lnTo>
                    <a:pt x="4280" y="0"/>
                  </a:lnTo>
                  <a:cubicBezTo>
                    <a:pt x="4285" y="0"/>
                    <a:pt x="4288" y="4"/>
                    <a:pt x="4288" y="8"/>
                  </a:cubicBezTo>
                  <a:cubicBezTo>
                    <a:pt x="4288" y="13"/>
                    <a:pt x="4285" y="16"/>
                    <a:pt x="4280" y="16"/>
                  </a:cubicBezTo>
                  <a:lnTo>
                    <a:pt x="4232" y="16"/>
                  </a:lnTo>
                  <a:cubicBezTo>
                    <a:pt x="4228" y="16"/>
                    <a:pt x="4224" y="13"/>
                    <a:pt x="4224" y="8"/>
                  </a:cubicBezTo>
                  <a:cubicBezTo>
                    <a:pt x="4224" y="4"/>
                    <a:pt x="4228" y="0"/>
                    <a:pt x="4232" y="0"/>
                  </a:cubicBezTo>
                  <a:close/>
                  <a:moveTo>
                    <a:pt x="4328" y="0"/>
                  </a:moveTo>
                  <a:lnTo>
                    <a:pt x="4376" y="0"/>
                  </a:lnTo>
                  <a:cubicBezTo>
                    <a:pt x="4381" y="0"/>
                    <a:pt x="4384" y="4"/>
                    <a:pt x="4384" y="8"/>
                  </a:cubicBezTo>
                  <a:cubicBezTo>
                    <a:pt x="4384" y="13"/>
                    <a:pt x="4381" y="16"/>
                    <a:pt x="4376" y="16"/>
                  </a:cubicBezTo>
                  <a:lnTo>
                    <a:pt x="4328" y="16"/>
                  </a:lnTo>
                  <a:cubicBezTo>
                    <a:pt x="4324" y="16"/>
                    <a:pt x="4320" y="13"/>
                    <a:pt x="4320" y="8"/>
                  </a:cubicBezTo>
                  <a:cubicBezTo>
                    <a:pt x="4320" y="4"/>
                    <a:pt x="4324" y="0"/>
                    <a:pt x="4328" y="0"/>
                  </a:cubicBezTo>
                  <a:close/>
                  <a:moveTo>
                    <a:pt x="4424" y="0"/>
                  </a:moveTo>
                  <a:lnTo>
                    <a:pt x="4472" y="0"/>
                  </a:lnTo>
                  <a:cubicBezTo>
                    <a:pt x="4477" y="0"/>
                    <a:pt x="4480" y="4"/>
                    <a:pt x="4480" y="8"/>
                  </a:cubicBezTo>
                  <a:cubicBezTo>
                    <a:pt x="4480" y="13"/>
                    <a:pt x="4477" y="16"/>
                    <a:pt x="4472" y="16"/>
                  </a:cubicBezTo>
                  <a:lnTo>
                    <a:pt x="4424" y="16"/>
                  </a:lnTo>
                  <a:cubicBezTo>
                    <a:pt x="4420" y="16"/>
                    <a:pt x="4416" y="13"/>
                    <a:pt x="4416" y="8"/>
                  </a:cubicBezTo>
                  <a:cubicBezTo>
                    <a:pt x="4416" y="4"/>
                    <a:pt x="4420" y="0"/>
                    <a:pt x="4424" y="0"/>
                  </a:cubicBezTo>
                  <a:close/>
                  <a:moveTo>
                    <a:pt x="4520" y="0"/>
                  </a:moveTo>
                  <a:lnTo>
                    <a:pt x="4568" y="0"/>
                  </a:lnTo>
                  <a:cubicBezTo>
                    <a:pt x="4573" y="0"/>
                    <a:pt x="4576" y="4"/>
                    <a:pt x="4576" y="8"/>
                  </a:cubicBezTo>
                  <a:cubicBezTo>
                    <a:pt x="4576" y="13"/>
                    <a:pt x="4573" y="16"/>
                    <a:pt x="4568" y="16"/>
                  </a:cubicBezTo>
                  <a:lnTo>
                    <a:pt x="4520" y="16"/>
                  </a:lnTo>
                  <a:cubicBezTo>
                    <a:pt x="4516" y="16"/>
                    <a:pt x="4512" y="13"/>
                    <a:pt x="4512" y="8"/>
                  </a:cubicBezTo>
                  <a:cubicBezTo>
                    <a:pt x="4512" y="4"/>
                    <a:pt x="4516" y="0"/>
                    <a:pt x="4520" y="0"/>
                  </a:cubicBezTo>
                  <a:close/>
                  <a:moveTo>
                    <a:pt x="4616" y="0"/>
                  </a:moveTo>
                  <a:lnTo>
                    <a:pt x="4664" y="0"/>
                  </a:lnTo>
                  <a:cubicBezTo>
                    <a:pt x="4669" y="0"/>
                    <a:pt x="4672" y="4"/>
                    <a:pt x="4672" y="8"/>
                  </a:cubicBezTo>
                  <a:cubicBezTo>
                    <a:pt x="4672" y="13"/>
                    <a:pt x="4669" y="16"/>
                    <a:pt x="4664" y="16"/>
                  </a:cubicBezTo>
                  <a:lnTo>
                    <a:pt x="4616" y="16"/>
                  </a:lnTo>
                  <a:cubicBezTo>
                    <a:pt x="4612" y="16"/>
                    <a:pt x="4608" y="13"/>
                    <a:pt x="4608" y="8"/>
                  </a:cubicBezTo>
                  <a:cubicBezTo>
                    <a:pt x="4608" y="4"/>
                    <a:pt x="4612" y="0"/>
                    <a:pt x="4616" y="0"/>
                  </a:cubicBezTo>
                  <a:close/>
                  <a:moveTo>
                    <a:pt x="4712" y="0"/>
                  </a:moveTo>
                  <a:lnTo>
                    <a:pt x="4760" y="0"/>
                  </a:lnTo>
                  <a:cubicBezTo>
                    <a:pt x="4765" y="0"/>
                    <a:pt x="4768" y="4"/>
                    <a:pt x="4768" y="8"/>
                  </a:cubicBezTo>
                  <a:cubicBezTo>
                    <a:pt x="4768" y="13"/>
                    <a:pt x="4765" y="16"/>
                    <a:pt x="4760" y="16"/>
                  </a:cubicBezTo>
                  <a:lnTo>
                    <a:pt x="4712" y="16"/>
                  </a:lnTo>
                  <a:cubicBezTo>
                    <a:pt x="4708" y="16"/>
                    <a:pt x="4704" y="13"/>
                    <a:pt x="4704" y="8"/>
                  </a:cubicBezTo>
                  <a:cubicBezTo>
                    <a:pt x="4704" y="4"/>
                    <a:pt x="4708" y="0"/>
                    <a:pt x="4712" y="0"/>
                  </a:cubicBezTo>
                  <a:close/>
                  <a:moveTo>
                    <a:pt x="4808" y="0"/>
                  </a:moveTo>
                  <a:lnTo>
                    <a:pt x="4856" y="0"/>
                  </a:lnTo>
                  <a:cubicBezTo>
                    <a:pt x="4861" y="0"/>
                    <a:pt x="4864" y="4"/>
                    <a:pt x="4864" y="8"/>
                  </a:cubicBezTo>
                  <a:cubicBezTo>
                    <a:pt x="4864" y="13"/>
                    <a:pt x="4861" y="16"/>
                    <a:pt x="4856" y="16"/>
                  </a:cubicBezTo>
                  <a:lnTo>
                    <a:pt x="4808" y="16"/>
                  </a:lnTo>
                  <a:cubicBezTo>
                    <a:pt x="4804" y="16"/>
                    <a:pt x="4800" y="13"/>
                    <a:pt x="4800" y="8"/>
                  </a:cubicBezTo>
                  <a:cubicBezTo>
                    <a:pt x="4800" y="4"/>
                    <a:pt x="4804" y="0"/>
                    <a:pt x="4808" y="0"/>
                  </a:cubicBezTo>
                  <a:close/>
                  <a:moveTo>
                    <a:pt x="4904" y="0"/>
                  </a:moveTo>
                  <a:lnTo>
                    <a:pt x="4952" y="0"/>
                  </a:lnTo>
                  <a:cubicBezTo>
                    <a:pt x="4957" y="0"/>
                    <a:pt x="4960" y="4"/>
                    <a:pt x="4960" y="8"/>
                  </a:cubicBezTo>
                  <a:cubicBezTo>
                    <a:pt x="4960" y="13"/>
                    <a:pt x="4957" y="16"/>
                    <a:pt x="4952" y="16"/>
                  </a:cubicBezTo>
                  <a:lnTo>
                    <a:pt x="4904" y="16"/>
                  </a:lnTo>
                  <a:cubicBezTo>
                    <a:pt x="4900" y="16"/>
                    <a:pt x="4896" y="13"/>
                    <a:pt x="4896" y="8"/>
                  </a:cubicBezTo>
                  <a:cubicBezTo>
                    <a:pt x="4896" y="4"/>
                    <a:pt x="4900" y="0"/>
                    <a:pt x="4904" y="0"/>
                  </a:cubicBezTo>
                  <a:close/>
                  <a:moveTo>
                    <a:pt x="5000" y="0"/>
                  </a:moveTo>
                  <a:lnTo>
                    <a:pt x="5048" y="0"/>
                  </a:lnTo>
                  <a:cubicBezTo>
                    <a:pt x="5053" y="0"/>
                    <a:pt x="5056" y="4"/>
                    <a:pt x="5056" y="8"/>
                  </a:cubicBezTo>
                  <a:cubicBezTo>
                    <a:pt x="5056" y="13"/>
                    <a:pt x="5053" y="16"/>
                    <a:pt x="5048" y="16"/>
                  </a:cubicBezTo>
                  <a:lnTo>
                    <a:pt x="5000" y="16"/>
                  </a:lnTo>
                  <a:cubicBezTo>
                    <a:pt x="4996" y="16"/>
                    <a:pt x="4992" y="13"/>
                    <a:pt x="4992" y="8"/>
                  </a:cubicBezTo>
                  <a:cubicBezTo>
                    <a:pt x="4992" y="4"/>
                    <a:pt x="4996" y="0"/>
                    <a:pt x="5000" y="0"/>
                  </a:cubicBezTo>
                  <a:close/>
                  <a:moveTo>
                    <a:pt x="5096" y="0"/>
                  </a:moveTo>
                  <a:lnTo>
                    <a:pt x="5144" y="0"/>
                  </a:lnTo>
                  <a:cubicBezTo>
                    <a:pt x="5149" y="0"/>
                    <a:pt x="5152" y="4"/>
                    <a:pt x="5152" y="8"/>
                  </a:cubicBezTo>
                  <a:cubicBezTo>
                    <a:pt x="5152" y="13"/>
                    <a:pt x="5149" y="16"/>
                    <a:pt x="5144" y="16"/>
                  </a:cubicBezTo>
                  <a:lnTo>
                    <a:pt x="5096" y="16"/>
                  </a:lnTo>
                  <a:cubicBezTo>
                    <a:pt x="5092" y="16"/>
                    <a:pt x="5088" y="13"/>
                    <a:pt x="5088" y="8"/>
                  </a:cubicBezTo>
                  <a:cubicBezTo>
                    <a:pt x="5088" y="4"/>
                    <a:pt x="5092" y="0"/>
                    <a:pt x="5096" y="0"/>
                  </a:cubicBezTo>
                  <a:close/>
                  <a:moveTo>
                    <a:pt x="5192" y="0"/>
                  </a:moveTo>
                  <a:lnTo>
                    <a:pt x="5240" y="0"/>
                  </a:lnTo>
                  <a:cubicBezTo>
                    <a:pt x="5245" y="0"/>
                    <a:pt x="5248" y="4"/>
                    <a:pt x="5248" y="8"/>
                  </a:cubicBezTo>
                  <a:cubicBezTo>
                    <a:pt x="5248" y="13"/>
                    <a:pt x="5245" y="16"/>
                    <a:pt x="5240" y="16"/>
                  </a:cubicBezTo>
                  <a:lnTo>
                    <a:pt x="5192" y="16"/>
                  </a:lnTo>
                  <a:cubicBezTo>
                    <a:pt x="5188" y="16"/>
                    <a:pt x="5184" y="13"/>
                    <a:pt x="5184" y="8"/>
                  </a:cubicBezTo>
                  <a:cubicBezTo>
                    <a:pt x="5184" y="4"/>
                    <a:pt x="5188" y="0"/>
                    <a:pt x="5192" y="0"/>
                  </a:cubicBezTo>
                  <a:close/>
                  <a:moveTo>
                    <a:pt x="5288" y="0"/>
                  </a:moveTo>
                  <a:lnTo>
                    <a:pt x="5336" y="0"/>
                  </a:lnTo>
                  <a:cubicBezTo>
                    <a:pt x="5341" y="0"/>
                    <a:pt x="5344" y="4"/>
                    <a:pt x="5344" y="8"/>
                  </a:cubicBezTo>
                  <a:cubicBezTo>
                    <a:pt x="5344" y="13"/>
                    <a:pt x="5341" y="16"/>
                    <a:pt x="5336" y="16"/>
                  </a:cubicBezTo>
                  <a:lnTo>
                    <a:pt x="5288" y="16"/>
                  </a:lnTo>
                  <a:cubicBezTo>
                    <a:pt x="5284" y="16"/>
                    <a:pt x="5280" y="13"/>
                    <a:pt x="5280" y="8"/>
                  </a:cubicBezTo>
                  <a:cubicBezTo>
                    <a:pt x="5280" y="4"/>
                    <a:pt x="5284" y="0"/>
                    <a:pt x="5288" y="0"/>
                  </a:cubicBezTo>
                  <a:close/>
                  <a:moveTo>
                    <a:pt x="5384" y="0"/>
                  </a:moveTo>
                  <a:lnTo>
                    <a:pt x="5432" y="0"/>
                  </a:lnTo>
                  <a:cubicBezTo>
                    <a:pt x="5437" y="0"/>
                    <a:pt x="5440" y="4"/>
                    <a:pt x="5440" y="8"/>
                  </a:cubicBezTo>
                  <a:cubicBezTo>
                    <a:pt x="5440" y="13"/>
                    <a:pt x="5437" y="16"/>
                    <a:pt x="5432" y="16"/>
                  </a:cubicBezTo>
                  <a:lnTo>
                    <a:pt x="5384" y="16"/>
                  </a:lnTo>
                  <a:cubicBezTo>
                    <a:pt x="5380" y="16"/>
                    <a:pt x="5376" y="13"/>
                    <a:pt x="5376" y="8"/>
                  </a:cubicBezTo>
                  <a:cubicBezTo>
                    <a:pt x="5376" y="4"/>
                    <a:pt x="5380" y="0"/>
                    <a:pt x="5384" y="0"/>
                  </a:cubicBezTo>
                  <a:close/>
                  <a:moveTo>
                    <a:pt x="5480" y="0"/>
                  </a:moveTo>
                  <a:lnTo>
                    <a:pt x="5528" y="0"/>
                  </a:lnTo>
                  <a:cubicBezTo>
                    <a:pt x="5533" y="0"/>
                    <a:pt x="5536" y="4"/>
                    <a:pt x="5536" y="8"/>
                  </a:cubicBezTo>
                  <a:cubicBezTo>
                    <a:pt x="5536" y="13"/>
                    <a:pt x="5533" y="16"/>
                    <a:pt x="5528" y="16"/>
                  </a:cubicBezTo>
                  <a:lnTo>
                    <a:pt x="5480" y="16"/>
                  </a:lnTo>
                  <a:cubicBezTo>
                    <a:pt x="5476" y="16"/>
                    <a:pt x="5472" y="13"/>
                    <a:pt x="5472" y="8"/>
                  </a:cubicBezTo>
                  <a:cubicBezTo>
                    <a:pt x="5472" y="4"/>
                    <a:pt x="5476" y="0"/>
                    <a:pt x="5480" y="0"/>
                  </a:cubicBezTo>
                  <a:close/>
                  <a:moveTo>
                    <a:pt x="5576" y="0"/>
                  </a:moveTo>
                  <a:lnTo>
                    <a:pt x="5624" y="0"/>
                  </a:lnTo>
                  <a:cubicBezTo>
                    <a:pt x="5629" y="0"/>
                    <a:pt x="5632" y="4"/>
                    <a:pt x="5632" y="8"/>
                  </a:cubicBezTo>
                  <a:cubicBezTo>
                    <a:pt x="5632" y="13"/>
                    <a:pt x="5629" y="16"/>
                    <a:pt x="5624" y="16"/>
                  </a:cubicBezTo>
                  <a:lnTo>
                    <a:pt x="5576" y="16"/>
                  </a:lnTo>
                  <a:cubicBezTo>
                    <a:pt x="5572" y="16"/>
                    <a:pt x="5568" y="13"/>
                    <a:pt x="5568" y="8"/>
                  </a:cubicBezTo>
                  <a:cubicBezTo>
                    <a:pt x="5568" y="4"/>
                    <a:pt x="5572" y="0"/>
                    <a:pt x="5576" y="0"/>
                  </a:cubicBezTo>
                  <a:close/>
                  <a:moveTo>
                    <a:pt x="5672" y="0"/>
                  </a:moveTo>
                  <a:lnTo>
                    <a:pt x="5720" y="0"/>
                  </a:lnTo>
                  <a:cubicBezTo>
                    <a:pt x="5725" y="0"/>
                    <a:pt x="5728" y="4"/>
                    <a:pt x="5728" y="8"/>
                  </a:cubicBezTo>
                  <a:cubicBezTo>
                    <a:pt x="5728" y="13"/>
                    <a:pt x="5725" y="16"/>
                    <a:pt x="5720" y="16"/>
                  </a:cubicBezTo>
                  <a:lnTo>
                    <a:pt x="5672" y="16"/>
                  </a:lnTo>
                  <a:cubicBezTo>
                    <a:pt x="5668" y="16"/>
                    <a:pt x="5664" y="13"/>
                    <a:pt x="5664" y="8"/>
                  </a:cubicBezTo>
                  <a:cubicBezTo>
                    <a:pt x="5664" y="4"/>
                    <a:pt x="5668" y="0"/>
                    <a:pt x="5672" y="0"/>
                  </a:cubicBezTo>
                  <a:close/>
                  <a:moveTo>
                    <a:pt x="5768" y="0"/>
                  </a:moveTo>
                  <a:lnTo>
                    <a:pt x="5816" y="0"/>
                  </a:lnTo>
                  <a:cubicBezTo>
                    <a:pt x="5821" y="0"/>
                    <a:pt x="5824" y="4"/>
                    <a:pt x="5824" y="8"/>
                  </a:cubicBezTo>
                  <a:cubicBezTo>
                    <a:pt x="5824" y="13"/>
                    <a:pt x="5821" y="16"/>
                    <a:pt x="5816" y="16"/>
                  </a:cubicBezTo>
                  <a:lnTo>
                    <a:pt x="5768" y="16"/>
                  </a:lnTo>
                  <a:cubicBezTo>
                    <a:pt x="5764" y="16"/>
                    <a:pt x="5760" y="13"/>
                    <a:pt x="5760" y="8"/>
                  </a:cubicBezTo>
                  <a:cubicBezTo>
                    <a:pt x="5760" y="4"/>
                    <a:pt x="5764" y="0"/>
                    <a:pt x="5768" y="0"/>
                  </a:cubicBezTo>
                  <a:close/>
                  <a:moveTo>
                    <a:pt x="5864" y="0"/>
                  </a:moveTo>
                  <a:lnTo>
                    <a:pt x="5912" y="0"/>
                  </a:lnTo>
                  <a:cubicBezTo>
                    <a:pt x="5917" y="0"/>
                    <a:pt x="5920" y="4"/>
                    <a:pt x="5920" y="8"/>
                  </a:cubicBezTo>
                  <a:cubicBezTo>
                    <a:pt x="5920" y="13"/>
                    <a:pt x="5917" y="16"/>
                    <a:pt x="5912" y="16"/>
                  </a:cubicBezTo>
                  <a:lnTo>
                    <a:pt x="5864" y="16"/>
                  </a:lnTo>
                  <a:cubicBezTo>
                    <a:pt x="5860" y="16"/>
                    <a:pt x="5856" y="13"/>
                    <a:pt x="5856" y="8"/>
                  </a:cubicBezTo>
                  <a:cubicBezTo>
                    <a:pt x="5856" y="4"/>
                    <a:pt x="5860" y="0"/>
                    <a:pt x="5864" y="0"/>
                  </a:cubicBezTo>
                  <a:close/>
                  <a:moveTo>
                    <a:pt x="5960" y="0"/>
                  </a:moveTo>
                  <a:lnTo>
                    <a:pt x="6008" y="0"/>
                  </a:lnTo>
                  <a:cubicBezTo>
                    <a:pt x="6013" y="0"/>
                    <a:pt x="6016" y="4"/>
                    <a:pt x="6016" y="8"/>
                  </a:cubicBezTo>
                  <a:cubicBezTo>
                    <a:pt x="6016" y="13"/>
                    <a:pt x="6013" y="16"/>
                    <a:pt x="6008" y="16"/>
                  </a:cubicBezTo>
                  <a:lnTo>
                    <a:pt x="5960" y="16"/>
                  </a:lnTo>
                  <a:cubicBezTo>
                    <a:pt x="5956" y="16"/>
                    <a:pt x="5952" y="13"/>
                    <a:pt x="5952" y="8"/>
                  </a:cubicBezTo>
                  <a:cubicBezTo>
                    <a:pt x="5952" y="4"/>
                    <a:pt x="5956" y="0"/>
                    <a:pt x="5960" y="0"/>
                  </a:cubicBezTo>
                  <a:close/>
                  <a:moveTo>
                    <a:pt x="6056" y="0"/>
                  </a:moveTo>
                  <a:lnTo>
                    <a:pt x="6104" y="0"/>
                  </a:lnTo>
                  <a:cubicBezTo>
                    <a:pt x="6109" y="0"/>
                    <a:pt x="6112" y="4"/>
                    <a:pt x="6112" y="8"/>
                  </a:cubicBezTo>
                  <a:cubicBezTo>
                    <a:pt x="6112" y="13"/>
                    <a:pt x="6109" y="16"/>
                    <a:pt x="6104" y="16"/>
                  </a:cubicBezTo>
                  <a:lnTo>
                    <a:pt x="6056" y="16"/>
                  </a:lnTo>
                  <a:cubicBezTo>
                    <a:pt x="6052" y="16"/>
                    <a:pt x="6048" y="13"/>
                    <a:pt x="6048" y="8"/>
                  </a:cubicBezTo>
                  <a:cubicBezTo>
                    <a:pt x="6048" y="4"/>
                    <a:pt x="6052" y="0"/>
                    <a:pt x="6056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sp>
          <p:nvSpPr>
            <p:cNvPr id="86" name="Freeform 77">
              <a:extLst>
                <a:ext uri="{FF2B5EF4-FFF2-40B4-BE49-F238E27FC236}">
                  <a16:creationId xmlns:a16="http://schemas.microsoft.com/office/drawing/2014/main" id="{E8A22524-0616-4EA6-BF7A-097CD1F5FDC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89" y="1823"/>
              <a:ext cx="2543" cy="12"/>
            </a:xfrm>
            <a:custGeom>
              <a:avLst/>
              <a:gdLst/>
              <a:ahLst/>
              <a:cxnLst>
                <a:cxn ang="0">
                  <a:pos x="56" y="16"/>
                </a:cxn>
                <a:cxn ang="0">
                  <a:pos x="104" y="0"/>
                </a:cxn>
                <a:cxn ang="0">
                  <a:pos x="104" y="16"/>
                </a:cxn>
                <a:cxn ang="0">
                  <a:pos x="248" y="0"/>
                </a:cxn>
                <a:cxn ang="0">
                  <a:pos x="192" y="8"/>
                </a:cxn>
                <a:cxn ang="0">
                  <a:pos x="352" y="8"/>
                </a:cxn>
                <a:cxn ang="0">
                  <a:pos x="296" y="0"/>
                </a:cxn>
                <a:cxn ang="0">
                  <a:pos x="440" y="16"/>
                </a:cxn>
                <a:cxn ang="0">
                  <a:pos x="488" y="0"/>
                </a:cxn>
                <a:cxn ang="0">
                  <a:pos x="488" y="16"/>
                </a:cxn>
                <a:cxn ang="0">
                  <a:pos x="632" y="0"/>
                </a:cxn>
                <a:cxn ang="0">
                  <a:pos x="576" y="8"/>
                </a:cxn>
                <a:cxn ang="0">
                  <a:pos x="736" y="8"/>
                </a:cxn>
                <a:cxn ang="0">
                  <a:pos x="680" y="0"/>
                </a:cxn>
                <a:cxn ang="0">
                  <a:pos x="824" y="16"/>
                </a:cxn>
                <a:cxn ang="0">
                  <a:pos x="872" y="0"/>
                </a:cxn>
                <a:cxn ang="0">
                  <a:pos x="872" y="16"/>
                </a:cxn>
                <a:cxn ang="0">
                  <a:pos x="1016" y="0"/>
                </a:cxn>
                <a:cxn ang="0">
                  <a:pos x="960" y="8"/>
                </a:cxn>
                <a:cxn ang="0">
                  <a:pos x="1120" y="8"/>
                </a:cxn>
                <a:cxn ang="0">
                  <a:pos x="1064" y="0"/>
                </a:cxn>
                <a:cxn ang="0">
                  <a:pos x="1208" y="16"/>
                </a:cxn>
                <a:cxn ang="0">
                  <a:pos x="1256" y="0"/>
                </a:cxn>
                <a:cxn ang="0">
                  <a:pos x="1256" y="16"/>
                </a:cxn>
                <a:cxn ang="0">
                  <a:pos x="1400" y="0"/>
                </a:cxn>
                <a:cxn ang="0">
                  <a:pos x="1344" y="8"/>
                </a:cxn>
                <a:cxn ang="0">
                  <a:pos x="1504" y="8"/>
                </a:cxn>
                <a:cxn ang="0">
                  <a:pos x="1448" y="0"/>
                </a:cxn>
                <a:cxn ang="0">
                  <a:pos x="1592" y="16"/>
                </a:cxn>
                <a:cxn ang="0">
                  <a:pos x="1640" y="0"/>
                </a:cxn>
                <a:cxn ang="0">
                  <a:pos x="1640" y="16"/>
                </a:cxn>
                <a:cxn ang="0">
                  <a:pos x="1784" y="0"/>
                </a:cxn>
                <a:cxn ang="0">
                  <a:pos x="1728" y="8"/>
                </a:cxn>
                <a:cxn ang="0">
                  <a:pos x="1888" y="8"/>
                </a:cxn>
                <a:cxn ang="0">
                  <a:pos x="1832" y="0"/>
                </a:cxn>
                <a:cxn ang="0">
                  <a:pos x="1976" y="16"/>
                </a:cxn>
                <a:cxn ang="0">
                  <a:pos x="2024" y="0"/>
                </a:cxn>
                <a:cxn ang="0">
                  <a:pos x="2024" y="16"/>
                </a:cxn>
                <a:cxn ang="0">
                  <a:pos x="2168" y="0"/>
                </a:cxn>
                <a:cxn ang="0">
                  <a:pos x="2112" y="8"/>
                </a:cxn>
                <a:cxn ang="0">
                  <a:pos x="2272" y="8"/>
                </a:cxn>
                <a:cxn ang="0">
                  <a:pos x="2216" y="0"/>
                </a:cxn>
                <a:cxn ang="0">
                  <a:pos x="2360" y="16"/>
                </a:cxn>
                <a:cxn ang="0">
                  <a:pos x="2408" y="0"/>
                </a:cxn>
                <a:cxn ang="0">
                  <a:pos x="2408" y="16"/>
                </a:cxn>
                <a:cxn ang="0">
                  <a:pos x="2552" y="0"/>
                </a:cxn>
                <a:cxn ang="0">
                  <a:pos x="2496" y="8"/>
                </a:cxn>
                <a:cxn ang="0">
                  <a:pos x="2656" y="8"/>
                </a:cxn>
                <a:cxn ang="0">
                  <a:pos x="2600" y="0"/>
                </a:cxn>
                <a:cxn ang="0">
                  <a:pos x="2744" y="16"/>
                </a:cxn>
                <a:cxn ang="0">
                  <a:pos x="2792" y="0"/>
                </a:cxn>
                <a:cxn ang="0">
                  <a:pos x="2792" y="16"/>
                </a:cxn>
                <a:cxn ang="0">
                  <a:pos x="2936" y="0"/>
                </a:cxn>
                <a:cxn ang="0">
                  <a:pos x="2880" y="8"/>
                </a:cxn>
                <a:cxn ang="0">
                  <a:pos x="3040" y="8"/>
                </a:cxn>
                <a:cxn ang="0">
                  <a:pos x="2984" y="0"/>
                </a:cxn>
                <a:cxn ang="0">
                  <a:pos x="3128" y="16"/>
                </a:cxn>
                <a:cxn ang="0">
                  <a:pos x="3176" y="0"/>
                </a:cxn>
                <a:cxn ang="0">
                  <a:pos x="3176" y="16"/>
                </a:cxn>
                <a:cxn ang="0">
                  <a:pos x="3320" y="0"/>
                </a:cxn>
                <a:cxn ang="0">
                  <a:pos x="3264" y="8"/>
                </a:cxn>
                <a:cxn ang="0">
                  <a:pos x="3424" y="8"/>
                </a:cxn>
                <a:cxn ang="0">
                  <a:pos x="3368" y="0"/>
                </a:cxn>
              </a:cxnLst>
              <a:rect l="0" t="0" r="r" b="b"/>
              <a:pathLst>
                <a:path w="3424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8BFB15D9-AE3E-4C15-8F17-53C37FC5CA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8" y="418"/>
              <a:ext cx="830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 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13806A69-AEE4-47D2-A8F7-7677957DBA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6" y="418"/>
              <a:ext cx="482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8502BD09-D56A-40EB-B81A-0ADC65D1FF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1551"/>
              <a:ext cx="49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43838F9C-A097-4385-8EEF-14E1468866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4" y="1551"/>
              <a:ext cx="209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20 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5468361C-3727-44CC-8FDA-CF4E931936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9" y="1551"/>
              <a:ext cx="235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5C83A5EB-BFE8-4F4B-A4A9-15F81B9E30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1964"/>
              <a:ext cx="49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4649E4CA-A0B4-468C-B6D5-DD84FFC296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4" y="1984"/>
              <a:ext cx="281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28 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DB72FEA6-4E9A-4EB4-9EB0-9A5993C79C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9" y="1986"/>
              <a:ext cx="235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A419E252-9D24-4C3D-BFF7-CA7BB73F06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3307"/>
              <a:ext cx="49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60DD12CF-B7DC-4D16-9C32-4B0D29D61C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4" y="3307"/>
              <a:ext cx="301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40 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97B572A1-422D-4403-81FD-561DEDF3B4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9" y="3307"/>
              <a:ext cx="351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24CD2E03-A5FB-45F4-8F48-ABA5E190F1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4" y="4019"/>
              <a:ext cx="292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19.5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B59ED90D-205A-4163-AF79-9620E08A98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3" y="4013"/>
              <a:ext cx="292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20.5</a:t>
              </a:r>
              <a:endParaRPr lang="en-US" sz="5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EB243713-E05A-49F3-8AA0-C4D9FB648A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7" y="4020"/>
              <a:ext cx="167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40</a:t>
              </a:r>
              <a:endParaRPr lang="en-US" sz="5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04AEBB29-DB9B-4C00-8B4F-467548519B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8" y="4020"/>
              <a:ext cx="167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60</a:t>
              </a:r>
              <a:endParaRPr lang="en-US" sz="5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39819654-422F-4132-9731-084EA593CB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5" y="4020"/>
              <a:ext cx="83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5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F687ACF5-6056-46E2-B303-7B242E98C7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3" y="4019"/>
              <a:ext cx="292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19.5</a:t>
              </a:r>
              <a:endParaRPr lang="en-US" sz="5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5D69FFDA-6A9B-4A42-9CF7-C9438CEAED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4" y="4020"/>
              <a:ext cx="49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B210492C-7681-4A1C-8EFB-45B1365AFB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5" y="4019"/>
              <a:ext cx="292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20.5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77F34939-CAD1-476A-8BB3-7800A07773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1" y="4020"/>
              <a:ext cx="49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5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21FC609F-E694-4DC7-B36A-EA729629E0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1" y="4020"/>
              <a:ext cx="167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40</a:t>
              </a:r>
              <a:endParaRPr lang="en-US" sz="5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F018587F-D776-4D4D-89E6-52AB0F97A1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1" y="4020"/>
              <a:ext cx="49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5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700106B4-1642-4B1A-AEE2-DD6ADF682B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4020"/>
              <a:ext cx="167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60</a:t>
              </a:r>
              <a:endParaRPr lang="en-US" sz="5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1E20E184-932A-4BC0-AA0F-AB23556E2C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94" y="3515"/>
              <a:ext cx="349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Freq</a:t>
              </a: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 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69EC1D2C-4177-45DD-9DD2-4EF6471DB0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73" y="3515"/>
              <a:ext cx="42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[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078BC174-1C28-4DA5-8DAA-6CD1C421B2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42" y="3515"/>
              <a:ext cx="311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MHz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D6DB25DA-6F90-467F-835C-9753E1B4B1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14" y="3515"/>
              <a:ext cx="42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]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4" name="Line 175">
              <a:extLst>
                <a:ext uri="{FF2B5EF4-FFF2-40B4-BE49-F238E27FC236}">
                  <a16:creationId xmlns:a16="http://schemas.microsoft.com/office/drawing/2014/main" id="{17741F55-8DE5-491C-B0EC-4F4C6DFDE499}"/>
                </a:ext>
              </a:extLst>
            </p:cNvPr>
            <p:cNvCxnSpPr/>
            <p:nvPr/>
          </p:nvCxnSpPr>
          <p:spPr bwMode="auto">
            <a:xfrm>
              <a:off x="5676" y="687"/>
              <a:ext cx="285" cy="1142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15" name="Line 174">
              <a:extLst>
                <a:ext uri="{FF2B5EF4-FFF2-40B4-BE49-F238E27FC236}">
                  <a16:creationId xmlns:a16="http://schemas.microsoft.com/office/drawing/2014/main" id="{57D77580-86EE-45E4-8D3A-183BFB289DED}"/>
                </a:ext>
              </a:extLst>
            </p:cNvPr>
            <p:cNvCxnSpPr/>
            <p:nvPr/>
          </p:nvCxnSpPr>
          <p:spPr bwMode="auto">
            <a:xfrm>
              <a:off x="5961" y="1829"/>
              <a:ext cx="998" cy="428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16" name="Line 173">
              <a:extLst>
                <a:ext uri="{FF2B5EF4-FFF2-40B4-BE49-F238E27FC236}">
                  <a16:creationId xmlns:a16="http://schemas.microsoft.com/office/drawing/2014/main" id="{7E5E730A-CDAE-4D3B-804C-8B59C9C024D3}"/>
                </a:ext>
              </a:extLst>
            </p:cNvPr>
            <p:cNvCxnSpPr/>
            <p:nvPr/>
          </p:nvCxnSpPr>
          <p:spPr bwMode="auto">
            <a:xfrm>
              <a:off x="6959" y="2257"/>
              <a:ext cx="1141" cy="1285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17" name="Freeform 108">
              <a:extLst>
                <a:ext uri="{FF2B5EF4-FFF2-40B4-BE49-F238E27FC236}">
                  <a16:creationId xmlns:a16="http://schemas.microsoft.com/office/drawing/2014/main" id="{CABA6FBA-AF31-4D3D-B689-521A7D061CB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51" y="3572"/>
              <a:ext cx="11" cy="405"/>
            </a:xfrm>
            <a:custGeom>
              <a:avLst/>
              <a:gdLst/>
              <a:ahLst/>
              <a:cxnLst>
                <a:cxn ang="0">
                  <a:pos x="0" y="536"/>
                </a:cxn>
                <a:cxn ang="0">
                  <a:pos x="0" y="488"/>
                </a:cxn>
                <a:cxn ang="0">
                  <a:pos x="8" y="480"/>
                </a:cxn>
                <a:cxn ang="0">
                  <a:pos x="16" y="488"/>
                </a:cxn>
                <a:cxn ang="0">
                  <a:pos x="16" y="536"/>
                </a:cxn>
                <a:cxn ang="0">
                  <a:pos x="8" y="544"/>
                </a:cxn>
                <a:cxn ang="0">
                  <a:pos x="0" y="536"/>
                </a:cxn>
                <a:cxn ang="0">
                  <a:pos x="0" y="440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440"/>
                </a:cxn>
                <a:cxn ang="0">
                  <a:pos x="8" y="448"/>
                </a:cxn>
                <a:cxn ang="0">
                  <a:pos x="0" y="440"/>
                </a:cxn>
                <a:cxn ang="0">
                  <a:pos x="0" y="344"/>
                </a:cxn>
                <a:cxn ang="0">
                  <a:pos x="0" y="296"/>
                </a:cxn>
                <a:cxn ang="0">
                  <a:pos x="8" y="288"/>
                </a:cxn>
                <a:cxn ang="0">
                  <a:pos x="16" y="296"/>
                </a:cxn>
                <a:cxn ang="0">
                  <a:pos x="16" y="344"/>
                </a:cxn>
                <a:cxn ang="0">
                  <a:pos x="8" y="352"/>
                </a:cxn>
                <a:cxn ang="0">
                  <a:pos x="0" y="344"/>
                </a:cxn>
                <a:cxn ang="0">
                  <a:pos x="0" y="248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248"/>
                </a:cxn>
                <a:cxn ang="0">
                  <a:pos x="8" y="256"/>
                </a:cxn>
                <a:cxn ang="0">
                  <a:pos x="0" y="248"/>
                </a:cxn>
                <a:cxn ang="0">
                  <a:pos x="0" y="152"/>
                </a:cxn>
                <a:cxn ang="0">
                  <a:pos x="0" y="104"/>
                </a:cxn>
                <a:cxn ang="0">
                  <a:pos x="8" y="96"/>
                </a:cxn>
                <a:cxn ang="0">
                  <a:pos x="16" y="104"/>
                </a:cxn>
                <a:cxn ang="0">
                  <a:pos x="16" y="152"/>
                </a:cxn>
                <a:cxn ang="0">
                  <a:pos x="8" y="160"/>
                </a:cxn>
                <a:cxn ang="0">
                  <a:pos x="0" y="152"/>
                </a:cxn>
                <a:cxn ang="0">
                  <a:pos x="0" y="5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56"/>
                </a:cxn>
                <a:cxn ang="0">
                  <a:pos x="8" y="64"/>
                </a:cxn>
                <a:cxn ang="0">
                  <a:pos x="0" y="56"/>
                </a:cxn>
              </a:cxnLst>
              <a:rect l="0" t="0" r="r" b="b"/>
              <a:pathLst>
                <a:path w="16" h="544"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sp>
          <p:nvSpPr>
            <p:cNvPr id="118" name="Freeform 109">
              <a:extLst>
                <a:ext uri="{FF2B5EF4-FFF2-40B4-BE49-F238E27FC236}">
                  <a16:creationId xmlns:a16="http://schemas.microsoft.com/office/drawing/2014/main" id="{967624D7-462B-4CB5-8E88-B3A369F097D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70" y="717"/>
              <a:ext cx="12" cy="3260"/>
            </a:xfrm>
            <a:custGeom>
              <a:avLst/>
              <a:gdLst/>
              <a:ahLst/>
              <a:cxnLst>
                <a:cxn ang="0">
                  <a:pos x="8" y="4384"/>
                </a:cxn>
                <a:cxn ang="0">
                  <a:pos x="16" y="4280"/>
                </a:cxn>
                <a:cxn ang="0">
                  <a:pos x="16" y="4136"/>
                </a:cxn>
                <a:cxn ang="0">
                  <a:pos x="8" y="4032"/>
                </a:cxn>
                <a:cxn ang="0">
                  <a:pos x="0" y="3944"/>
                </a:cxn>
                <a:cxn ang="0">
                  <a:pos x="0" y="3896"/>
                </a:cxn>
                <a:cxn ang="0">
                  <a:pos x="0" y="3896"/>
                </a:cxn>
                <a:cxn ang="0">
                  <a:pos x="8" y="3808"/>
                </a:cxn>
                <a:cxn ang="0">
                  <a:pos x="16" y="3704"/>
                </a:cxn>
                <a:cxn ang="0">
                  <a:pos x="16" y="3560"/>
                </a:cxn>
                <a:cxn ang="0">
                  <a:pos x="8" y="3456"/>
                </a:cxn>
                <a:cxn ang="0">
                  <a:pos x="0" y="3368"/>
                </a:cxn>
                <a:cxn ang="0">
                  <a:pos x="0" y="3320"/>
                </a:cxn>
                <a:cxn ang="0">
                  <a:pos x="0" y="3320"/>
                </a:cxn>
                <a:cxn ang="0">
                  <a:pos x="8" y="3232"/>
                </a:cxn>
                <a:cxn ang="0">
                  <a:pos x="16" y="3128"/>
                </a:cxn>
                <a:cxn ang="0">
                  <a:pos x="16" y="2984"/>
                </a:cxn>
                <a:cxn ang="0">
                  <a:pos x="8" y="2880"/>
                </a:cxn>
                <a:cxn ang="0">
                  <a:pos x="0" y="2792"/>
                </a:cxn>
                <a:cxn ang="0">
                  <a:pos x="0" y="2744"/>
                </a:cxn>
                <a:cxn ang="0">
                  <a:pos x="0" y="2744"/>
                </a:cxn>
                <a:cxn ang="0">
                  <a:pos x="8" y="2656"/>
                </a:cxn>
                <a:cxn ang="0">
                  <a:pos x="16" y="2552"/>
                </a:cxn>
                <a:cxn ang="0">
                  <a:pos x="16" y="2408"/>
                </a:cxn>
                <a:cxn ang="0">
                  <a:pos x="8" y="2304"/>
                </a:cxn>
                <a:cxn ang="0">
                  <a:pos x="0" y="2216"/>
                </a:cxn>
                <a:cxn ang="0">
                  <a:pos x="0" y="2168"/>
                </a:cxn>
                <a:cxn ang="0">
                  <a:pos x="0" y="2168"/>
                </a:cxn>
                <a:cxn ang="0">
                  <a:pos x="8" y="2080"/>
                </a:cxn>
                <a:cxn ang="0">
                  <a:pos x="16" y="1976"/>
                </a:cxn>
                <a:cxn ang="0">
                  <a:pos x="16" y="1832"/>
                </a:cxn>
                <a:cxn ang="0">
                  <a:pos x="8" y="1728"/>
                </a:cxn>
                <a:cxn ang="0">
                  <a:pos x="0" y="1640"/>
                </a:cxn>
                <a:cxn ang="0">
                  <a:pos x="0" y="1592"/>
                </a:cxn>
                <a:cxn ang="0">
                  <a:pos x="0" y="1592"/>
                </a:cxn>
                <a:cxn ang="0">
                  <a:pos x="8" y="1504"/>
                </a:cxn>
                <a:cxn ang="0">
                  <a:pos x="16" y="1400"/>
                </a:cxn>
                <a:cxn ang="0">
                  <a:pos x="16" y="1256"/>
                </a:cxn>
                <a:cxn ang="0">
                  <a:pos x="8" y="1152"/>
                </a:cxn>
                <a:cxn ang="0">
                  <a:pos x="0" y="1064"/>
                </a:cxn>
                <a:cxn ang="0">
                  <a:pos x="0" y="1016"/>
                </a:cxn>
                <a:cxn ang="0">
                  <a:pos x="0" y="1016"/>
                </a:cxn>
                <a:cxn ang="0">
                  <a:pos x="8" y="928"/>
                </a:cxn>
                <a:cxn ang="0">
                  <a:pos x="16" y="824"/>
                </a:cxn>
                <a:cxn ang="0">
                  <a:pos x="16" y="680"/>
                </a:cxn>
                <a:cxn ang="0">
                  <a:pos x="8" y="576"/>
                </a:cxn>
                <a:cxn ang="0">
                  <a:pos x="0" y="488"/>
                </a:cxn>
                <a:cxn ang="0">
                  <a:pos x="0" y="440"/>
                </a:cxn>
                <a:cxn ang="0">
                  <a:pos x="0" y="440"/>
                </a:cxn>
                <a:cxn ang="0">
                  <a:pos x="8" y="352"/>
                </a:cxn>
                <a:cxn ang="0">
                  <a:pos x="16" y="248"/>
                </a:cxn>
                <a:cxn ang="0">
                  <a:pos x="16" y="104"/>
                </a:cxn>
                <a:cxn ang="0">
                  <a:pos x="8" y="0"/>
                </a:cxn>
              </a:cxnLst>
              <a:rect l="0" t="0" r="r" b="b"/>
              <a:pathLst>
                <a:path w="16" h="4384">
                  <a:moveTo>
                    <a:pt x="0" y="4376"/>
                  </a:moveTo>
                  <a:lnTo>
                    <a:pt x="0" y="4328"/>
                  </a:lnTo>
                  <a:cubicBezTo>
                    <a:pt x="0" y="4324"/>
                    <a:pt x="4" y="4320"/>
                    <a:pt x="8" y="4320"/>
                  </a:cubicBezTo>
                  <a:cubicBezTo>
                    <a:pt x="13" y="4320"/>
                    <a:pt x="16" y="4324"/>
                    <a:pt x="16" y="4328"/>
                  </a:cubicBezTo>
                  <a:lnTo>
                    <a:pt x="16" y="4376"/>
                  </a:lnTo>
                  <a:cubicBezTo>
                    <a:pt x="16" y="4381"/>
                    <a:pt x="13" y="4384"/>
                    <a:pt x="8" y="4384"/>
                  </a:cubicBezTo>
                  <a:cubicBezTo>
                    <a:pt x="4" y="4384"/>
                    <a:pt x="0" y="4381"/>
                    <a:pt x="0" y="4376"/>
                  </a:cubicBezTo>
                  <a:close/>
                  <a:moveTo>
                    <a:pt x="0" y="4280"/>
                  </a:moveTo>
                  <a:lnTo>
                    <a:pt x="0" y="4232"/>
                  </a:lnTo>
                  <a:cubicBezTo>
                    <a:pt x="0" y="4228"/>
                    <a:pt x="4" y="4224"/>
                    <a:pt x="8" y="4224"/>
                  </a:cubicBezTo>
                  <a:cubicBezTo>
                    <a:pt x="13" y="4224"/>
                    <a:pt x="16" y="4228"/>
                    <a:pt x="16" y="4232"/>
                  </a:cubicBezTo>
                  <a:lnTo>
                    <a:pt x="16" y="4280"/>
                  </a:lnTo>
                  <a:cubicBezTo>
                    <a:pt x="16" y="4285"/>
                    <a:pt x="13" y="4288"/>
                    <a:pt x="8" y="4288"/>
                  </a:cubicBezTo>
                  <a:cubicBezTo>
                    <a:pt x="4" y="4288"/>
                    <a:pt x="0" y="4285"/>
                    <a:pt x="0" y="4280"/>
                  </a:cubicBezTo>
                  <a:close/>
                  <a:moveTo>
                    <a:pt x="0" y="4184"/>
                  </a:moveTo>
                  <a:lnTo>
                    <a:pt x="0" y="4136"/>
                  </a:lnTo>
                  <a:cubicBezTo>
                    <a:pt x="0" y="4132"/>
                    <a:pt x="4" y="4128"/>
                    <a:pt x="8" y="4128"/>
                  </a:cubicBezTo>
                  <a:cubicBezTo>
                    <a:pt x="13" y="4128"/>
                    <a:pt x="16" y="4132"/>
                    <a:pt x="16" y="4136"/>
                  </a:cubicBezTo>
                  <a:lnTo>
                    <a:pt x="16" y="4184"/>
                  </a:lnTo>
                  <a:cubicBezTo>
                    <a:pt x="16" y="4189"/>
                    <a:pt x="13" y="4192"/>
                    <a:pt x="8" y="4192"/>
                  </a:cubicBezTo>
                  <a:cubicBezTo>
                    <a:pt x="4" y="4192"/>
                    <a:pt x="0" y="4189"/>
                    <a:pt x="0" y="4184"/>
                  </a:cubicBezTo>
                  <a:close/>
                  <a:moveTo>
                    <a:pt x="0" y="4088"/>
                  </a:moveTo>
                  <a:lnTo>
                    <a:pt x="0" y="4040"/>
                  </a:lnTo>
                  <a:cubicBezTo>
                    <a:pt x="0" y="4036"/>
                    <a:pt x="4" y="4032"/>
                    <a:pt x="8" y="4032"/>
                  </a:cubicBezTo>
                  <a:cubicBezTo>
                    <a:pt x="13" y="4032"/>
                    <a:pt x="16" y="4036"/>
                    <a:pt x="16" y="4040"/>
                  </a:cubicBezTo>
                  <a:lnTo>
                    <a:pt x="16" y="4088"/>
                  </a:lnTo>
                  <a:cubicBezTo>
                    <a:pt x="16" y="4093"/>
                    <a:pt x="13" y="4096"/>
                    <a:pt x="8" y="4096"/>
                  </a:cubicBezTo>
                  <a:cubicBezTo>
                    <a:pt x="4" y="4096"/>
                    <a:pt x="0" y="4093"/>
                    <a:pt x="0" y="4088"/>
                  </a:cubicBezTo>
                  <a:close/>
                  <a:moveTo>
                    <a:pt x="0" y="3992"/>
                  </a:moveTo>
                  <a:lnTo>
                    <a:pt x="0" y="3944"/>
                  </a:lnTo>
                  <a:cubicBezTo>
                    <a:pt x="0" y="3940"/>
                    <a:pt x="4" y="3936"/>
                    <a:pt x="8" y="3936"/>
                  </a:cubicBezTo>
                  <a:cubicBezTo>
                    <a:pt x="13" y="3936"/>
                    <a:pt x="16" y="3940"/>
                    <a:pt x="16" y="3944"/>
                  </a:cubicBezTo>
                  <a:lnTo>
                    <a:pt x="16" y="3992"/>
                  </a:lnTo>
                  <a:cubicBezTo>
                    <a:pt x="16" y="3997"/>
                    <a:pt x="13" y="4000"/>
                    <a:pt x="8" y="4000"/>
                  </a:cubicBezTo>
                  <a:cubicBezTo>
                    <a:pt x="4" y="4000"/>
                    <a:pt x="0" y="3997"/>
                    <a:pt x="0" y="3992"/>
                  </a:cubicBezTo>
                  <a:close/>
                  <a:moveTo>
                    <a:pt x="0" y="3896"/>
                  </a:moveTo>
                  <a:lnTo>
                    <a:pt x="0" y="3848"/>
                  </a:lnTo>
                  <a:cubicBezTo>
                    <a:pt x="0" y="3844"/>
                    <a:pt x="4" y="3840"/>
                    <a:pt x="8" y="3840"/>
                  </a:cubicBezTo>
                  <a:cubicBezTo>
                    <a:pt x="13" y="3840"/>
                    <a:pt x="16" y="3844"/>
                    <a:pt x="16" y="3848"/>
                  </a:cubicBezTo>
                  <a:lnTo>
                    <a:pt x="16" y="3896"/>
                  </a:lnTo>
                  <a:cubicBezTo>
                    <a:pt x="16" y="3901"/>
                    <a:pt x="13" y="3904"/>
                    <a:pt x="8" y="3904"/>
                  </a:cubicBezTo>
                  <a:cubicBezTo>
                    <a:pt x="4" y="3904"/>
                    <a:pt x="0" y="3901"/>
                    <a:pt x="0" y="3896"/>
                  </a:cubicBezTo>
                  <a:close/>
                  <a:moveTo>
                    <a:pt x="0" y="3800"/>
                  </a:moveTo>
                  <a:lnTo>
                    <a:pt x="0" y="3752"/>
                  </a:lnTo>
                  <a:cubicBezTo>
                    <a:pt x="0" y="3748"/>
                    <a:pt x="4" y="3744"/>
                    <a:pt x="8" y="3744"/>
                  </a:cubicBezTo>
                  <a:cubicBezTo>
                    <a:pt x="13" y="3744"/>
                    <a:pt x="16" y="3748"/>
                    <a:pt x="16" y="3752"/>
                  </a:cubicBezTo>
                  <a:lnTo>
                    <a:pt x="16" y="3800"/>
                  </a:lnTo>
                  <a:cubicBezTo>
                    <a:pt x="16" y="3805"/>
                    <a:pt x="13" y="3808"/>
                    <a:pt x="8" y="3808"/>
                  </a:cubicBezTo>
                  <a:cubicBezTo>
                    <a:pt x="4" y="3808"/>
                    <a:pt x="0" y="3805"/>
                    <a:pt x="0" y="3800"/>
                  </a:cubicBezTo>
                  <a:close/>
                  <a:moveTo>
                    <a:pt x="0" y="3704"/>
                  </a:moveTo>
                  <a:lnTo>
                    <a:pt x="0" y="3656"/>
                  </a:lnTo>
                  <a:cubicBezTo>
                    <a:pt x="0" y="3652"/>
                    <a:pt x="4" y="3648"/>
                    <a:pt x="8" y="3648"/>
                  </a:cubicBezTo>
                  <a:cubicBezTo>
                    <a:pt x="13" y="3648"/>
                    <a:pt x="16" y="3652"/>
                    <a:pt x="16" y="3656"/>
                  </a:cubicBezTo>
                  <a:lnTo>
                    <a:pt x="16" y="3704"/>
                  </a:lnTo>
                  <a:cubicBezTo>
                    <a:pt x="16" y="3709"/>
                    <a:pt x="13" y="3712"/>
                    <a:pt x="8" y="3712"/>
                  </a:cubicBezTo>
                  <a:cubicBezTo>
                    <a:pt x="4" y="3712"/>
                    <a:pt x="0" y="3709"/>
                    <a:pt x="0" y="3704"/>
                  </a:cubicBezTo>
                  <a:close/>
                  <a:moveTo>
                    <a:pt x="0" y="3608"/>
                  </a:moveTo>
                  <a:lnTo>
                    <a:pt x="0" y="3560"/>
                  </a:lnTo>
                  <a:cubicBezTo>
                    <a:pt x="0" y="3556"/>
                    <a:pt x="4" y="3552"/>
                    <a:pt x="8" y="3552"/>
                  </a:cubicBezTo>
                  <a:cubicBezTo>
                    <a:pt x="13" y="3552"/>
                    <a:pt x="16" y="3556"/>
                    <a:pt x="16" y="3560"/>
                  </a:cubicBezTo>
                  <a:lnTo>
                    <a:pt x="16" y="3608"/>
                  </a:lnTo>
                  <a:cubicBezTo>
                    <a:pt x="16" y="3613"/>
                    <a:pt x="13" y="3616"/>
                    <a:pt x="8" y="3616"/>
                  </a:cubicBezTo>
                  <a:cubicBezTo>
                    <a:pt x="4" y="3616"/>
                    <a:pt x="0" y="3613"/>
                    <a:pt x="0" y="3608"/>
                  </a:cubicBezTo>
                  <a:close/>
                  <a:moveTo>
                    <a:pt x="0" y="3512"/>
                  </a:moveTo>
                  <a:lnTo>
                    <a:pt x="0" y="3464"/>
                  </a:lnTo>
                  <a:cubicBezTo>
                    <a:pt x="0" y="3460"/>
                    <a:pt x="4" y="3456"/>
                    <a:pt x="8" y="3456"/>
                  </a:cubicBezTo>
                  <a:cubicBezTo>
                    <a:pt x="13" y="3456"/>
                    <a:pt x="16" y="3460"/>
                    <a:pt x="16" y="3464"/>
                  </a:cubicBezTo>
                  <a:lnTo>
                    <a:pt x="16" y="3512"/>
                  </a:lnTo>
                  <a:cubicBezTo>
                    <a:pt x="16" y="3517"/>
                    <a:pt x="13" y="3520"/>
                    <a:pt x="8" y="3520"/>
                  </a:cubicBezTo>
                  <a:cubicBezTo>
                    <a:pt x="4" y="3520"/>
                    <a:pt x="0" y="3517"/>
                    <a:pt x="0" y="3512"/>
                  </a:cubicBezTo>
                  <a:close/>
                  <a:moveTo>
                    <a:pt x="0" y="3416"/>
                  </a:moveTo>
                  <a:lnTo>
                    <a:pt x="0" y="3368"/>
                  </a:lnTo>
                  <a:cubicBezTo>
                    <a:pt x="0" y="3364"/>
                    <a:pt x="4" y="3360"/>
                    <a:pt x="8" y="3360"/>
                  </a:cubicBezTo>
                  <a:cubicBezTo>
                    <a:pt x="13" y="3360"/>
                    <a:pt x="16" y="3364"/>
                    <a:pt x="16" y="3368"/>
                  </a:cubicBezTo>
                  <a:lnTo>
                    <a:pt x="16" y="3416"/>
                  </a:lnTo>
                  <a:cubicBezTo>
                    <a:pt x="16" y="3421"/>
                    <a:pt x="13" y="3424"/>
                    <a:pt x="8" y="3424"/>
                  </a:cubicBezTo>
                  <a:cubicBezTo>
                    <a:pt x="4" y="3424"/>
                    <a:pt x="0" y="3421"/>
                    <a:pt x="0" y="3416"/>
                  </a:cubicBezTo>
                  <a:close/>
                  <a:moveTo>
                    <a:pt x="0" y="3320"/>
                  </a:moveTo>
                  <a:lnTo>
                    <a:pt x="0" y="3272"/>
                  </a:lnTo>
                  <a:cubicBezTo>
                    <a:pt x="0" y="3268"/>
                    <a:pt x="4" y="3264"/>
                    <a:pt x="8" y="3264"/>
                  </a:cubicBezTo>
                  <a:cubicBezTo>
                    <a:pt x="13" y="3264"/>
                    <a:pt x="16" y="3268"/>
                    <a:pt x="16" y="3272"/>
                  </a:cubicBezTo>
                  <a:lnTo>
                    <a:pt x="16" y="3320"/>
                  </a:lnTo>
                  <a:cubicBezTo>
                    <a:pt x="16" y="3325"/>
                    <a:pt x="13" y="3328"/>
                    <a:pt x="8" y="3328"/>
                  </a:cubicBezTo>
                  <a:cubicBezTo>
                    <a:pt x="4" y="3328"/>
                    <a:pt x="0" y="3325"/>
                    <a:pt x="0" y="3320"/>
                  </a:cubicBezTo>
                  <a:close/>
                  <a:moveTo>
                    <a:pt x="0" y="3224"/>
                  </a:moveTo>
                  <a:lnTo>
                    <a:pt x="0" y="3176"/>
                  </a:lnTo>
                  <a:cubicBezTo>
                    <a:pt x="0" y="3172"/>
                    <a:pt x="4" y="3168"/>
                    <a:pt x="8" y="3168"/>
                  </a:cubicBezTo>
                  <a:cubicBezTo>
                    <a:pt x="13" y="3168"/>
                    <a:pt x="16" y="3172"/>
                    <a:pt x="16" y="3176"/>
                  </a:cubicBezTo>
                  <a:lnTo>
                    <a:pt x="16" y="3224"/>
                  </a:lnTo>
                  <a:cubicBezTo>
                    <a:pt x="16" y="3229"/>
                    <a:pt x="13" y="3232"/>
                    <a:pt x="8" y="3232"/>
                  </a:cubicBezTo>
                  <a:cubicBezTo>
                    <a:pt x="4" y="3232"/>
                    <a:pt x="0" y="3229"/>
                    <a:pt x="0" y="3224"/>
                  </a:cubicBezTo>
                  <a:close/>
                  <a:moveTo>
                    <a:pt x="0" y="3128"/>
                  </a:moveTo>
                  <a:lnTo>
                    <a:pt x="0" y="3080"/>
                  </a:lnTo>
                  <a:cubicBezTo>
                    <a:pt x="0" y="3076"/>
                    <a:pt x="4" y="3072"/>
                    <a:pt x="8" y="3072"/>
                  </a:cubicBezTo>
                  <a:cubicBezTo>
                    <a:pt x="13" y="3072"/>
                    <a:pt x="16" y="3076"/>
                    <a:pt x="16" y="3080"/>
                  </a:cubicBezTo>
                  <a:lnTo>
                    <a:pt x="16" y="3128"/>
                  </a:lnTo>
                  <a:cubicBezTo>
                    <a:pt x="16" y="3133"/>
                    <a:pt x="13" y="3136"/>
                    <a:pt x="8" y="3136"/>
                  </a:cubicBezTo>
                  <a:cubicBezTo>
                    <a:pt x="4" y="3136"/>
                    <a:pt x="0" y="3133"/>
                    <a:pt x="0" y="3128"/>
                  </a:cubicBezTo>
                  <a:close/>
                  <a:moveTo>
                    <a:pt x="0" y="3032"/>
                  </a:moveTo>
                  <a:lnTo>
                    <a:pt x="0" y="2984"/>
                  </a:lnTo>
                  <a:cubicBezTo>
                    <a:pt x="0" y="2980"/>
                    <a:pt x="4" y="2976"/>
                    <a:pt x="8" y="2976"/>
                  </a:cubicBezTo>
                  <a:cubicBezTo>
                    <a:pt x="13" y="2976"/>
                    <a:pt x="16" y="2980"/>
                    <a:pt x="16" y="2984"/>
                  </a:cubicBezTo>
                  <a:lnTo>
                    <a:pt x="16" y="3032"/>
                  </a:lnTo>
                  <a:cubicBezTo>
                    <a:pt x="16" y="3037"/>
                    <a:pt x="13" y="3040"/>
                    <a:pt x="8" y="3040"/>
                  </a:cubicBezTo>
                  <a:cubicBezTo>
                    <a:pt x="4" y="3040"/>
                    <a:pt x="0" y="3037"/>
                    <a:pt x="0" y="3032"/>
                  </a:cubicBezTo>
                  <a:close/>
                  <a:moveTo>
                    <a:pt x="0" y="2936"/>
                  </a:moveTo>
                  <a:lnTo>
                    <a:pt x="0" y="2888"/>
                  </a:lnTo>
                  <a:cubicBezTo>
                    <a:pt x="0" y="2884"/>
                    <a:pt x="4" y="2880"/>
                    <a:pt x="8" y="2880"/>
                  </a:cubicBezTo>
                  <a:cubicBezTo>
                    <a:pt x="13" y="2880"/>
                    <a:pt x="16" y="2884"/>
                    <a:pt x="16" y="2888"/>
                  </a:cubicBezTo>
                  <a:lnTo>
                    <a:pt x="16" y="2936"/>
                  </a:lnTo>
                  <a:cubicBezTo>
                    <a:pt x="16" y="2941"/>
                    <a:pt x="13" y="2944"/>
                    <a:pt x="8" y="2944"/>
                  </a:cubicBezTo>
                  <a:cubicBezTo>
                    <a:pt x="4" y="2944"/>
                    <a:pt x="0" y="2941"/>
                    <a:pt x="0" y="2936"/>
                  </a:cubicBezTo>
                  <a:close/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sp>
          <p:nvSpPr>
            <p:cNvPr id="119" name="Freeform 110">
              <a:extLst>
                <a:ext uri="{FF2B5EF4-FFF2-40B4-BE49-F238E27FC236}">
                  <a16:creationId xmlns:a16="http://schemas.microsoft.com/office/drawing/2014/main" id="{C7B6C2D5-B50A-4A45-9457-0E4F4A16C35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56" y="1859"/>
              <a:ext cx="11" cy="2118"/>
            </a:xfrm>
            <a:custGeom>
              <a:avLst/>
              <a:gdLst/>
              <a:ahLst/>
              <a:cxnLst>
                <a:cxn ang="0">
                  <a:pos x="16" y="2792"/>
                </a:cxn>
                <a:cxn ang="0">
                  <a:pos x="0" y="2744"/>
                </a:cxn>
                <a:cxn ang="0">
                  <a:pos x="16" y="2744"/>
                </a:cxn>
                <a:cxn ang="0">
                  <a:pos x="0" y="2600"/>
                </a:cxn>
                <a:cxn ang="0">
                  <a:pos x="8" y="2656"/>
                </a:cxn>
                <a:cxn ang="0">
                  <a:pos x="8" y="2496"/>
                </a:cxn>
                <a:cxn ang="0">
                  <a:pos x="0" y="2552"/>
                </a:cxn>
                <a:cxn ang="0">
                  <a:pos x="16" y="2408"/>
                </a:cxn>
                <a:cxn ang="0">
                  <a:pos x="0" y="2360"/>
                </a:cxn>
                <a:cxn ang="0">
                  <a:pos x="16" y="2360"/>
                </a:cxn>
                <a:cxn ang="0">
                  <a:pos x="0" y="2216"/>
                </a:cxn>
                <a:cxn ang="0">
                  <a:pos x="8" y="2272"/>
                </a:cxn>
                <a:cxn ang="0">
                  <a:pos x="8" y="2112"/>
                </a:cxn>
                <a:cxn ang="0">
                  <a:pos x="0" y="2168"/>
                </a:cxn>
                <a:cxn ang="0">
                  <a:pos x="16" y="2024"/>
                </a:cxn>
                <a:cxn ang="0">
                  <a:pos x="0" y="1976"/>
                </a:cxn>
                <a:cxn ang="0">
                  <a:pos x="16" y="1976"/>
                </a:cxn>
                <a:cxn ang="0">
                  <a:pos x="0" y="1832"/>
                </a:cxn>
                <a:cxn ang="0">
                  <a:pos x="8" y="1888"/>
                </a:cxn>
                <a:cxn ang="0">
                  <a:pos x="8" y="1728"/>
                </a:cxn>
                <a:cxn ang="0">
                  <a:pos x="0" y="1784"/>
                </a:cxn>
                <a:cxn ang="0">
                  <a:pos x="16" y="1640"/>
                </a:cxn>
                <a:cxn ang="0">
                  <a:pos x="0" y="1592"/>
                </a:cxn>
                <a:cxn ang="0">
                  <a:pos x="16" y="1592"/>
                </a:cxn>
                <a:cxn ang="0">
                  <a:pos x="0" y="1448"/>
                </a:cxn>
                <a:cxn ang="0">
                  <a:pos x="8" y="1504"/>
                </a:cxn>
                <a:cxn ang="0">
                  <a:pos x="8" y="1344"/>
                </a:cxn>
                <a:cxn ang="0">
                  <a:pos x="0" y="1400"/>
                </a:cxn>
                <a:cxn ang="0">
                  <a:pos x="16" y="1256"/>
                </a:cxn>
                <a:cxn ang="0">
                  <a:pos x="0" y="1208"/>
                </a:cxn>
                <a:cxn ang="0">
                  <a:pos x="16" y="1208"/>
                </a:cxn>
                <a:cxn ang="0">
                  <a:pos x="0" y="1064"/>
                </a:cxn>
                <a:cxn ang="0">
                  <a:pos x="8" y="1120"/>
                </a:cxn>
                <a:cxn ang="0">
                  <a:pos x="8" y="960"/>
                </a:cxn>
                <a:cxn ang="0">
                  <a:pos x="0" y="1016"/>
                </a:cxn>
                <a:cxn ang="0">
                  <a:pos x="16" y="872"/>
                </a:cxn>
                <a:cxn ang="0">
                  <a:pos x="0" y="824"/>
                </a:cxn>
                <a:cxn ang="0">
                  <a:pos x="16" y="824"/>
                </a:cxn>
                <a:cxn ang="0">
                  <a:pos x="0" y="680"/>
                </a:cxn>
                <a:cxn ang="0">
                  <a:pos x="8" y="736"/>
                </a:cxn>
                <a:cxn ang="0">
                  <a:pos x="8" y="576"/>
                </a:cxn>
                <a:cxn ang="0">
                  <a:pos x="0" y="632"/>
                </a:cxn>
                <a:cxn ang="0">
                  <a:pos x="16" y="488"/>
                </a:cxn>
                <a:cxn ang="0">
                  <a:pos x="0" y="440"/>
                </a:cxn>
                <a:cxn ang="0">
                  <a:pos x="16" y="440"/>
                </a:cxn>
                <a:cxn ang="0">
                  <a:pos x="0" y="296"/>
                </a:cxn>
                <a:cxn ang="0">
                  <a:pos x="8" y="352"/>
                </a:cxn>
                <a:cxn ang="0">
                  <a:pos x="8" y="192"/>
                </a:cxn>
                <a:cxn ang="0">
                  <a:pos x="0" y="248"/>
                </a:cxn>
                <a:cxn ang="0">
                  <a:pos x="16" y="104"/>
                </a:cxn>
                <a:cxn ang="0">
                  <a:pos x="0" y="56"/>
                </a:cxn>
                <a:cxn ang="0">
                  <a:pos x="16" y="56"/>
                </a:cxn>
              </a:cxnLst>
              <a:rect l="0" t="0" r="r" b="b"/>
              <a:pathLst>
                <a:path w="16" h="2848"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sp>
          <p:nvSpPr>
            <p:cNvPr id="120" name="Freeform 111">
              <a:extLst>
                <a:ext uri="{FF2B5EF4-FFF2-40B4-BE49-F238E27FC236}">
                  <a16:creationId xmlns:a16="http://schemas.microsoft.com/office/drawing/2014/main" id="{F04496BD-D393-4D7B-A464-8F7C113EC11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54" y="2287"/>
              <a:ext cx="11" cy="1690"/>
            </a:xfrm>
            <a:custGeom>
              <a:avLst/>
              <a:gdLst/>
              <a:ahLst/>
              <a:cxnLst>
                <a:cxn ang="0">
                  <a:pos x="8" y="2208"/>
                </a:cxn>
                <a:cxn ang="0">
                  <a:pos x="8" y="2272"/>
                </a:cxn>
                <a:cxn ang="0">
                  <a:pos x="0" y="2120"/>
                </a:cxn>
                <a:cxn ang="0">
                  <a:pos x="16" y="2168"/>
                </a:cxn>
                <a:cxn ang="0">
                  <a:pos x="0" y="2072"/>
                </a:cxn>
                <a:cxn ang="0">
                  <a:pos x="16" y="2024"/>
                </a:cxn>
                <a:cxn ang="0">
                  <a:pos x="0" y="2072"/>
                </a:cxn>
                <a:cxn ang="0">
                  <a:pos x="8" y="1920"/>
                </a:cxn>
                <a:cxn ang="0">
                  <a:pos x="8" y="1984"/>
                </a:cxn>
                <a:cxn ang="0">
                  <a:pos x="0" y="1832"/>
                </a:cxn>
                <a:cxn ang="0">
                  <a:pos x="16" y="1880"/>
                </a:cxn>
                <a:cxn ang="0">
                  <a:pos x="0" y="1784"/>
                </a:cxn>
                <a:cxn ang="0">
                  <a:pos x="16" y="1736"/>
                </a:cxn>
                <a:cxn ang="0">
                  <a:pos x="0" y="1784"/>
                </a:cxn>
                <a:cxn ang="0">
                  <a:pos x="8" y="1632"/>
                </a:cxn>
                <a:cxn ang="0">
                  <a:pos x="8" y="1696"/>
                </a:cxn>
                <a:cxn ang="0">
                  <a:pos x="0" y="1544"/>
                </a:cxn>
                <a:cxn ang="0">
                  <a:pos x="16" y="1592"/>
                </a:cxn>
                <a:cxn ang="0">
                  <a:pos x="0" y="1496"/>
                </a:cxn>
                <a:cxn ang="0">
                  <a:pos x="16" y="1448"/>
                </a:cxn>
                <a:cxn ang="0">
                  <a:pos x="0" y="1496"/>
                </a:cxn>
                <a:cxn ang="0">
                  <a:pos x="8" y="1344"/>
                </a:cxn>
                <a:cxn ang="0">
                  <a:pos x="8" y="1408"/>
                </a:cxn>
                <a:cxn ang="0">
                  <a:pos x="0" y="1256"/>
                </a:cxn>
                <a:cxn ang="0">
                  <a:pos x="16" y="1304"/>
                </a:cxn>
                <a:cxn ang="0">
                  <a:pos x="0" y="1208"/>
                </a:cxn>
                <a:cxn ang="0">
                  <a:pos x="16" y="1160"/>
                </a:cxn>
                <a:cxn ang="0">
                  <a:pos x="0" y="1208"/>
                </a:cxn>
                <a:cxn ang="0">
                  <a:pos x="8" y="1056"/>
                </a:cxn>
                <a:cxn ang="0">
                  <a:pos x="8" y="1120"/>
                </a:cxn>
                <a:cxn ang="0">
                  <a:pos x="0" y="968"/>
                </a:cxn>
                <a:cxn ang="0">
                  <a:pos x="16" y="1016"/>
                </a:cxn>
                <a:cxn ang="0">
                  <a:pos x="0" y="920"/>
                </a:cxn>
                <a:cxn ang="0">
                  <a:pos x="16" y="872"/>
                </a:cxn>
                <a:cxn ang="0">
                  <a:pos x="0" y="920"/>
                </a:cxn>
                <a:cxn ang="0">
                  <a:pos x="8" y="768"/>
                </a:cxn>
                <a:cxn ang="0">
                  <a:pos x="8" y="832"/>
                </a:cxn>
                <a:cxn ang="0">
                  <a:pos x="0" y="680"/>
                </a:cxn>
                <a:cxn ang="0">
                  <a:pos x="16" y="728"/>
                </a:cxn>
                <a:cxn ang="0">
                  <a:pos x="0" y="632"/>
                </a:cxn>
                <a:cxn ang="0">
                  <a:pos x="16" y="584"/>
                </a:cxn>
                <a:cxn ang="0">
                  <a:pos x="0" y="632"/>
                </a:cxn>
                <a:cxn ang="0">
                  <a:pos x="8" y="480"/>
                </a:cxn>
                <a:cxn ang="0">
                  <a:pos x="8" y="544"/>
                </a:cxn>
                <a:cxn ang="0">
                  <a:pos x="0" y="392"/>
                </a:cxn>
                <a:cxn ang="0">
                  <a:pos x="16" y="440"/>
                </a:cxn>
                <a:cxn ang="0">
                  <a:pos x="0" y="344"/>
                </a:cxn>
                <a:cxn ang="0">
                  <a:pos x="16" y="296"/>
                </a:cxn>
                <a:cxn ang="0">
                  <a:pos x="0" y="344"/>
                </a:cxn>
                <a:cxn ang="0">
                  <a:pos x="8" y="192"/>
                </a:cxn>
                <a:cxn ang="0">
                  <a:pos x="8" y="256"/>
                </a:cxn>
                <a:cxn ang="0">
                  <a:pos x="0" y="104"/>
                </a:cxn>
                <a:cxn ang="0">
                  <a:pos x="16" y="152"/>
                </a:cxn>
                <a:cxn ang="0">
                  <a:pos x="0" y="56"/>
                </a:cxn>
                <a:cxn ang="0">
                  <a:pos x="16" y="8"/>
                </a:cxn>
                <a:cxn ang="0">
                  <a:pos x="0" y="56"/>
                </a:cxn>
              </a:cxnLst>
              <a:rect l="0" t="0" r="r" b="b"/>
              <a:pathLst>
                <a:path w="16" h="2272"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sp>
          <p:nvSpPr>
            <p:cNvPr id="121" name="Freeform 112">
              <a:extLst>
                <a:ext uri="{FF2B5EF4-FFF2-40B4-BE49-F238E27FC236}">
                  <a16:creationId xmlns:a16="http://schemas.microsoft.com/office/drawing/2014/main" id="{E1D46B58-8FEE-4BDE-9D16-AB48D137DD4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094" y="3572"/>
              <a:ext cx="12" cy="405"/>
            </a:xfrm>
            <a:custGeom>
              <a:avLst/>
              <a:gdLst/>
              <a:ahLst/>
              <a:cxnLst>
                <a:cxn ang="0">
                  <a:pos x="0" y="536"/>
                </a:cxn>
                <a:cxn ang="0">
                  <a:pos x="0" y="488"/>
                </a:cxn>
                <a:cxn ang="0">
                  <a:pos x="8" y="480"/>
                </a:cxn>
                <a:cxn ang="0">
                  <a:pos x="16" y="488"/>
                </a:cxn>
                <a:cxn ang="0">
                  <a:pos x="16" y="536"/>
                </a:cxn>
                <a:cxn ang="0">
                  <a:pos x="8" y="544"/>
                </a:cxn>
                <a:cxn ang="0">
                  <a:pos x="0" y="536"/>
                </a:cxn>
                <a:cxn ang="0">
                  <a:pos x="0" y="440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440"/>
                </a:cxn>
                <a:cxn ang="0">
                  <a:pos x="8" y="448"/>
                </a:cxn>
                <a:cxn ang="0">
                  <a:pos x="0" y="440"/>
                </a:cxn>
                <a:cxn ang="0">
                  <a:pos x="0" y="344"/>
                </a:cxn>
                <a:cxn ang="0">
                  <a:pos x="0" y="296"/>
                </a:cxn>
                <a:cxn ang="0">
                  <a:pos x="8" y="288"/>
                </a:cxn>
                <a:cxn ang="0">
                  <a:pos x="16" y="296"/>
                </a:cxn>
                <a:cxn ang="0">
                  <a:pos x="16" y="344"/>
                </a:cxn>
                <a:cxn ang="0">
                  <a:pos x="8" y="352"/>
                </a:cxn>
                <a:cxn ang="0">
                  <a:pos x="0" y="344"/>
                </a:cxn>
                <a:cxn ang="0">
                  <a:pos x="0" y="248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248"/>
                </a:cxn>
                <a:cxn ang="0">
                  <a:pos x="8" y="256"/>
                </a:cxn>
                <a:cxn ang="0">
                  <a:pos x="0" y="248"/>
                </a:cxn>
                <a:cxn ang="0">
                  <a:pos x="0" y="152"/>
                </a:cxn>
                <a:cxn ang="0">
                  <a:pos x="0" y="104"/>
                </a:cxn>
                <a:cxn ang="0">
                  <a:pos x="8" y="96"/>
                </a:cxn>
                <a:cxn ang="0">
                  <a:pos x="16" y="104"/>
                </a:cxn>
                <a:cxn ang="0">
                  <a:pos x="16" y="152"/>
                </a:cxn>
                <a:cxn ang="0">
                  <a:pos x="8" y="160"/>
                </a:cxn>
                <a:cxn ang="0">
                  <a:pos x="0" y="152"/>
                </a:cxn>
                <a:cxn ang="0">
                  <a:pos x="0" y="5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56"/>
                </a:cxn>
                <a:cxn ang="0">
                  <a:pos x="8" y="64"/>
                </a:cxn>
                <a:cxn ang="0">
                  <a:pos x="0" y="56"/>
                </a:cxn>
              </a:cxnLst>
              <a:rect l="0" t="0" r="r" b="b"/>
              <a:pathLst>
                <a:path w="16" h="544"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61D1634F-FED3-4251-A3C1-AE4ACBB84768}"/>
              </a:ext>
            </a:extLst>
          </p:cNvPr>
          <p:cNvGrpSpPr/>
          <p:nvPr/>
        </p:nvGrpSpPr>
        <p:grpSpPr bwMode="auto">
          <a:xfrm>
            <a:off x="2915817" y="3839499"/>
            <a:ext cx="2889296" cy="1602078"/>
            <a:chOff x="0" y="0"/>
            <a:chExt cx="9356" cy="4285"/>
          </a:xfrm>
        </p:grpSpPr>
        <p:sp>
          <p:nvSpPr>
            <p:cNvPr id="123" name="AutoShape 220">
              <a:extLst>
                <a:ext uri="{FF2B5EF4-FFF2-40B4-BE49-F238E27FC236}">
                  <a16:creationId xmlns:a16="http://schemas.microsoft.com/office/drawing/2014/main" id="{F0322CE0-2C7B-4E83-876F-3B367E4BEDAE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9356" cy="4285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cxnSp>
          <p:nvCxnSpPr>
            <p:cNvPr id="124" name="Line 219">
              <a:extLst>
                <a:ext uri="{FF2B5EF4-FFF2-40B4-BE49-F238E27FC236}">
                  <a16:creationId xmlns:a16="http://schemas.microsoft.com/office/drawing/2014/main" id="{BB784B21-25D2-4172-8505-FD411FA4AEDF}"/>
                </a:ext>
              </a:extLst>
            </p:cNvPr>
            <p:cNvCxnSpPr/>
            <p:nvPr/>
          </p:nvCxnSpPr>
          <p:spPr bwMode="auto">
            <a:xfrm>
              <a:off x="3680" y="687"/>
              <a:ext cx="1996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167B1DD6-DF4C-426B-A049-35FB6BB7F6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0"/>
              <a:ext cx="290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PSD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6" name="Line 217">
              <a:extLst>
                <a:ext uri="{FF2B5EF4-FFF2-40B4-BE49-F238E27FC236}">
                  <a16:creationId xmlns:a16="http://schemas.microsoft.com/office/drawing/2014/main" id="{C4B8903D-3A87-4280-9B8B-D43672A2EE4D}"/>
                </a:ext>
              </a:extLst>
            </p:cNvPr>
            <p:cNvCxnSpPr/>
            <p:nvPr/>
          </p:nvCxnSpPr>
          <p:spPr bwMode="auto">
            <a:xfrm>
              <a:off x="116" y="3828"/>
              <a:ext cx="9059" cy="1"/>
            </a:xfrm>
            <a:prstGeom prst="line">
              <a:avLst/>
            </a:prstGeom>
            <a:noFill/>
            <a:ln w="2540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27" name="Freeform 118">
              <a:extLst>
                <a:ext uri="{FF2B5EF4-FFF2-40B4-BE49-F238E27FC236}">
                  <a16:creationId xmlns:a16="http://schemas.microsoft.com/office/drawing/2014/main" id="{BE8170FB-B85F-43D3-BBF3-F89AFD257292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3" y="3784"/>
              <a:ext cx="88" cy="88"/>
            </a:xfrm>
            <a:custGeom>
              <a:avLst/>
              <a:gdLst/>
              <a:ahLst/>
              <a:cxnLst>
                <a:cxn ang="0">
                  <a:pos x="118" y="59"/>
                </a:cxn>
                <a:cxn ang="0">
                  <a:pos x="0" y="118"/>
                </a:cxn>
                <a:cxn ang="0">
                  <a:pos x="0" y="0"/>
                </a:cxn>
                <a:cxn ang="0">
                  <a:pos x="118" y="59"/>
                </a:cxn>
              </a:cxnLst>
              <a:rect l="0" t="0" r="r" b="b"/>
              <a:pathLst>
                <a:path w="118" h="118">
                  <a:moveTo>
                    <a:pt x="118" y="59"/>
                  </a:moveTo>
                  <a:lnTo>
                    <a:pt x="0" y="118"/>
                  </a:lnTo>
                  <a:cubicBezTo>
                    <a:pt x="19" y="81"/>
                    <a:pt x="19" y="37"/>
                    <a:pt x="0" y="0"/>
                  </a:cubicBezTo>
                  <a:lnTo>
                    <a:pt x="118" y="5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cxnSp>
          <p:nvCxnSpPr>
            <p:cNvPr id="128" name="Line 215">
              <a:extLst>
                <a:ext uri="{FF2B5EF4-FFF2-40B4-BE49-F238E27FC236}">
                  <a16:creationId xmlns:a16="http://schemas.microsoft.com/office/drawing/2014/main" id="{01B72C08-3999-48C1-86D2-6ECFA5D2B9E4}"/>
                </a:ext>
              </a:extLst>
            </p:cNvPr>
            <p:cNvCxnSpPr/>
            <p:nvPr/>
          </p:nvCxnSpPr>
          <p:spPr bwMode="auto">
            <a:xfrm flipV="1">
              <a:off x="4678" y="182"/>
              <a:ext cx="1" cy="3931"/>
            </a:xfrm>
            <a:prstGeom prst="line">
              <a:avLst/>
            </a:prstGeom>
            <a:noFill/>
            <a:ln w="2540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29" name="Freeform 120">
              <a:extLst>
                <a:ext uri="{FF2B5EF4-FFF2-40B4-BE49-F238E27FC236}">
                  <a16:creationId xmlns:a16="http://schemas.microsoft.com/office/drawing/2014/main" id="{6A96C498-4A23-4B80-9438-1091D1EA285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4" y="116"/>
              <a:ext cx="88" cy="8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118" y="118"/>
                </a:cxn>
                <a:cxn ang="0">
                  <a:pos x="0" y="118"/>
                </a:cxn>
                <a:cxn ang="0">
                  <a:pos x="0" y="118"/>
                </a:cxn>
                <a:cxn ang="0">
                  <a:pos x="59" y="0"/>
                </a:cxn>
              </a:cxnLst>
              <a:rect l="0" t="0" r="r" b="b"/>
              <a:pathLst>
                <a:path w="118" h="118">
                  <a:moveTo>
                    <a:pt x="59" y="0"/>
                  </a:moveTo>
                  <a:lnTo>
                    <a:pt x="118" y="118"/>
                  </a:lnTo>
                  <a:cubicBezTo>
                    <a:pt x="81" y="99"/>
                    <a:pt x="37" y="99"/>
                    <a:pt x="0" y="118"/>
                  </a:cubicBezTo>
                  <a:lnTo>
                    <a:pt x="0" y="118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sp>
          <p:nvSpPr>
            <p:cNvPr id="130" name="Freeform 121">
              <a:extLst>
                <a:ext uri="{FF2B5EF4-FFF2-40B4-BE49-F238E27FC236}">
                  <a16:creationId xmlns:a16="http://schemas.microsoft.com/office/drawing/2014/main" id="{4B1687B3-53AE-4C24-9109-443B7E9A67D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51" y="3536"/>
              <a:ext cx="6819" cy="12"/>
            </a:xfrm>
            <a:custGeom>
              <a:avLst/>
              <a:gdLst/>
              <a:ahLst/>
              <a:cxnLst>
                <a:cxn ang="0">
                  <a:pos x="152" y="16"/>
                </a:cxn>
                <a:cxn ang="0">
                  <a:pos x="296" y="0"/>
                </a:cxn>
                <a:cxn ang="0">
                  <a:pos x="392" y="16"/>
                </a:cxn>
                <a:cxn ang="0">
                  <a:pos x="632" y="0"/>
                </a:cxn>
                <a:cxn ang="0">
                  <a:pos x="672" y="8"/>
                </a:cxn>
                <a:cxn ang="0">
                  <a:pos x="928" y="8"/>
                </a:cxn>
                <a:cxn ang="0">
                  <a:pos x="968" y="0"/>
                </a:cxn>
                <a:cxn ang="0">
                  <a:pos x="1208" y="16"/>
                </a:cxn>
                <a:cxn ang="0">
                  <a:pos x="1352" y="0"/>
                </a:cxn>
                <a:cxn ang="0">
                  <a:pos x="1448" y="16"/>
                </a:cxn>
                <a:cxn ang="0">
                  <a:pos x="1688" y="0"/>
                </a:cxn>
                <a:cxn ang="0">
                  <a:pos x="1728" y="8"/>
                </a:cxn>
                <a:cxn ang="0">
                  <a:pos x="1984" y="8"/>
                </a:cxn>
                <a:cxn ang="0">
                  <a:pos x="2024" y="0"/>
                </a:cxn>
                <a:cxn ang="0">
                  <a:pos x="2264" y="16"/>
                </a:cxn>
                <a:cxn ang="0">
                  <a:pos x="2408" y="0"/>
                </a:cxn>
                <a:cxn ang="0">
                  <a:pos x="2504" y="16"/>
                </a:cxn>
                <a:cxn ang="0">
                  <a:pos x="2744" y="0"/>
                </a:cxn>
                <a:cxn ang="0">
                  <a:pos x="2784" y="8"/>
                </a:cxn>
                <a:cxn ang="0">
                  <a:pos x="3040" y="8"/>
                </a:cxn>
                <a:cxn ang="0">
                  <a:pos x="3080" y="0"/>
                </a:cxn>
                <a:cxn ang="0">
                  <a:pos x="3320" y="16"/>
                </a:cxn>
                <a:cxn ang="0">
                  <a:pos x="3464" y="0"/>
                </a:cxn>
                <a:cxn ang="0">
                  <a:pos x="3560" y="16"/>
                </a:cxn>
                <a:cxn ang="0">
                  <a:pos x="3800" y="0"/>
                </a:cxn>
                <a:cxn ang="0">
                  <a:pos x="3840" y="8"/>
                </a:cxn>
                <a:cxn ang="0">
                  <a:pos x="4096" y="8"/>
                </a:cxn>
                <a:cxn ang="0">
                  <a:pos x="4136" y="0"/>
                </a:cxn>
                <a:cxn ang="0">
                  <a:pos x="4376" y="16"/>
                </a:cxn>
                <a:cxn ang="0">
                  <a:pos x="4520" y="0"/>
                </a:cxn>
                <a:cxn ang="0">
                  <a:pos x="4616" y="16"/>
                </a:cxn>
                <a:cxn ang="0">
                  <a:pos x="4856" y="0"/>
                </a:cxn>
                <a:cxn ang="0">
                  <a:pos x="4896" y="8"/>
                </a:cxn>
                <a:cxn ang="0">
                  <a:pos x="5152" y="8"/>
                </a:cxn>
                <a:cxn ang="0">
                  <a:pos x="5192" y="0"/>
                </a:cxn>
                <a:cxn ang="0">
                  <a:pos x="5432" y="16"/>
                </a:cxn>
                <a:cxn ang="0">
                  <a:pos x="5576" y="0"/>
                </a:cxn>
                <a:cxn ang="0">
                  <a:pos x="5672" y="16"/>
                </a:cxn>
                <a:cxn ang="0">
                  <a:pos x="5912" y="0"/>
                </a:cxn>
                <a:cxn ang="0">
                  <a:pos x="5952" y="8"/>
                </a:cxn>
                <a:cxn ang="0">
                  <a:pos x="6208" y="8"/>
                </a:cxn>
                <a:cxn ang="0">
                  <a:pos x="6248" y="0"/>
                </a:cxn>
                <a:cxn ang="0">
                  <a:pos x="6488" y="16"/>
                </a:cxn>
                <a:cxn ang="0">
                  <a:pos x="6632" y="0"/>
                </a:cxn>
                <a:cxn ang="0">
                  <a:pos x="6728" y="16"/>
                </a:cxn>
                <a:cxn ang="0">
                  <a:pos x="6968" y="0"/>
                </a:cxn>
                <a:cxn ang="0">
                  <a:pos x="7008" y="8"/>
                </a:cxn>
                <a:cxn ang="0">
                  <a:pos x="7264" y="8"/>
                </a:cxn>
                <a:cxn ang="0">
                  <a:pos x="7304" y="0"/>
                </a:cxn>
                <a:cxn ang="0">
                  <a:pos x="7544" y="16"/>
                </a:cxn>
                <a:cxn ang="0">
                  <a:pos x="7688" y="0"/>
                </a:cxn>
                <a:cxn ang="0">
                  <a:pos x="7784" y="16"/>
                </a:cxn>
                <a:cxn ang="0">
                  <a:pos x="8024" y="0"/>
                </a:cxn>
                <a:cxn ang="0">
                  <a:pos x="8064" y="8"/>
                </a:cxn>
                <a:cxn ang="0">
                  <a:pos x="8320" y="8"/>
                </a:cxn>
                <a:cxn ang="0">
                  <a:pos x="8360" y="0"/>
                </a:cxn>
                <a:cxn ang="0">
                  <a:pos x="8600" y="16"/>
                </a:cxn>
                <a:cxn ang="0">
                  <a:pos x="8744" y="0"/>
                </a:cxn>
                <a:cxn ang="0">
                  <a:pos x="8840" y="16"/>
                </a:cxn>
                <a:cxn ang="0">
                  <a:pos x="9080" y="0"/>
                </a:cxn>
                <a:cxn ang="0">
                  <a:pos x="9120" y="8"/>
                </a:cxn>
              </a:cxnLst>
              <a:rect l="0" t="0" r="r" b="b"/>
              <a:pathLst>
                <a:path w="9184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  <a:moveTo>
                    <a:pt x="3464" y="0"/>
                  </a:moveTo>
                  <a:lnTo>
                    <a:pt x="3512" y="0"/>
                  </a:lnTo>
                  <a:cubicBezTo>
                    <a:pt x="3517" y="0"/>
                    <a:pt x="3520" y="4"/>
                    <a:pt x="3520" y="8"/>
                  </a:cubicBezTo>
                  <a:cubicBezTo>
                    <a:pt x="3520" y="13"/>
                    <a:pt x="3517" y="16"/>
                    <a:pt x="3512" y="16"/>
                  </a:cubicBezTo>
                  <a:lnTo>
                    <a:pt x="3464" y="16"/>
                  </a:lnTo>
                  <a:cubicBezTo>
                    <a:pt x="3460" y="16"/>
                    <a:pt x="3456" y="13"/>
                    <a:pt x="3456" y="8"/>
                  </a:cubicBezTo>
                  <a:cubicBezTo>
                    <a:pt x="3456" y="4"/>
                    <a:pt x="3460" y="0"/>
                    <a:pt x="3464" y="0"/>
                  </a:cubicBezTo>
                  <a:close/>
                  <a:moveTo>
                    <a:pt x="3560" y="0"/>
                  </a:moveTo>
                  <a:lnTo>
                    <a:pt x="3608" y="0"/>
                  </a:lnTo>
                  <a:cubicBezTo>
                    <a:pt x="3613" y="0"/>
                    <a:pt x="3616" y="4"/>
                    <a:pt x="3616" y="8"/>
                  </a:cubicBezTo>
                  <a:cubicBezTo>
                    <a:pt x="3616" y="13"/>
                    <a:pt x="3613" y="16"/>
                    <a:pt x="3608" y="16"/>
                  </a:cubicBezTo>
                  <a:lnTo>
                    <a:pt x="3560" y="16"/>
                  </a:lnTo>
                  <a:cubicBezTo>
                    <a:pt x="3556" y="16"/>
                    <a:pt x="3552" y="13"/>
                    <a:pt x="3552" y="8"/>
                  </a:cubicBezTo>
                  <a:cubicBezTo>
                    <a:pt x="3552" y="4"/>
                    <a:pt x="3556" y="0"/>
                    <a:pt x="3560" y="0"/>
                  </a:cubicBezTo>
                  <a:close/>
                  <a:moveTo>
                    <a:pt x="3656" y="0"/>
                  </a:moveTo>
                  <a:lnTo>
                    <a:pt x="3704" y="0"/>
                  </a:lnTo>
                  <a:cubicBezTo>
                    <a:pt x="3709" y="0"/>
                    <a:pt x="3712" y="4"/>
                    <a:pt x="3712" y="8"/>
                  </a:cubicBezTo>
                  <a:cubicBezTo>
                    <a:pt x="3712" y="13"/>
                    <a:pt x="3709" y="16"/>
                    <a:pt x="3704" y="16"/>
                  </a:cubicBezTo>
                  <a:lnTo>
                    <a:pt x="3656" y="16"/>
                  </a:lnTo>
                  <a:cubicBezTo>
                    <a:pt x="3652" y="16"/>
                    <a:pt x="3648" y="13"/>
                    <a:pt x="3648" y="8"/>
                  </a:cubicBezTo>
                  <a:cubicBezTo>
                    <a:pt x="3648" y="4"/>
                    <a:pt x="3652" y="0"/>
                    <a:pt x="3656" y="0"/>
                  </a:cubicBezTo>
                  <a:close/>
                  <a:moveTo>
                    <a:pt x="3752" y="0"/>
                  </a:moveTo>
                  <a:lnTo>
                    <a:pt x="3800" y="0"/>
                  </a:lnTo>
                  <a:cubicBezTo>
                    <a:pt x="3805" y="0"/>
                    <a:pt x="3808" y="4"/>
                    <a:pt x="3808" y="8"/>
                  </a:cubicBezTo>
                  <a:cubicBezTo>
                    <a:pt x="3808" y="13"/>
                    <a:pt x="3805" y="16"/>
                    <a:pt x="3800" y="16"/>
                  </a:cubicBezTo>
                  <a:lnTo>
                    <a:pt x="3752" y="16"/>
                  </a:lnTo>
                  <a:cubicBezTo>
                    <a:pt x="3748" y="16"/>
                    <a:pt x="3744" y="13"/>
                    <a:pt x="3744" y="8"/>
                  </a:cubicBezTo>
                  <a:cubicBezTo>
                    <a:pt x="3744" y="4"/>
                    <a:pt x="3748" y="0"/>
                    <a:pt x="3752" y="0"/>
                  </a:cubicBezTo>
                  <a:close/>
                  <a:moveTo>
                    <a:pt x="3848" y="0"/>
                  </a:moveTo>
                  <a:lnTo>
                    <a:pt x="3896" y="0"/>
                  </a:lnTo>
                  <a:cubicBezTo>
                    <a:pt x="3901" y="0"/>
                    <a:pt x="3904" y="4"/>
                    <a:pt x="3904" y="8"/>
                  </a:cubicBezTo>
                  <a:cubicBezTo>
                    <a:pt x="3904" y="13"/>
                    <a:pt x="3901" y="16"/>
                    <a:pt x="3896" y="16"/>
                  </a:cubicBezTo>
                  <a:lnTo>
                    <a:pt x="3848" y="16"/>
                  </a:lnTo>
                  <a:cubicBezTo>
                    <a:pt x="3844" y="16"/>
                    <a:pt x="3840" y="13"/>
                    <a:pt x="3840" y="8"/>
                  </a:cubicBezTo>
                  <a:cubicBezTo>
                    <a:pt x="3840" y="4"/>
                    <a:pt x="3844" y="0"/>
                    <a:pt x="3848" y="0"/>
                  </a:cubicBezTo>
                  <a:close/>
                  <a:moveTo>
                    <a:pt x="3944" y="0"/>
                  </a:moveTo>
                  <a:lnTo>
                    <a:pt x="3992" y="0"/>
                  </a:lnTo>
                  <a:cubicBezTo>
                    <a:pt x="3997" y="0"/>
                    <a:pt x="4000" y="4"/>
                    <a:pt x="4000" y="8"/>
                  </a:cubicBezTo>
                  <a:cubicBezTo>
                    <a:pt x="4000" y="13"/>
                    <a:pt x="3997" y="16"/>
                    <a:pt x="3992" y="16"/>
                  </a:cubicBezTo>
                  <a:lnTo>
                    <a:pt x="3944" y="16"/>
                  </a:lnTo>
                  <a:cubicBezTo>
                    <a:pt x="3940" y="16"/>
                    <a:pt x="3936" y="13"/>
                    <a:pt x="3936" y="8"/>
                  </a:cubicBezTo>
                  <a:cubicBezTo>
                    <a:pt x="3936" y="4"/>
                    <a:pt x="3940" y="0"/>
                    <a:pt x="3944" y="0"/>
                  </a:cubicBezTo>
                  <a:close/>
                  <a:moveTo>
                    <a:pt x="4040" y="0"/>
                  </a:moveTo>
                  <a:lnTo>
                    <a:pt x="4088" y="0"/>
                  </a:lnTo>
                  <a:cubicBezTo>
                    <a:pt x="4093" y="0"/>
                    <a:pt x="4096" y="4"/>
                    <a:pt x="4096" y="8"/>
                  </a:cubicBezTo>
                  <a:cubicBezTo>
                    <a:pt x="4096" y="13"/>
                    <a:pt x="4093" y="16"/>
                    <a:pt x="4088" y="16"/>
                  </a:cubicBezTo>
                  <a:lnTo>
                    <a:pt x="4040" y="16"/>
                  </a:lnTo>
                  <a:cubicBezTo>
                    <a:pt x="4036" y="16"/>
                    <a:pt x="4032" y="13"/>
                    <a:pt x="4032" y="8"/>
                  </a:cubicBezTo>
                  <a:cubicBezTo>
                    <a:pt x="4032" y="4"/>
                    <a:pt x="4036" y="0"/>
                    <a:pt x="4040" y="0"/>
                  </a:cubicBezTo>
                  <a:close/>
                  <a:moveTo>
                    <a:pt x="4136" y="0"/>
                  </a:moveTo>
                  <a:lnTo>
                    <a:pt x="4184" y="0"/>
                  </a:lnTo>
                  <a:cubicBezTo>
                    <a:pt x="4189" y="0"/>
                    <a:pt x="4192" y="4"/>
                    <a:pt x="4192" y="8"/>
                  </a:cubicBezTo>
                  <a:cubicBezTo>
                    <a:pt x="4192" y="13"/>
                    <a:pt x="4189" y="16"/>
                    <a:pt x="4184" y="16"/>
                  </a:cubicBezTo>
                  <a:lnTo>
                    <a:pt x="4136" y="16"/>
                  </a:lnTo>
                  <a:cubicBezTo>
                    <a:pt x="4132" y="16"/>
                    <a:pt x="4128" y="13"/>
                    <a:pt x="4128" y="8"/>
                  </a:cubicBezTo>
                  <a:cubicBezTo>
                    <a:pt x="4128" y="4"/>
                    <a:pt x="4132" y="0"/>
                    <a:pt x="4136" y="0"/>
                  </a:cubicBezTo>
                  <a:close/>
                  <a:moveTo>
                    <a:pt x="4232" y="0"/>
                  </a:moveTo>
                  <a:lnTo>
                    <a:pt x="4280" y="0"/>
                  </a:lnTo>
                  <a:cubicBezTo>
                    <a:pt x="4285" y="0"/>
                    <a:pt x="4288" y="4"/>
                    <a:pt x="4288" y="8"/>
                  </a:cubicBezTo>
                  <a:cubicBezTo>
                    <a:pt x="4288" y="13"/>
                    <a:pt x="4285" y="16"/>
                    <a:pt x="4280" y="16"/>
                  </a:cubicBezTo>
                  <a:lnTo>
                    <a:pt x="4232" y="16"/>
                  </a:lnTo>
                  <a:cubicBezTo>
                    <a:pt x="4228" y="16"/>
                    <a:pt x="4224" y="13"/>
                    <a:pt x="4224" y="8"/>
                  </a:cubicBezTo>
                  <a:cubicBezTo>
                    <a:pt x="4224" y="4"/>
                    <a:pt x="4228" y="0"/>
                    <a:pt x="4232" y="0"/>
                  </a:cubicBezTo>
                  <a:close/>
                  <a:moveTo>
                    <a:pt x="4328" y="0"/>
                  </a:moveTo>
                  <a:lnTo>
                    <a:pt x="4376" y="0"/>
                  </a:lnTo>
                  <a:cubicBezTo>
                    <a:pt x="4381" y="0"/>
                    <a:pt x="4384" y="4"/>
                    <a:pt x="4384" y="8"/>
                  </a:cubicBezTo>
                  <a:cubicBezTo>
                    <a:pt x="4384" y="13"/>
                    <a:pt x="4381" y="16"/>
                    <a:pt x="4376" y="16"/>
                  </a:cubicBezTo>
                  <a:lnTo>
                    <a:pt x="4328" y="16"/>
                  </a:lnTo>
                  <a:cubicBezTo>
                    <a:pt x="4324" y="16"/>
                    <a:pt x="4320" y="13"/>
                    <a:pt x="4320" y="8"/>
                  </a:cubicBezTo>
                  <a:cubicBezTo>
                    <a:pt x="4320" y="4"/>
                    <a:pt x="4324" y="0"/>
                    <a:pt x="4328" y="0"/>
                  </a:cubicBezTo>
                  <a:close/>
                  <a:moveTo>
                    <a:pt x="4424" y="0"/>
                  </a:moveTo>
                  <a:lnTo>
                    <a:pt x="4472" y="0"/>
                  </a:lnTo>
                  <a:cubicBezTo>
                    <a:pt x="4477" y="0"/>
                    <a:pt x="4480" y="4"/>
                    <a:pt x="4480" y="8"/>
                  </a:cubicBezTo>
                  <a:cubicBezTo>
                    <a:pt x="4480" y="13"/>
                    <a:pt x="4477" y="16"/>
                    <a:pt x="4472" y="16"/>
                  </a:cubicBezTo>
                  <a:lnTo>
                    <a:pt x="4424" y="16"/>
                  </a:lnTo>
                  <a:cubicBezTo>
                    <a:pt x="4420" y="16"/>
                    <a:pt x="4416" y="13"/>
                    <a:pt x="4416" y="8"/>
                  </a:cubicBezTo>
                  <a:cubicBezTo>
                    <a:pt x="4416" y="4"/>
                    <a:pt x="4420" y="0"/>
                    <a:pt x="4424" y="0"/>
                  </a:cubicBezTo>
                  <a:close/>
                  <a:moveTo>
                    <a:pt x="4520" y="0"/>
                  </a:moveTo>
                  <a:lnTo>
                    <a:pt x="4568" y="0"/>
                  </a:lnTo>
                  <a:cubicBezTo>
                    <a:pt x="4573" y="0"/>
                    <a:pt x="4576" y="4"/>
                    <a:pt x="4576" y="8"/>
                  </a:cubicBezTo>
                  <a:cubicBezTo>
                    <a:pt x="4576" y="13"/>
                    <a:pt x="4573" y="16"/>
                    <a:pt x="4568" y="16"/>
                  </a:cubicBezTo>
                  <a:lnTo>
                    <a:pt x="4520" y="16"/>
                  </a:lnTo>
                  <a:cubicBezTo>
                    <a:pt x="4516" y="16"/>
                    <a:pt x="4512" y="13"/>
                    <a:pt x="4512" y="8"/>
                  </a:cubicBezTo>
                  <a:cubicBezTo>
                    <a:pt x="4512" y="4"/>
                    <a:pt x="4516" y="0"/>
                    <a:pt x="4520" y="0"/>
                  </a:cubicBezTo>
                  <a:close/>
                  <a:moveTo>
                    <a:pt x="4616" y="0"/>
                  </a:moveTo>
                  <a:lnTo>
                    <a:pt x="4664" y="0"/>
                  </a:lnTo>
                  <a:cubicBezTo>
                    <a:pt x="4669" y="0"/>
                    <a:pt x="4672" y="4"/>
                    <a:pt x="4672" y="8"/>
                  </a:cubicBezTo>
                  <a:cubicBezTo>
                    <a:pt x="4672" y="13"/>
                    <a:pt x="4669" y="16"/>
                    <a:pt x="4664" y="16"/>
                  </a:cubicBezTo>
                  <a:lnTo>
                    <a:pt x="4616" y="16"/>
                  </a:lnTo>
                  <a:cubicBezTo>
                    <a:pt x="4612" y="16"/>
                    <a:pt x="4608" y="13"/>
                    <a:pt x="4608" y="8"/>
                  </a:cubicBezTo>
                  <a:cubicBezTo>
                    <a:pt x="4608" y="4"/>
                    <a:pt x="4612" y="0"/>
                    <a:pt x="4616" y="0"/>
                  </a:cubicBezTo>
                  <a:close/>
                  <a:moveTo>
                    <a:pt x="4712" y="0"/>
                  </a:moveTo>
                  <a:lnTo>
                    <a:pt x="4760" y="0"/>
                  </a:lnTo>
                  <a:cubicBezTo>
                    <a:pt x="4765" y="0"/>
                    <a:pt x="4768" y="4"/>
                    <a:pt x="4768" y="8"/>
                  </a:cubicBezTo>
                  <a:cubicBezTo>
                    <a:pt x="4768" y="13"/>
                    <a:pt x="4765" y="16"/>
                    <a:pt x="4760" y="16"/>
                  </a:cubicBezTo>
                  <a:lnTo>
                    <a:pt x="4712" y="16"/>
                  </a:lnTo>
                  <a:cubicBezTo>
                    <a:pt x="4708" y="16"/>
                    <a:pt x="4704" y="13"/>
                    <a:pt x="4704" y="8"/>
                  </a:cubicBezTo>
                  <a:cubicBezTo>
                    <a:pt x="4704" y="4"/>
                    <a:pt x="4708" y="0"/>
                    <a:pt x="4712" y="0"/>
                  </a:cubicBezTo>
                  <a:close/>
                  <a:moveTo>
                    <a:pt x="4808" y="0"/>
                  </a:moveTo>
                  <a:lnTo>
                    <a:pt x="4856" y="0"/>
                  </a:lnTo>
                  <a:cubicBezTo>
                    <a:pt x="4861" y="0"/>
                    <a:pt x="4864" y="4"/>
                    <a:pt x="4864" y="8"/>
                  </a:cubicBezTo>
                  <a:cubicBezTo>
                    <a:pt x="4864" y="13"/>
                    <a:pt x="4861" y="16"/>
                    <a:pt x="4856" y="16"/>
                  </a:cubicBezTo>
                  <a:lnTo>
                    <a:pt x="4808" y="16"/>
                  </a:lnTo>
                  <a:cubicBezTo>
                    <a:pt x="4804" y="16"/>
                    <a:pt x="4800" y="13"/>
                    <a:pt x="4800" y="8"/>
                  </a:cubicBezTo>
                  <a:cubicBezTo>
                    <a:pt x="4800" y="4"/>
                    <a:pt x="4804" y="0"/>
                    <a:pt x="4808" y="0"/>
                  </a:cubicBezTo>
                  <a:close/>
                  <a:moveTo>
                    <a:pt x="4904" y="0"/>
                  </a:moveTo>
                  <a:lnTo>
                    <a:pt x="4952" y="0"/>
                  </a:lnTo>
                  <a:cubicBezTo>
                    <a:pt x="4957" y="0"/>
                    <a:pt x="4960" y="4"/>
                    <a:pt x="4960" y="8"/>
                  </a:cubicBezTo>
                  <a:cubicBezTo>
                    <a:pt x="4960" y="13"/>
                    <a:pt x="4957" y="16"/>
                    <a:pt x="4952" y="16"/>
                  </a:cubicBezTo>
                  <a:lnTo>
                    <a:pt x="4904" y="16"/>
                  </a:lnTo>
                  <a:cubicBezTo>
                    <a:pt x="4900" y="16"/>
                    <a:pt x="4896" y="13"/>
                    <a:pt x="4896" y="8"/>
                  </a:cubicBezTo>
                  <a:cubicBezTo>
                    <a:pt x="4896" y="4"/>
                    <a:pt x="4900" y="0"/>
                    <a:pt x="4904" y="0"/>
                  </a:cubicBezTo>
                  <a:close/>
                  <a:moveTo>
                    <a:pt x="5000" y="0"/>
                  </a:moveTo>
                  <a:lnTo>
                    <a:pt x="5048" y="0"/>
                  </a:lnTo>
                  <a:cubicBezTo>
                    <a:pt x="5053" y="0"/>
                    <a:pt x="5056" y="4"/>
                    <a:pt x="5056" y="8"/>
                  </a:cubicBezTo>
                  <a:cubicBezTo>
                    <a:pt x="5056" y="13"/>
                    <a:pt x="5053" y="16"/>
                    <a:pt x="5048" y="16"/>
                  </a:cubicBezTo>
                  <a:lnTo>
                    <a:pt x="5000" y="16"/>
                  </a:lnTo>
                  <a:cubicBezTo>
                    <a:pt x="4996" y="16"/>
                    <a:pt x="4992" y="13"/>
                    <a:pt x="4992" y="8"/>
                  </a:cubicBezTo>
                  <a:cubicBezTo>
                    <a:pt x="4992" y="4"/>
                    <a:pt x="4996" y="0"/>
                    <a:pt x="5000" y="0"/>
                  </a:cubicBezTo>
                  <a:close/>
                  <a:moveTo>
                    <a:pt x="5096" y="0"/>
                  </a:moveTo>
                  <a:lnTo>
                    <a:pt x="5144" y="0"/>
                  </a:lnTo>
                  <a:cubicBezTo>
                    <a:pt x="5149" y="0"/>
                    <a:pt x="5152" y="4"/>
                    <a:pt x="5152" y="8"/>
                  </a:cubicBezTo>
                  <a:cubicBezTo>
                    <a:pt x="5152" y="13"/>
                    <a:pt x="5149" y="16"/>
                    <a:pt x="5144" y="16"/>
                  </a:cubicBezTo>
                  <a:lnTo>
                    <a:pt x="5096" y="16"/>
                  </a:lnTo>
                  <a:cubicBezTo>
                    <a:pt x="5092" y="16"/>
                    <a:pt x="5088" y="13"/>
                    <a:pt x="5088" y="8"/>
                  </a:cubicBezTo>
                  <a:cubicBezTo>
                    <a:pt x="5088" y="4"/>
                    <a:pt x="5092" y="0"/>
                    <a:pt x="5096" y="0"/>
                  </a:cubicBezTo>
                  <a:close/>
                  <a:moveTo>
                    <a:pt x="5192" y="0"/>
                  </a:moveTo>
                  <a:lnTo>
                    <a:pt x="5240" y="0"/>
                  </a:lnTo>
                  <a:cubicBezTo>
                    <a:pt x="5245" y="0"/>
                    <a:pt x="5248" y="4"/>
                    <a:pt x="5248" y="8"/>
                  </a:cubicBezTo>
                  <a:cubicBezTo>
                    <a:pt x="5248" y="13"/>
                    <a:pt x="5245" y="16"/>
                    <a:pt x="5240" y="16"/>
                  </a:cubicBezTo>
                  <a:lnTo>
                    <a:pt x="5192" y="16"/>
                  </a:lnTo>
                  <a:cubicBezTo>
                    <a:pt x="5188" y="16"/>
                    <a:pt x="5184" y="13"/>
                    <a:pt x="5184" y="8"/>
                  </a:cubicBezTo>
                  <a:cubicBezTo>
                    <a:pt x="5184" y="4"/>
                    <a:pt x="5188" y="0"/>
                    <a:pt x="5192" y="0"/>
                  </a:cubicBezTo>
                  <a:close/>
                  <a:moveTo>
                    <a:pt x="5288" y="0"/>
                  </a:moveTo>
                  <a:lnTo>
                    <a:pt x="5336" y="0"/>
                  </a:lnTo>
                  <a:cubicBezTo>
                    <a:pt x="5341" y="0"/>
                    <a:pt x="5344" y="4"/>
                    <a:pt x="5344" y="8"/>
                  </a:cubicBezTo>
                  <a:cubicBezTo>
                    <a:pt x="5344" y="13"/>
                    <a:pt x="5341" y="16"/>
                    <a:pt x="5336" y="16"/>
                  </a:cubicBezTo>
                  <a:lnTo>
                    <a:pt x="5288" y="16"/>
                  </a:lnTo>
                  <a:cubicBezTo>
                    <a:pt x="5284" y="16"/>
                    <a:pt x="5280" y="13"/>
                    <a:pt x="5280" y="8"/>
                  </a:cubicBezTo>
                  <a:cubicBezTo>
                    <a:pt x="5280" y="4"/>
                    <a:pt x="5284" y="0"/>
                    <a:pt x="5288" y="0"/>
                  </a:cubicBezTo>
                  <a:close/>
                  <a:moveTo>
                    <a:pt x="5384" y="0"/>
                  </a:moveTo>
                  <a:lnTo>
                    <a:pt x="5432" y="0"/>
                  </a:lnTo>
                  <a:cubicBezTo>
                    <a:pt x="5437" y="0"/>
                    <a:pt x="5440" y="4"/>
                    <a:pt x="5440" y="8"/>
                  </a:cubicBezTo>
                  <a:cubicBezTo>
                    <a:pt x="5440" y="13"/>
                    <a:pt x="5437" y="16"/>
                    <a:pt x="5432" y="16"/>
                  </a:cubicBezTo>
                  <a:lnTo>
                    <a:pt x="5384" y="16"/>
                  </a:lnTo>
                  <a:cubicBezTo>
                    <a:pt x="5380" y="16"/>
                    <a:pt x="5376" y="13"/>
                    <a:pt x="5376" y="8"/>
                  </a:cubicBezTo>
                  <a:cubicBezTo>
                    <a:pt x="5376" y="4"/>
                    <a:pt x="5380" y="0"/>
                    <a:pt x="5384" y="0"/>
                  </a:cubicBezTo>
                  <a:close/>
                  <a:moveTo>
                    <a:pt x="5480" y="0"/>
                  </a:moveTo>
                  <a:lnTo>
                    <a:pt x="5528" y="0"/>
                  </a:lnTo>
                  <a:cubicBezTo>
                    <a:pt x="5533" y="0"/>
                    <a:pt x="5536" y="4"/>
                    <a:pt x="5536" y="8"/>
                  </a:cubicBezTo>
                  <a:cubicBezTo>
                    <a:pt x="5536" y="13"/>
                    <a:pt x="5533" y="16"/>
                    <a:pt x="5528" y="16"/>
                  </a:cubicBezTo>
                  <a:lnTo>
                    <a:pt x="5480" y="16"/>
                  </a:lnTo>
                  <a:cubicBezTo>
                    <a:pt x="5476" y="16"/>
                    <a:pt x="5472" y="13"/>
                    <a:pt x="5472" y="8"/>
                  </a:cubicBezTo>
                  <a:cubicBezTo>
                    <a:pt x="5472" y="4"/>
                    <a:pt x="5476" y="0"/>
                    <a:pt x="5480" y="0"/>
                  </a:cubicBezTo>
                  <a:close/>
                  <a:moveTo>
                    <a:pt x="5576" y="0"/>
                  </a:moveTo>
                  <a:lnTo>
                    <a:pt x="5624" y="0"/>
                  </a:lnTo>
                  <a:cubicBezTo>
                    <a:pt x="5629" y="0"/>
                    <a:pt x="5632" y="4"/>
                    <a:pt x="5632" y="8"/>
                  </a:cubicBezTo>
                  <a:cubicBezTo>
                    <a:pt x="5632" y="13"/>
                    <a:pt x="5629" y="16"/>
                    <a:pt x="5624" y="16"/>
                  </a:cubicBezTo>
                  <a:lnTo>
                    <a:pt x="5576" y="16"/>
                  </a:lnTo>
                  <a:cubicBezTo>
                    <a:pt x="5572" y="16"/>
                    <a:pt x="5568" y="13"/>
                    <a:pt x="5568" y="8"/>
                  </a:cubicBezTo>
                  <a:cubicBezTo>
                    <a:pt x="5568" y="4"/>
                    <a:pt x="5572" y="0"/>
                    <a:pt x="5576" y="0"/>
                  </a:cubicBezTo>
                  <a:close/>
                  <a:moveTo>
                    <a:pt x="5672" y="0"/>
                  </a:moveTo>
                  <a:lnTo>
                    <a:pt x="5720" y="0"/>
                  </a:lnTo>
                  <a:cubicBezTo>
                    <a:pt x="5725" y="0"/>
                    <a:pt x="5728" y="4"/>
                    <a:pt x="5728" y="8"/>
                  </a:cubicBezTo>
                  <a:cubicBezTo>
                    <a:pt x="5728" y="13"/>
                    <a:pt x="5725" y="16"/>
                    <a:pt x="5720" y="16"/>
                  </a:cubicBezTo>
                  <a:lnTo>
                    <a:pt x="5672" y="16"/>
                  </a:lnTo>
                  <a:cubicBezTo>
                    <a:pt x="5668" y="16"/>
                    <a:pt x="5664" y="13"/>
                    <a:pt x="5664" y="8"/>
                  </a:cubicBezTo>
                  <a:cubicBezTo>
                    <a:pt x="5664" y="4"/>
                    <a:pt x="5668" y="0"/>
                    <a:pt x="5672" y="0"/>
                  </a:cubicBezTo>
                  <a:close/>
                  <a:moveTo>
                    <a:pt x="5768" y="0"/>
                  </a:moveTo>
                  <a:lnTo>
                    <a:pt x="5816" y="0"/>
                  </a:lnTo>
                  <a:cubicBezTo>
                    <a:pt x="5821" y="0"/>
                    <a:pt x="5824" y="4"/>
                    <a:pt x="5824" y="8"/>
                  </a:cubicBezTo>
                  <a:cubicBezTo>
                    <a:pt x="5824" y="13"/>
                    <a:pt x="5821" y="16"/>
                    <a:pt x="5816" y="16"/>
                  </a:cubicBezTo>
                  <a:lnTo>
                    <a:pt x="5768" y="16"/>
                  </a:lnTo>
                  <a:cubicBezTo>
                    <a:pt x="5764" y="16"/>
                    <a:pt x="5760" y="13"/>
                    <a:pt x="5760" y="8"/>
                  </a:cubicBezTo>
                  <a:cubicBezTo>
                    <a:pt x="5760" y="4"/>
                    <a:pt x="5764" y="0"/>
                    <a:pt x="5768" y="0"/>
                  </a:cubicBezTo>
                  <a:close/>
                  <a:moveTo>
                    <a:pt x="5864" y="0"/>
                  </a:moveTo>
                  <a:lnTo>
                    <a:pt x="5912" y="0"/>
                  </a:lnTo>
                  <a:cubicBezTo>
                    <a:pt x="5917" y="0"/>
                    <a:pt x="5920" y="4"/>
                    <a:pt x="5920" y="8"/>
                  </a:cubicBezTo>
                  <a:cubicBezTo>
                    <a:pt x="5920" y="13"/>
                    <a:pt x="5917" y="16"/>
                    <a:pt x="5912" y="16"/>
                  </a:cubicBezTo>
                  <a:lnTo>
                    <a:pt x="5864" y="16"/>
                  </a:lnTo>
                  <a:cubicBezTo>
                    <a:pt x="5860" y="16"/>
                    <a:pt x="5856" y="13"/>
                    <a:pt x="5856" y="8"/>
                  </a:cubicBezTo>
                  <a:cubicBezTo>
                    <a:pt x="5856" y="4"/>
                    <a:pt x="5860" y="0"/>
                    <a:pt x="5864" y="0"/>
                  </a:cubicBezTo>
                  <a:close/>
                  <a:moveTo>
                    <a:pt x="5960" y="0"/>
                  </a:moveTo>
                  <a:lnTo>
                    <a:pt x="6008" y="0"/>
                  </a:lnTo>
                  <a:cubicBezTo>
                    <a:pt x="6013" y="0"/>
                    <a:pt x="6016" y="4"/>
                    <a:pt x="6016" y="8"/>
                  </a:cubicBezTo>
                  <a:cubicBezTo>
                    <a:pt x="6016" y="13"/>
                    <a:pt x="6013" y="16"/>
                    <a:pt x="6008" y="16"/>
                  </a:cubicBezTo>
                  <a:lnTo>
                    <a:pt x="5960" y="16"/>
                  </a:lnTo>
                  <a:cubicBezTo>
                    <a:pt x="5956" y="16"/>
                    <a:pt x="5952" y="13"/>
                    <a:pt x="5952" y="8"/>
                  </a:cubicBezTo>
                  <a:cubicBezTo>
                    <a:pt x="5952" y="4"/>
                    <a:pt x="5956" y="0"/>
                    <a:pt x="5960" y="0"/>
                  </a:cubicBezTo>
                  <a:close/>
                  <a:moveTo>
                    <a:pt x="6056" y="0"/>
                  </a:moveTo>
                  <a:lnTo>
                    <a:pt x="6104" y="0"/>
                  </a:lnTo>
                  <a:cubicBezTo>
                    <a:pt x="6109" y="0"/>
                    <a:pt x="6112" y="4"/>
                    <a:pt x="6112" y="8"/>
                  </a:cubicBezTo>
                  <a:cubicBezTo>
                    <a:pt x="6112" y="13"/>
                    <a:pt x="6109" y="16"/>
                    <a:pt x="6104" y="16"/>
                  </a:cubicBezTo>
                  <a:lnTo>
                    <a:pt x="6056" y="16"/>
                  </a:lnTo>
                  <a:cubicBezTo>
                    <a:pt x="6052" y="16"/>
                    <a:pt x="6048" y="13"/>
                    <a:pt x="6048" y="8"/>
                  </a:cubicBezTo>
                  <a:cubicBezTo>
                    <a:pt x="6048" y="4"/>
                    <a:pt x="6052" y="0"/>
                    <a:pt x="6056" y="0"/>
                  </a:cubicBezTo>
                  <a:close/>
                  <a:moveTo>
                    <a:pt x="6152" y="0"/>
                  </a:moveTo>
                  <a:lnTo>
                    <a:pt x="6200" y="0"/>
                  </a:lnTo>
                  <a:cubicBezTo>
                    <a:pt x="6205" y="0"/>
                    <a:pt x="6208" y="4"/>
                    <a:pt x="6208" y="8"/>
                  </a:cubicBezTo>
                  <a:cubicBezTo>
                    <a:pt x="6208" y="13"/>
                    <a:pt x="6205" y="16"/>
                    <a:pt x="6200" y="16"/>
                  </a:cubicBezTo>
                  <a:lnTo>
                    <a:pt x="6152" y="16"/>
                  </a:lnTo>
                  <a:cubicBezTo>
                    <a:pt x="6148" y="16"/>
                    <a:pt x="6144" y="13"/>
                    <a:pt x="6144" y="8"/>
                  </a:cubicBezTo>
                  <a:cubicBezTo>
                    <a:pt x="6144" y="4"/>
                    <a:pt x="6148" y="0"/>
                    <a:pt x="6152" y="0"/>
                  </a:cubicBezTo>
                  <a:close/>
                  <a:moveTo>
                    <a:pt x="6248" y="0"/>
                  </a:moveTo>
                  <a:lnTo>
                    <a:pt x="6296" y="0"/>
                  </a:lnTo>
                  <a:cubicBezTo>
                    <a:pt x="6301" y="0"/>
                    <a:pt x="6304" y="4"/>
                    <a:pt x="6304" y="8"/>
                  </a:cubicBezTo>
                  <a:cubicBezTo>
                    <a:pt x="6304" y="13"/>
                    <a:pt x="6301" y="16"/>
                    <a:pt x="6296" y="16"/>
                  </a:cubicBezTo>
                  <a:lnTo>
                    <a:pt x="6248" y="16"/>
                  </a:lnTo>
                  <a:cubicBezTo>
                    <a:pt x="6244" y="16"/>
                    <a:pt x="6240" y="13"/>
                    <a:pt x="6240" y="8"/>
                  </a:cubicBezTo>
                  <a:cubicBezTo>
                    <a:pt x="6240" y="4"/>
                    <a:pt x="6244" y="0"/>
                    <a:pt x="6248" y="0"/>
                  </a:cubicBezTo>
                  <a:close/>
                  <a:moveTo>
                    <a:pt x="6344" y="0"/>
                  </a:moveTo>
                  <a:lnTo>
                    <a:pt x="6392" y="0"/>
                  </a:lnTo>
                  <a:cubicBezTo>
                    <a:pt x="6397" y="0"/>
                    <a:pt x="6400" y="4"/>
                    <a:pt x="6400" y="8"/>
                  </a:cubicBezTo>
                  <a:cubicBezTo>
                    <a:pt x="6400" y="13"/>
                    <a:pt x="6397" y="16"/>
                    <a:pt x="6392" y="16"/>
                  </a:cubicBezTo>
                  <a:lnTo>
                    <a:pt x="6344" y="16"/>
                  </a:lnTo>
                  <a:cubicBezTo>
                    <a:pt x="6340" y="16"/>
                    <a:pt x="6336" y="13"/>
                    <a:pt x="6336" y="8"/>
                  </a:cubicBezTo>
                  <a:cubicBezTo>
                    <a:pt x="6336" y="4"/>
                    <a:pt x="6340" y="0"/>
                    <a:pt x="6344" y="0"/>
                  </a:cubicBezTo>
                  <a:close/>
                  <a:moveTo>
                    <a:pt x="6440" y="0"/>
                  </a:moveTo>
                  <a:lnTo>
                    <a:pt x="6488" y="0"/>
                  </a:lnTo>
                  <a:cubicBezTo>
                    <a:pt x="6493" y="0"/>
                    <a:pt x="6496" y="4"/>
                    <a:pt x="6496" y="8"/>
                  </a:cubicBezTo>
                  <a:cubicBezTo>
                    <a:pt x="6496" y="13"/>
                    <a:pt x="6493" y="16"/>
                    <a:pt x="6488" y="16"/>
                  </a:cubicBezTo>
                  <a:lnTo>
                    <a:pt x="6440" y="16"/>
                  </a:lnTo>
                  <a:cubicBezTo>
                    <a:pt x="6436" y="16"/>
                    <a:pt x="6432" y="13"/>
                    <a:pt x="6432" y="8"/>
                  </a:cubicBezTo>
                  <a:cubicBezTo>
                    <a:pt x="6432" y="4"/>
                    <a:pt x="6436" y="0"/>
                    <a:pt x="6440" y="0"/>
                  </a:cubicBezTo>
                  <a:close/>
                  <a:moveTo>
                    <a:pt x="6536" y="0"/>
                  </a:moveTo>
                  <a:lnTo>
                    <a:pt x="6584" y="0"/>
                  </a:lnTo>
                  <a:cubicBezTo>
                    <a:pt x="6589" y="0"/>
                    <a:pt x="6592" y="4"/>
                    <a:pt x="6592" y="8"/>
                  </a:cubicBezTo>
                  <a:cubicBezTo>
                    <a:pt x="6592" y="13"/>
                    <a:pt x="6589" y="16"/>
                    <a:pt x="6584" y="16"/>
                  </a:cubicBezTo>
                  <a:lnTo>
                    <a:pt x="6536" y="16"/>
                  </a:lnTo>
                  <a:cubicBezTo>
                    <a:pt x="6532" y="16"/>
                    <a:pt x="6528" y="13"/>
                    <a:pt x="6528" y="8"/>
                  </a:cubicBezTo>
                  <a:cubicBezTo>
                    <a:pt x="6528" y="4"/>
                    <a:pt x="6532" y="0"/>
                    <a:pt x="6536" y="0"/>
                  </a:cubicBezTo>
                  <a:close/>
                  <a:moveTo>
                    <a:pt x="6632" y="0"/>
                  </a:moveTo>
                  <a:lnTo>
                    <a:pt x="6680" y="0"/>
                  </a:lnTo>
                  <a:cubicBezTo>
                    <a:pt x="6685" y="0"/>
                    <a:pt x="6688" y="4"/>
                    <a:pt x="6688" y="8"/>
                  </a:cubicBezTo>
                  <a:cubicBezTo>
                    <a:pt x="6688" y="13"/>
                    <a:pt x="6685" y="16"/>
                    <a:pt x="6680" y="16"/>
                  </a:cubicBezTo>
                  <a:lnTo>
                    <a:pt x="6632" y="16"/>
                  </a:lnTo>
                  <a:cubicBezTo>
                    <a:pt x="6628" y="16"/>
                    <a:pt x="6624" y="13"/>
                    <a:pt x="6624" y="8"/>
                  </a:cubicBezTo>
                  <a:cubicBezTo>
                    <a:pt x="6624" y="4"/>
                    <a:pt x="6628" y="0"/>
                    <a:pt x="6632" y="0"/>
                  </a:cubicBezTo>
                  <a:close/>
                  <a:moveTo>
                    <a:pt x="6728" y="0"/>
                  </a:moveTo>
                  <a:lnTo>
                    <a:pt x="6776" y="0"/>
                  </a:lnTo>
                  <a:cubicBezTo>
                    <a:pt x="6781" y="0"/>
                    <a:pt x="6784" y="4"/>
                    <a:pt x="6784" y="8"/>
                  </a:cubicBezTo>
                  <a:cubicBezTo>
                    <a:pt x="6784" y="13"/>
                    <a:pt x="6781" y="16"/>
                    <a:pt x="6776" y="16"/>
                  </a:cubicBezTo>
                  <a:lnTo>
                    <a:pt x="6728" y="16"/>
                  </a:lnTo>
                  <a:cubicBezTo>
                    <a:pt x="6724" y="16"/>
                    <a:pt x="6720" y="13"/>
                    <a:pt x="6720" y="8"/>
                  </a:cubicBezTo>
                  <a:cubicBezTo>
                    <a:pt x="6720" y="4"/>
                    <a:pt x="6724" y="0"/>
                    <a:pt x="6728" y="0"/>
                  </a:cubicBezTo>
                  <a:close/>
                  <a:moveTo>
                    <a:pt x="6824" y="0"/>
                  </a:moveTo>
                  <a:lnTo>
                    <a:pt x="6872" y="0"/>
                  </a:lnTo>
                  <a:cubicBezTo>
                    <a:pt x="6877" y="0"/>
                    <a:pt x="6880" y="4"/>
                    <a:pt x="6880" y="8"/>
                  </a:cubicBezTo>
                  <a:cubicBezTo>
                    <a:pt x="6880" y="13"/>
                    <a:pt x="6877" y="16"/>
                    <a:pt x="6872" y="16"/>
                  </a:cubicBezTo>
                  <a:lnTo>
                    <a:pt x="6824" y="16"/>
                  </a:lnTo>
                  <a:cubicBezTo>
                    <a:pt x="6820" y="16"/>
                    <a:pt x="6816" y="13"/>
                    <a:pt x="6816" y="8"/>
                  </a:cubicBezTo>
                  <a:cubicBezTo>
                    <a:pt x="6816" y="4"/>
                    <a:pt x="6820" y="0"/>
                    <a:pt x="6824" y="0"/>
                  </a:cubicBezTo>
                  <a:close/>
                  <a:moveTo>
                    <a:pt x="6920" y="0"/>
                  </a:moveTo>
                  <a:lnTo>
                    <a:pt x="6968" y="0"/>
                  </a:lnTo>
                  <a:cubicBezTo>
                    <a:pt x="6973" y="0"/>
                    <a:pt x="6976" y="4"/>
                    <a:pt x="6976" y="8"/>
                  </a:cubicBezTo>
                  <a:cubicBezTo>
                    <a:pt x="6976" y="13"/>
                    <a:pt x="6973" y="16"/>
                    <a:pt x="6968" y="16"/>
                  </a:cubicBezTo>
                  <a:lnTo>
                    <a:pt x="6920" y="16"/>
                  </a:lnTo>
                  <a:cubicBezTo>
                    <a:pt x="6916" y="16"/>
                    <a:pt x="6912" y="13"/>
                    <a:pt x="6912" y="8"/>
                  </a:cubicBezTo>
                  <a:cubicBezTo>
                    <a:pt x="6912" y="4"/>
                    <a:pt x="6916" y="0"/>
                    <a:pt x="6920" y="0"/>
                  </a:cubicBezTo>
                  <a:close/>
                  <a:moveTo>
                    <a:pt x="7016" y="0"/>
                  </a:moveTo>
                  <a:lnTo>
                    <a:pt x="7064" y="0"/>
                  </a:lnTo>
                  <a:cubicBezTo>
                    <a:pt x="7069" y="0"/>
                    <a:pt x="7072" y="4"/>
                    <a:pt x="7072" y="8"/>
                  </a:cubicBezTo>
                  <a:cubicBezTo>
                    <a:pt x="7072" y="13"/>
                    <a:pt x="7069" y="16"/>
                    <a:pt x="7064" y="16"/>
                  </a:cubicBezTo>
                  <a:lnTo>
                    <a:pt x="7016" y="16"/>
                  </a:lnTo>
                  <a:cubicBezTo>
                    <a:pt x="7012" y="16"/>
                    <a:pt x="7008" y="13"/>
                    <a:pt x="7008" y="8"/>
                  </a:cubicBezTo>
                  <a:cubicBezTo>
                    <a:pt x="7008" y="4"/>
                    <a:pt x="7012" y="0"/>
                    <a:pt x="7016" y="0"/>
                  </a:cubicBezTo>
                  <a:close/>
                  <a:moveTo>
                    <a:pt x="7112" y="0"/>
                  </a:moveTo>
                  <a:lnTo>
                    <a:pt x="7160" y="0"/>
                  </a:lnTo>
                  <a:cubicBezTo>
                    <a:pt x="7165" y="0"/>
                    <a:pt x="7168" y="4"/>
                    <a:pt x="7168" y="8"/>
                  </a:cubicBezTo>
                  <a:cubicBezTo>
                    <a:pt x="7168" y="13"/>
                    <a:pt x="7165" y="16"/>
                    <a:pt x="7160" y="16"/>
                  </a:cubicBezTo>
                  <a:lnTo>
                    <a:pt x="7112" y="16"/>
                  </a:lnTo>
                  <a:cubicBezTo>
                    <a:pt x="7108" y="16"/>
                    <a:pt x="7104" y="13"/>
                    <a:pt x="7104" y="8"/>
                  </a:cubicBezTo>
                  <a:cubicBezTo>
                    <a:pt x="7104" y="4"/>
                    <a:pt x="7108" y="0"/>
                    <a:pt x="7112" y="0"/>
                  </a:cubicBezTo>
                  <a:close/>
                  <a:moveTo>
                    <a:pt x="7208" y="0"/>
                  </a:moveTo>
                  <a:lnTo>
                    <a:pt x="7256" y="0"/>
                  </a:lnTo>
                  <a:cubicBezTo>
                    <a:pt x="7261" y="0"/>
                    <a:pt x="7264" y="4"/>
                    <a:pt x="7264" y="8"/>
                  </a:cubicBezTo>
                  <a:cubicBezTo>
                    <a:pt x="7264" y="13"/>
                    <a:pt x="7261" y="16"/>
                    <a:pt x="7256" y="16"/>
                  </a:cubicBezTo>
                  <a:lnTo>
                    <a:pt x="7208" y="16"/>
                  </a:lnTo>
                  <a:cubicBezTo>
                    <a:pt x="7204" y="16"/>
                    <a:pt x="7200" y="13"/>
                    <a:pt x="7200" y="8"/>
                  </a:cubicBezTo>
                  <a:cubicBezTo>
                    <a:pt x="7200" y="4"/>
                    <a:pt x="7204" y="0"/>
                    <a:pt x="7208" y="0"/>
                  </a:cubicBezTo>
                  <a:close/>
                  <a:moveTo>
                    <a:pt x="7304" y="0"/>
                  </a:moveTo>
                  <a:lnTo>
                    <a:pt x="7352" y="0"/>
                  </a:lnTo>
                  <a:cubicBezTo>
                    <a:pt x="7357" y="0"/>
                    <a:pt x="7360" y="4"/>
                    <a:pt x="7360" y="8"/>
                  </a:cubicBezTo>
                  <a:cubicBezTo>
                    <a:pt x="7360" y="13"/>
                    <a:pt x="7357" y="16"/>
                    <a:pt x="7352" y="16"/>
                  </a:cubicBezTo>
                  <a:lnTo>
                    <a:pt x="7304" y="16"/>
                  </a:lnTo>
                  <a:cubicBezTo>
                    <a:pt x="7300" y="16"/>
                    <a:pt x="7296" y="13"/>
                    <a:pt x="7296" y="8"/>
                  </a:cubicBezTo>
                  <a:cubicBezTo>
                    <a:pt x="7296" y="4"/>
                    <a:pt x="7300" y="0"/>
                    <a:pt x="7304" y="0"/>
                  </a:cubicBezTo>
                  <a:close/>
                  <a:moveTo>
                    <a:pt x="7400" y="0"/>
                  </a:moveTo>
                  <a:lnTo>
                    <a:pt x="7448" y="0"/>
                  </a:lnTo>
                  <a:cubicBezTo>
                    <a:pt x="7453" y="0"/>
                    <a:pt x="7456" y="4"/>
                    <a:pt x="7456" y="8"/>
                  </a:cubicBezTo>
                  <a:cubicBezTo>
                    <a:pt x="7456" y="13"/>
                    <a:pt x="7453" y="16"/>
                    <a:pt x="7448" y="16"/>
                  </a:cubicBezTo>
                  <a:lnTo>
                    <a:pt x="7400" y="16"/>
                  </a:lnTo>
                  <a:cubicBezTo>
                    <a:pt x="7396" y="16"/>
                    <a:pt x="7392" y="13"/>
                    <a:pt x="7392" y="8"/>
                  </a:cubicBezTo>
                  <a:cubicBezTo>
                    <a:pt x="7392" y="4"/>
                    <a:pt x="7396" y="0"/>
                    <a:pt x="7400" y="0"/>
                  </a:cubicBezTo>
                  <a:close/>
                  <a:moveTo>
                    <a:pt x="7496" y="0"/>
                  </a:moveTo>
                  <a:lnTo>
                    <a:pt x="7544" y="0"/>
                  </a:lnTo>
                  <a:cubicBezTo>
                    <a:pt x="7549" y="0"/>
                    <a:pt x="7552" y="4"/>
                    <a:pt x="7552" y="8"/>
                  </a:cubicBezTo>
                  <a:cubicBezTo>
                    <a:pt x="7552" y="13"/>
                    <a:pt x="7549" y="16"/>
                    <a:pt x="7544" y="16"/>
                  </a:cubicBezTo>
                  <a:lnTo>
                    <a:pt x="7496" y="16"/>
                  </a:lnTo>
                  <a:cubicBezTo>
                    <a:pt x="7492" y="16"/>
                    <a:pt x="7488" y="13"/>
                    <a:pt x="7488" y="8"/>
                  </a:cubicBezTo>
                  <a:cubicBezTo>
                    <a:pt x="7488" y="4"/>
                    <a:pt x="7492" y="0"/>
                    <a:pt x="7496" y="0"/>
                  </a:cubicBezTo>
                  <a:close/>
                  <a:moveTo>
                    <a:pt x="7592" y="0"/>
                  </a:moveTo>
                  <a:lnTo>
                    <a:pt x="7640" y="0"/>
                  </a:lnTo>
                  <a:cubicBezTo>
                    <a:pt x="7645" y="0"/>
                    <a:pt x="7648" y="4"/>
                    <a:pt x="7648" y="8"/>
                  </a:cubicBezTo>
                  <a:cubicBezTo>
                    <a:pt x="7648" y="13"/>
                    <a:pt x="7645" y="16"/>
                    <a:pt x="7640" y="16"/>
                  </a:cubicBezTo>
                  <a:lnTo>
                    <a:pt x="7592" y="16"/>
                  </a:lnTo>
                  <a:cubicBezTo>
                    <a:pt x="7588" y="16"/>
                    <a:pt x="7584" y="13"/>
                    <a:pt x="7584" y="8"/>
                  </a:cubicBezTo>
                  <a:cubicBezTo>
                    <a:pt x="7584" y="4"/>
                    <a:pt x="7588" y="0"/>
                    <a:pt x="7592" y="0"/>
                  </a:cubicBezTo>
                  <a:close/>
                  <a:moveTo>
                    <a:pt x="7688" y="0"/>
                  </a:moveTo>
                  <a:lnTo>
                    <a:pt x="7736" y="0"/>
                  </a:lnTo>
                  <a:cubicBezTo>
                    <a:pt x="7741" y="0"/>
                    <a:pt x="7744" y="4"/>
                    <a:pt x="7744" y="8"/>
                  </a:cubicBezTo>
                  <a:cubicBezTo>
                    <a:pt x="7744" y="13"/>
                    <a:pt x="7741" y="16"/>
                    <a:pt x="7736" y="16"/>
                  </a:cubicBezTo>
                  <a:lnTo>
                    <a:pt x="7688" y="16"/>
                  </a:lnTo>
                  <a:cubicBezTo>
                    <a:pt x="7684" y="16"/>
                    <a:pt x="7680" y="13"/>
                    <a:pt x="7680" y="8"/>
                  </a:cubicBezTo>
                  <a:cubicBezTo>
                    <a:pt x="7680" y="4"/>
                    <a:pt x="7684" y="0"/>
                    <a:pt x="7688" y="0"/>
                  </a:cubicBezTo>
                  <a:close/>
                  <a:moveTo>
                    <a:pt x="7784" y="0"/>
                  </a:moveTo>
                  <a:lnTo>
                    <a:pt x="7832" y="0"/>
                  </a:lnTo>
                  <a:cubicBezTo>
                    <a:pt x="7837" y="0"/>
                    <a:pt x="7840" y="4"/>
                    <a:pt x="7840" y="8"/>
                  </a:cubicBezTo>
                  <a:cubicBezTo>
                    <a:pt x="7840" y="13"/>
                    <a:pt x="7837" y="16"/>
                    <a:pt x="7832" y="16"/>
                  </a:cubicBezTo>
                  <a:lnTo>
                    <a:pt x="7784" y="16"/>
                  </a:lnTo>
                  <a:cubicBezTo>
                    <a:pt x="7780" y="16"/>
                    <a:pt x="7776" y="13"/>
                    <a:pt x="7776" y="8"/>
                  </a:cubicBezTo>
                  <a:cubicBezTo>
                    <a:pt x="7776" y="4"/>
                    <a:pt x="7780" y="0"/>
                    <a:pt x="7784" y="0"/>
                  </a:cubicBezTo>
                  <a:close/>
                  <a:moveTo>
                    <a:pt x="7880" y="0"/>
                  </a:moveTo>
                  <a:lnTo>
                    <a:pt x="7928" y="0"/>
                  </a:lnTo>
                  <a:cubicBezTo>
                    <a:pt x="7933" y="0"/>
                    <a:pt x="7936" y="4"/>
                    <a:pt x="7936" y="8"/>
                  </a:cubicBezTo>
                  <a:cubicBezTo>
                    <a:pt x="7936" y="13"/>
                    <a:pt x="7933" y="16"/>
                    <a:pt x="7928" y="16"/>
                  </a:cubicBezTo>
                  <a:lnTo>
                    <a:pt x="7880" y="16"/>
                  </a:lnTo>
                  <a:cubicBezTo>
                    <a:pt x="7876" y="16"/>
                    <a:pt x="7872" y="13"/>
                    <a:pt x="7872" y="8"/>
                  </a:cubicBezTo>
                  <a:cubicBezTo>
                    <a:pt x="7872" y="4"/>
                    <a:pt x="7876" y="0"/>
                    <a:pt x="7880" y="0"/>
                  </a:cubicBezTo>
                  <a:close/>
                  <a:moveTo>
                    <a:pt x="7976" y="0"/>
                  </a:moveTo>
                  <a:lnTo>
                    <a:pt x="8024" y="0"/>
                  </a:lnTo>
                  <a:cubicBezTo>
                    <a:pt x="8029" y="0"/>
                    <a:pt x="8032" y="4"/>
                    <a:pt x="8032" y="8"/>
                  </a:cubicBezTo>
                  <a:cubicBezTo>
                    <a:pt x="8032" y="13"/>
                    <a:pt x="8029" y="16"/>
                    <a:pt x="8024" y="16"/>
                  </a:cubicBezTo>
                  <a:lnTo>
                    <a:pt x="7976" y="16"/>
                  </a:lnTo>
                  <a:cubicBezTo>
                    <a:pt x="7972" y="16"/>
                    <a:pt x="7968" y="13"/>
                    <a:pt x="7968" y="8"/>
                  </a:cubicBezTo>
                  <a:cubicBezTo>
                    <a:pt x="7968" y="4"/>
                    <a:pt x="7972" y="0"/>
                    <a:pt x="7976" y="0"/>
                  </a:cubicBezTo>
                  <a:close/>
                  <a:moveTo>
                    <a:pt x="8072" y="0"/>
                  </a:moveTo>
                  <a:lnTo>
                    <a:pt x="8120" y="0"/>
                  </a:lnTo>
                  <a:cubicBezTo>
                    <a:pt x="8125" y="0"/>
                    <a:pt x="8128" y="4"/>
                    <a:pt x="8128" y="8"/>
                  </a:cubicBezTo>
                  <a:cubicBezTo>
                    <a:pt x="8128" y="13"/>
                    <a:pt x="8125" y="16"/>
                    <a:pt x="8120" y="16"/>
                  </a:cubicBezTo>
                  <a:lnTo>
                    <a:pt x="8072" y="16"/>
                  </a:lnTo>
                  <a:cubicBezTo>
                    <a:pt x="8068" y="16"/>
                    <a:pt x="8064" y="13"/>
                    <a:pt x="8064" y="8"/>
                  </a:cubicBezTo>
                  <a:cubicBezTo>
                    <a:pt x="8064" y="4"/>
                    <a:pt x="8068" y="0"/>
                    <a:pt x="8072" y="0"/>
                  </a:cubicBezTo>
                  <a:close/>
                  <a:moveTo>
                    <a:pt x="8168" y="0"/>
                  </a:moveTo>
                  <a:lnTo>
                    <a:pt x="8216" y="0"/>
                  </a:lnTo>
                  <a:cubicBezTo>
                    <a:pt x="8221" y="0"/>
                    <a:pt x="8224" y="4"/>
                    <a:pt x="8224" y="8"/>
                  </a:cubicBezTo>
                  <a:cubicBezTo>
                    <a:pt x="8224" y="13"/>
                    <a:pt x="8221" y="16"/>
                    <a:pt x="8216" y="16"/>
                  </a:cubicBezTo>
                  <a:lnTo>
                    <a:pt x="8168" y="16"/>
                  </a:lnTo>
                  <a:cubicBezTo>
                    <a:pt x="8164" y="16"/>
                    <a:pt x="8160" y="13"/>
                    <a:pt x="8160" y="8"/>
                  </a:cubicBezTo>
                  <a:cubicBezTo>
                    <a:pt x="8160" y="4"/>
                    <a:pt x="8164" y="0"/>
                    <a:pt x="8168" y="0"/>
                  </a:cubicBezTo>
                  <a:close/>
                  <a:moveTo>
                    <a:pt x="8264" y="0"/>
                  </a:moveTo>
                  <a:lnTo>
                    <a:pt x="8312" y="0"/>
                  </a:lnTo>
                  <a:cubicBezTo>
                    <a:pt x="8317" y="0"/>
                    <a:pt x="8320" y="4"/>
                    <a:pt x="8320" y="8"/>
                  </a:cubicBezTo>
                  <a:cubicBezTo>
                    <a:pt x="8320" y="13"/>
                    <a:pt x="8317" y="16"/>
                    <a:pt x="8312" y="16"/>
                  </a:cubicBezTo>
                  <a:lnTo>
                    <a:pt x="8264" y="16"/>
                  </a:lnTo>
                  <a:cubicBezTo>
                    <a:pt x="8260" y="16"/>
                    <a:pt x="8256" y="13"/>
                    <a:pt x="8256" y="8"/>
                  </a:cubicBezTo>
                  <a:cubicBezTo>
                    <a:pt x="8256" y="4"/>
                    <a:pt x="8260" y="0"/>
                    <a:pt x="8264" y="0"/>
                  </a:cubicBezTo>
                  <a:close/>
                  <a:moveTo>
                    <a:pt x="8360" y="0"/>
                  </a:moveTo>
                  <a:lnTo>
                    <a:pt x="8408" y="0"/>
                  </a:lnTo>
                  <a:cubicBezTo>
                    <a:pt x="8413" y="0"/>
                    <a:pt x="8416" y="4"/>
                    <a:pt x="8416" y="8"/>
                  </a:cubicBezTo>
                  <a:cubicBezTo>
                    <a:pt x="8416" y="13"/>
                    <a:pt x="8413" y="16"/>
                    <a:pt x="8408" y="16"/>
                  </a:cubicBezTo>
                  <a:lnTo>
                    <a:pt x="8360" y="16"/>
                  </a:lnTo>
                  <a:cubicBezTo>
                    <a:pt x="8356" y="16"/>
                    <a:pt x="8352" y="13"/>
                    <a:pt x="8352" y="8"/>
                  </a:cubicBezTo>
                  <a:cubicBezTo>
                    <a:pt x="8352" y="4"/>
                    <a:pt x="8356" y="0"/>
                    <a:pt x="8360" y="0"/>
                  </a:cubicBezTo>
                  <a:close/>
                  <a:moveTo>
                    <a:pt x="8456" y="0"/>
                  </a:moveTo>
                  <a:lnTo>
                    <a:pt x="8504" y="0"/>
                  </a:lnTo>
                  <a:cubicBezTo>
                    <a:pt x="8509" y="0"/>
                    <a:pt x="8512" y="4"/>
                    <a:pt x="8512" y="8"/>
                  </a:cubicBezTo>
                  <a:cubicBezTo>
                    <a:pt x="8512" y="13"/>
                    <a:pt x="8509" y="16"/>
                    <a:pt x="8504" y="16"/>
                  </a:cubicBezTo>
                  <a:lnTo>
                    <a:pt x="8456" y="16"/>
                  </a:lnTo>
                  <a:cubicBezTo>
                    <a:pt x="8452" y="16"/>
                    <a:pt x="8448" y="13"/>
                    <a:pt x="8448" y="8"/>
                  </a:cubicBezTo>
                  <a:cubicBezTo>
                    <a:pt x="8448" y="4"/>
                    <a:pt x="8452" y="0"/>
                    <a:pt x="8456" y="0"/>
                  </a:cubicBezTo>
                  <a:close/>
                  <a:moveTo>
                    <a:pt x="8552" y="0"/>
                  </a:moveTo>
                  <a:lnTo>
                    <a:pt x="8600" y="0"/>
                  </a:lnTo>
                  <a:cubicBezTo>
                    <a:pt x="8605" y="0"/>
                    <a:pt x="8608" y="4"/>
                    <a:pt x="8608" y="8"/>
                  </a:cubicBezTo>
                  <a:cubicBezTo>
                    <a:pt x="8608" y="13"/>
                    <a:pt x="8605" y="16"/>
                    <a:pt x="8600" y="16"/>
                  </a:cubicBezTo>
                  <a:lnTo>
                    <a:pt x="8552" y="16"/>
                  </a:lnTo>
                  <a:cubicBezTo>
                    <a:pt x="8548" y="16"/>
                    <a:pt x="8544" y="13"/>
                    <a:pt x="8544" y="8"/>
                  </a:cubicBezTo>
                  <a:cubicBezTo>
                    <a:pt x="8544" y="4"/>
                    <a:pt x="8548" y="0"/>
                    <a:pt x="8552" y="0"/>
                  </a:cubicBezTo>
                  <a:close/>
                  <a:moveTo>
                    <a:pt x="8648" y="0"/>
                  </a:moveTo>
                  <a:lnTo>
                    <a:pt x="8696" y="0"/>
                  </a:lnTo>
                  <a:cubicBezTo>
                    <a:pt x="8701" y="0"/>
                    <a:pt x="8704" y="4"/>
                    <a:pt x="8704" y="8"/>
                  </a:cubicBezTo>
                  <a:cubicBezTo>
                    <a:pt x="8704" y="13"/>
                    <a:pt x="8701" y="16"/>
                    <a:pt x="8696" y="16"/>
                  </a:cubicBezTo>
                  <a:lnTo>
                    <a:pt x="8648" y="16"/>
                  </a:lnTo>
                  <a:cubicBezTo>
                    <a:pt x="8644" y="16"/>
                    <a:pt x="8640" y="13"/>
                    <a:pt x="8640" y="8"/>
                  </a:cubicBezTo>
                  <a:cubicBezTo>
                    <a:pt x="8640" y="4"/>
                    <a:pt x="8644" y="0"/>
                    <a:pt x="8648" y="0"/>
                  </a:cubicBezTo>
                  <a:close/>
                  <a:moveTo>
                    <a:pt x="8744" y="0"/>
                  </a:moveTo>
                  <a:lnTo>
                    <a:pt x="8792" y="0"/>
                  </a:lnTo>
                  <a:cubicBezTo>
                    <a:pt x="8797" y="0"/>
                    <a:pt x="8800" y="4"/>
                    <a:pt x="8800" y="8"/>
                  </a:cubicBezTo>
                  <a:cubicBezTo>
                    <a:pt x="8800" y="13"/>
                    <a:pt x="8797" y="16"/>
                    <a:pt x="8792" y="16"/>
                  </a:cubicBezTo>
                  <a:lnTo>
                    <a:pt x="8744" y="16"/>
                  </a:lnTo>
                  <a:cubicBezTo>
                    <a:pt x="8740" y="16"/>
                    <a:pt x="8736" y="13"/>
                    <a:pt x="8736" y="8"/>
                  </a:cubicBezTo>
                  <a:cubicBezTo>
                    <a:pt x="8736" y="4"/>
                    <a:pt x="8740" y="0"/>
                    <a:pt x="8744" y="0"/>
                  </a:cubicBezTo>
                  <a:close/>
                  <a:moveTo>
                    <a:pt x="8840" y="0"/>
                  </a:moveTo>
                  <a:lnTo>
                    <a:pt x="8888" y="0"/>
                  </a:lnTo>
                  <a:cubicBezTo>
                    <a:pt x="8893" y="0"/>
                    <a:pt x="8896" y="4"/>
                    <a:pt x="8896" y="8"/>
                  </a:cubicBezTo>
                  <a:cubicBezTo>
                    <a:pt x="8896" y="13"/>
                    <a:pt x="8893" y="16"/>
                    <a:pt x="8888" y="16"/>
                  </a:cubicBezTo>
                  <a:lnTo>
                    <a:pt x="8840" y="16"/>
                  </a:lnTo>
                  <a:cubicBezTo>
                    <a:pt x="8836" y="16"/>
                    <a:pt x="8832" y="13"/>
                    <a:pt x="8832" y="8"/>
                  </a:cubicBezTo>
                  <a:cubicBezTo>
                    <a:pt x="8832" y="4"/>
                    <a:pt x="8836" y="0"/>
                    <a:pt x="8840" y="0"/>
                  </a:cubicBezTo>
                  <a:close/>
                  <a:moveTo>
                    <a:pt x="8936" y="0"/>
                  </a:moveTo>
                  <a:lnTo>
                    <a:pt x="8984" y="0"/>
                  </a:lnTo>
                  <a:cubicBezTo>
                    <a:pt x="8989" y="0"/>
                    <a:pt x="8992" y="4"/>
                    <a:pt x="8992" y="8"/>
                  </a:cubicBezTo>
                  <a:cubicBezTo>
                    <a:pt x="8992" y="13"/>
                    <a:pt x="8989" y="16"/>
                    <a:pt x="8984" y="16"/>
                  </a:cubicBezTo>
                  <a:lnTo>
                    <a:pt x="8936" y="16"/>
                  </a:lnTo>
                  <a:cubicBezTo>
                    <a:pt x="8932" y="16"/>
                    <a:pt x="8928" y="13"/>
                    <a:pt x="8928" y="8"/>
                  </a:cubicBezTo>
                  <a:cubicBezTo>
                    <a:pt x="8928" y="4"/>
                    <a:pt x="8932" y="0"/>
                    <a:pt x="8936" y="0"/>
                  </a:cubicBezTo>
                  <a:close/>
                  <a:moveTo>
                    <a:pt x="9032" y="0"/>
                  </a:moveTo>
                  <a:lnTo>
                    <a:pt x="9080" y="0"/>
                  </a:lnTo>
                  <a:cubicBezTo>
                    <a:pt x="9085" y="0"/>
                    <a:pt x="9088" y="4"/>
                    <a:pt x="9088" y="8"/>
                  </a:cubicBezTo>
                  <a:cubicBezTo>
                    <a:pt x="9088" y="13"/>
                    <a:pt x="9085" y="16"/>
                    <a:pt x="9080" y="16"/>
                  </a:cubicBezTo>
                  <a:lnTo>
                    <a:pt x="9032" y="16"/>
                  </a:lnTo>
                  <a:cubicBezTo>
                    <a:pt x="9028" y="16"/>
                    <a:pt x="9024" y="13"/>
                    <a:pt x="9024" y="8"/>
                  </a:cubicBezTo>
                  <a:cubicBezTo>
                    <a:pt x="9024" y="4"/>
                    <a:pt x="9028" y="0"/>
                    <a:pt x="9032" y="0"/>
                  </a:cubicBezTo>
                  <a:close/>
                  <a:moveTo>
                    <a:pt x="9128" y="0"/>
                  </a:moveTo>
                  <a:lnTo>
                    <a:pt x="9176" y="0"/>
                  </a:lnTo>
                  <a:cubicBezTo>
                    <a:pt x="9181" y="0"/>
                    <a:pt x="9184" y="4"/>
                    <a:pt x="9184" y="8"/>
                  </a:cubicBezTo>
                  <a:cubicBezTo>
                    <a:pt x="9184" y="13"/>
                    <a:pt x="9181" y="16"/>
                    <a:pt x="9176" y="16"/>
                  </a:cubicBezTo>
                  <a:lnTo>
                    <a:pt x="9128" y="16"/>
                  </a:lnTo>
                  <a:cubicBezTo>
                    <a:pt x="9124" y="16"/>
                    <a:pt x="9120" y="13"/>
                    <a:pt x="9120" y="8"/>
                  </a:cubicBezTo>
                  <a:cubicBezTo>
                    <a:pt x="9120" y="4"/>
                    <a:pt x="9124" y="0"/>
                    <a:pt x="9128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cxnSp>
          <p:nvCxnSpPr>
            <p:cNvPr id="131" name="Line 212">
              <a:extLst>
                <a:ext uri="{FF2B5EF4-FFF2-40B4-BE49-F238E27FC236}">
                  <a16:creationId xmlns:a16="http://schemas.microsoft.com/office/drawing/2014/main" id="{6D670D0E-F5D7-4C7C-B9B2-5742461C3D5D}"/>
                </a:ext>
              </a:extLst>
            </p:cNvPr>
            <p:cNvCxnSpPr/>
            <p:nvPr/>
          </p:nvCxnSpPr>
          <p:spPr bwMode="auto">
            <a:xfrm flipH="1">
              <a:off x="3395" y="687"/>
              <a:ext cx="285" cy="1142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2" name="Line 211">
              <a:extLst>
                <a:ext uri="{FF2B5EF4-FFF2-40B4-BE49-F238E27FC236}">
                  <a16:creationId xmlns:a16="http://schemas.microsoft.com/office/drawing/2014/main" id="{8FE52860-1BEA-4BB4-9A9F-020D1A288471}"/>
                </a:ext>
              </a:extLst>
            </p:cNvPr>
            <p:cNvCxnSpPr/>
            <p:nvPr/>
          </p:nvCxnSpPr>
          <p:spPr bwMode="auto">
            <a:xfrm flipH="1">
              <a:off x="2397" y="1829"/>
              <a:ext cx="998" cy="428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3" name="Line 210">
              <a:extLst>
                <a:ext uri="{FF2B5EF4-FFF2-40B4-BE49-F238E27FC236}">
                  <a16:creationId xmlns:a16="http://schemas.microsoft.com/office/drawing/2014/main" id="{D9264263-1FA3-456B-ADE6-1CF396E45B10}"/>
                </a:ext>
              </a:extLst>
            </p:cNvPr>
            <p:cNvCxnSpPr/>
            <p:nvPr/>
          </p:nvCxnSpPr>
          <p:spPr bwMode="auto">
            <a:xfrm flipH="1">
              <a:off x="1256" y="2257"/>
              <a:ext cx="1141" cy="1285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4" name="Line 209">
              <a:extLst>
                <a:ext uri="{FF2B5EF4-FFF2-40B4-BE49-F238E27FC236}">
                  <a16:creationId xmlns:a16="http://schemas.microsoft.com/office/drawing/2014/main" id="{9C57E011-703F-4674-ACFF-065712E30B28}"/>
                </a:ext>
              </a:extLst>
            </p:cNvPr>
            <p:cNvCxnSpPr/>
            <p:nvPr/>
          </p:nvCxnSpPr>
          <p:spPr bwMode="auto">
            <a:xfrm>
              <a:off x="8100" y="3542"/>
              <a:ext cx="570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5" name="Line 208">
              <a:extLst>
                <a:ext uri="{FF2B5EF4-FFF2-40B4-BE49-F238E27FC236}">
                  <a16:creationId xmlns:a16="http://schemas.microsoft.com/office/drawing/2014/main" id="{3C3F107D-3E7C-4441-B6B9-CA94768A7B12}"/>
                </a:ext>
              </a:extLst>
            </p:cNvPr>
            <p:cNvCxnSpPr/>
            <p:nvPr/>
          </p:nvCxnSpPr>
          <p:spPr bwMode="auto">
            <a:xfrm>
              <a:off x="686" y="3542"/>
              <a:ext cx="570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36" name="Freeform 127">
              <a:extLst>
                <a:ext uri="{FF2B5EF4-FFF2-40B4-BE49-F238E27FC236}">
                  <a16:creationId xmlns:a16="http://schemas.microsoft.com/office/drawing/2014/main" id="{C13517C8-994C-4701-B33C-FEBF9C5DF2C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74" y="717"/>
              <a:ext cx="12" cy="3260"/>
            </a:xfrm>
            <a:custGeom>
              <a:avLst/>
              <a:gdLst/>
              <a:ahLst/>
              <a:cxnLst>
                <a:cxn ang="0">
                  <a:pos x="8" y="4384"/>
                </a:cxn>
                <a:cxn ang="0">
                  <a:pos x="16" y="4280"/>
                </a:cxn>
                <a:cxn ang="0">
                  <a:pos x="16" y="4136"/>
                </a:cxn>
                <a:cxn ang="0">
                  <a:pos x="8" y="4032"/>
                </a:cxn>
                <a:cxn ang="0">
                  <a:pos x="0" y="3944"/>
                </a:cxn>
                <a:cxn ang="0">
                  <a:pos x="0" y="3896"/>
                </a:cxn>
                <a:cxn ang="0">
                  <a:pos x="0" y="3896"/>
                </a:cxn>
                <a:cxn ang="0">
                  <a:pos x="8" y="3808"/>
                </a:cxn>
                <a:cxn ang="0">
                  <a:pos x="16" y="3704"/>
                </a:cxn>
                <a:cxn ang="0">
                  <a:pos x="16" y="3560"/>
                </a:cxn>
                <a:cxn ang="0">
                  <a:pos x="8" y="3456"/>
                </a:cxn>
                <a:cxn ang="0">
                  <a:pos x="0" y="3368"/>
                </a:cxn>
                <a:cxn ang="0">
                  <a:pos x="0" y="3320"/>
                </a:cxn>
                <a:cxn ang="0">
                  <a:pos x="0" y="3320"/>
                </a:cxn>
                <a:cxn ang="0">
                  <a:pos x="8" y="3232"/>
                </a:cxn>
                <a:cxn ang="0">
                  <a:pos x="16" y="3128"/>
                </a:cxn>
                <a:cxn ang="0">
                  <a:pos x="16" y="2984"/>
                </a:cxn>
                <a:cxn ang="0">
                  <a:pos x="8" y="2880"/>
                </a:cxn>
                <a:cxn ang="0">
                  <a:pos x="0" y="2792"/>
                </a:cxn>
                <a:cxn ang="0">
                  <a:pos x="0" y="2744"/>
                </a:cxn>
                <a:cxn ang="0">
                  <a:pos x="0" y="2744"/>
                </a:cxn>
                <a:cxn ang="0">
                  <a:pos x="8" y="2656"/>
                </a:cxn>
                <a:cxn ang="0">
                  <a:pos x="16" y="2552"/>
                </a:cxn>
                <a:cxn ang="0">
                  <a:pos x="16" y="2408"/>
                </a:cxn>
                <a:cxn ang="0">
                  <a:pos x="8" y="2304"/>
                </a:cxn>
                <a:cxn ang="0">
                  <a:pos x="0" y="2216"/>
                </a:cxn>
                <a:cxn ang="0">
                  <a:pos x="0" y="2168"/>
                </a:cxn>
                <a:cxn ang="0">
                  <a:pos x="0" y="2168"/>
                </a:cxn>
                <a:cxn ang="0">
                  <a:pos x="8" y="2080"/>
                </a:cxn>
                <a:cxn ang="0">
                  <a:pos x="16" y="1976"/>
                </a:cxn>
                <a:cxn ang="0">
                  <a:pos x="16" y="1832"/>
                </a:cxn>
                <a:cxn ang="0">
                  <a:pos x="8" y="1728"/>
                </a:cxn>
                <a:cxn ang="0">
                  <a:pos x="0" y="1640"/>
                </a:cxn>
                <a:cxn ang="0">
                  <a:pos x="0" y="1592"/>
                </a:cxn>
                <a:cxn ang="0">
                  <a:pos x="0" y="1592"/>
                </a:cxn>
                <a:cxn ang="0">
                  <a:pos x="8" y="1504"/>
                </a:cxn>
                <a:cxn ang="0">
                  <a:pos x="16" y="1400"/>
                </a:cxn>
                <a:cxn ang="0">
                  <a:pos x="16" y="1256"/>
                </a:cxn>
                <a:cxn ang="0">
                  <a:pos x="8" y="1152"/>
                </a:cxn>
                <a:cxn ang="0">
                  <a:pos x="0" y="1064"/>
                </a:cxn>
                <a:cxn ang="0">
                  <a:pos x="0" y="1016"/>
                </a:cxn>
                <a:cxn ang="0">
                  <a:pos x="0" y="1016"/>
                </a:cxn>
                <a:cxn ang="0">
                  <a:pos x="8" y="928"/>
                </a:cxn>
                <a:cxn ang="0">
                  <a:pos x="16" y="824"/>
                </a:cxn>
                <a:cxn ang="0">
                  <a:pos x="16" y="680"/>
                </a:cxn>
                <a:cxn ang="0">
                  <a:pos x="8" y="576"/>
                </a:cxn>
                <a:cxn ang="0">
                  <a:pos x="0" y="488"/>
                </a:cxn>
                <a:cxn ang="0">
                  <a:pos x="0" y="440"/>
                </a:cxn>
                <a:cxn ang="0">
                  <a:pos x="0" y="440"/>
                </a:cxn>
                <a:cxn ang="0">
                  <a:pos x="8" y="352"/>
                </a:cxn>
                <a:cxn ang="0">
                  <a:pos x="16" y="248"/>
                </a:cxn>
                <a:cxn ang="0">
                  <a:pos x="16" y="104"/>
                </a:cxn>
                <a:cxn ang="0">
                  <a:pos x="8" y="0"/>
                </a:cxn>
              </a:cxnLst>
              <a:rect l="0" t="0" r="r" b="b"/>
              <a:pathLst>
                <a:path w="16" h="4384">
                  <a:moveTo>
                    <a:pt x="0" y="4376"/>
                  </a:moveTo>
                  <a:lnTo>
                    <a:pt x="0" y="4328"/>
                  </a:lnTo>
                  <a:cubicBezTo>
                    <a:pt x="0" y="4324"/>
                    <a:pt x="4" y="4320"/>
                    <a:pt x="8" y="4320"/>
                  </a:cubicBezTo>
                  <a:cubicBezTo>
                    <a:pt x="13" y="4320"/>
                    <a:pt x="16" y="4324"/>
                    <a:pt x="16" y="4328"/>
                  </a:cubicBezTo>
                  <a:lnTo>
                    <a:pt x="16" y="4376"/>
                  </a:lnTo>
                  <a:cubicBezTo>
                    <a:pt x="16" y="4381"/>
                    <a:pt x="13" y="4384"/>
                    <a:pt x="8" y="4384"/>
                  </a:cubicBezTo>
                  <a:cubicBezTo>
                    <a:pt x="4" y="4384"/>
                    <a:pt x="0" y="4381"/>
                    <a:pt x="0" y="4376"/>
                  </a:cubicBezTo>
                  <a:close/>
                  <a:moveTo>
                    <a:pt x="0" y="4280"/>
                  </a:moveTo>
                  <a:lnTo>
                    <a:pt x="0" y="4232"/>
                  </a:lnTo>
                  <a:cubicBezTo>
                    <a:pt x="0" y="4228"/>
                    <a:pt x="4" y="4224"/>
                    <a:pt x="8" y="4224"/>
                  </a:cubicBezTo>
                  <a:cubicBezTo>
                    <a:pt x="13" y="4224"/>
                    <a:pt x="16" y="4228"/>
                    <a:pt x="16" y="4232"/>
                  </a:cubicBezTo>
                  <a:lnTo>
                    <a:pt x="16" y="4280"/>
                  </a:lnTo>
                  <a:cubicBezTo>
                    <a:pt x="16" y="4285"/>
                    <a:pt x="13" y="4288"/>
                    <a:pt x="8" y="4288"/>
                  </a:cubicBezTo>
                  <a:cubicBezTo>
                    <a:pt x="4" y="4288"/>
                    <a:pt x="0" y="4285"/>
                    <a:pt x="0" y="4280"/>
                  </a:cubicBezTo>
                  <a:close/>
                  <a:moveTo>
                    <a:pt x="0" y="4184"/>
                  </a:moveTo>
                  <a:lnTo>
                    <a:pt x="0" y="4136"/>
                  </a:lnTo>
                  <a:cubicBezTo>
                    <a:pt x="0" y="4132"/>
                    <a:pt x="4" y="4128"/>
                    <a:pt x="8" y="4128"/>
                  </a:cubicBezTo>
                  <a:cubicBezTo>
                    <a:pt x="13" y="4128"/>
                    <a:pt x="16" y="4132"/>
                    <a:pt x="16" y="4136"/>
                  </a:cubicBezTo>
                  <a:lnTo>
                    <a:pt x="16" y="4184"/>
                  </a:lnTo>
                  <a:cubicBezTo>
                    <a:pt x="16" y="4189"/>
                    <a:pt x="13" y="4192"/>
                    <a:pt x="8" y="4192"/>
                  </a:cubicBezTo>
                  <a:cubicBezTo>
                    <a:pt x="4" y="4192"/>
                    <a:pt x="0" y="4189"/>
                    <a:pt x="0" y="4184"/>
                  </a:cubicBezTo>
                  <a:close/>
                  <a:moveTo>
                    <a:pt x="0" y="4088"/>
                  </a:moveTo>
                  <a:lnTo>
                    <a:pt x="0" y="4040"/>
                  </a:lnTo>
                  <a:cubicBezTo>
                    <a:pt x="0" y="4036"/>
                    <a:pt x="4" y="4032"/>
                    <a:pt x="8" y="4032"/>
                  </a:cubicBezTo>
                  <a:cubicBezTo>
                    <a:pt x="13" y="4032"/>
                    <a:pt x="16" y="4036"/>
                    <a:pt x="16" y="4040"/>
                  </a:cubicBezTo>
                  <a:lnTo>
                    <a:pt x="16" y="4088"/>
                  </a:lnTo>
                  <a:cubicBezTo>
                    <a:pt x="16" y="4093"/>
                    <a:pt x="13" y="4096"/>
                    <a:pt x="8" y="4096"/>
                  </a:cubicBezTo>
                  <a:cubicBezTo>
                    <a:pt x="4" y="4096"/>
                    <a:pt x="0" y="4093"/>
                    <a:pt x="0" y="4088"/>
                  </a:cubicBezTo>
                  <a:close/>
                  <a:moveTo>
                    <a:pt x="0" y="3992"/>
                  </a:moveTo>
                  <a:lnTo>
                    <a:pt x="0" y="3944"/>
                  </a:lnTo>
                  <a:cubicBezTo>
                    <a:pt x="0" y="3940"/>
                    <a:pt x="4" y="3936"/>
                    <a:pt x="8" y="3936"/>
                  </a:cubicBezTo>
                  <a:cubicBezTo>
                    <a:pt x="13" y="3936"/>
                    <a:pt x="16" y="3940"/>
                    <a:pt x="16" y="3944"/>
                  </a:cubicBezTo>
                  <a:lnTo>
                    <a:pt x="16" y="3992"/>
                  </a:lnTo>
                  <a:cubicBezTo>
                    <a:pt x="16" y="3997"/>
                    <a:pt x="13" y="4000"/>
                    <a:pt x="8" y="4000"/>
                  </a:cubicBezTo>
                  <a:cubicBezTo>
                    <a:pt x="4" y="4000"/>
                    <a:pt x="0" y="3997"/>
                    <a:pt x="0" y="3992"/>
                  </a:cubicBezTo>
                  <a:close/>
                  <a:moveTo>
                    <a:pt x="0" y="3896"/>
                  </a:moveTo>
                  <a:lnTo>
                    <a:pt x="0" y="3848"/>
                  </a:lnTo>
                  <a:cubicBezTo>
                    <a:pt x="0" y="3844"/>
                    <a:pt x="4" y="3840"/>
                    <a:pt x="8" y="3840"/>
                  </a:cubicBezTo>
                  <a:cubicBezTo>
                    <a:pt x="13" y="3840"/>
                    <a:pt x="16" y="3844"/>
                    <a:pt x="16" y="3848"/>
                  </a:cubicBezTo>
                  <a:lnTo>
                    <a:pt x="16" y="3896"/>
                  </a:lnTo>
                  <a:cubicBezTo>
                    <a:pt x="16" y="3901"/>
                    <a:pt x="13" y="3904"/>
                    <a:pt x="8" y="3904"/>
                  </a:cubicBezTo>
                  <a:cubicBezTo>
                    <a:pt x="4" y="3904"/>
                    <a:pt x="0" y="3901"/>
                    <a:pt x="0" y="3896"/>
                  </a:cubicBezTo>
                  <a:close/>
                  <a:moveTo>
                    <a:pt x="0" y="3800"/>
                  </a:moveTo>
                  <a:lnTo>
                    <a:pt x="0" y="3752"/>
                  </a:lnTo>
                  <a:cubicBezTo>
                    <a:pt x="0" y="3748"/>
                    <a:pt x="4" y="3744"/>
                    <a:pt x="8" y="3744"/>
                  </a:cubicBezTo>
                  <a:cubicBezTo>
                    <a:pt x="13" y="3744"/>
                    <a:pt x="16" y="3748"/>
                    <a:pt x="16" y="3752"/>
                  </a:cubicBezTo>
                  <a:lnTo>
                    <a:pt x="16" y="3800"/>
                  </a:lnTo>
                  <a:cubicBezTo>
                    <a:pt x="16" y="3805"/>
                    <a:pt x="13" y="3808"/>
                    <a:pt x="8" y="3808"/>
                  </a:cubicBezTo>
                  <a:cubicBezTo>
                    <a:pt x="4" y="3808"/>
                    <a:pt x="0" y="3805"/>
                    <a:pt x="0" y="3800"/>
                  </a:cubicBezTo>
                  <a:close/>
                  <a:moveTo>
                    <a:pt x="0" y="3704"/>
                  </a:moveTo>
                  <a:lnTo>
                    <a:pt x="0" y="3656"/>
                  </a:lnTo>
                  <a:cubicBezTo>
                    <a:pt x="0" y="3652"/>
                    <a:pt x="4" y="3648"/>
                    <a:pt x="8" y="3648"/>
                  </a:cubicBezTo>
                  <a:cubicBezTo>
                    <a:pt x="13" y="3648"/>
                    <a:pt x="16" y="3652"/>
                    <a:pt x="16" y="3656"/>
                  </a:cubicBezTo>
                  <a:lnTo>
                    <a:pt x="16" y="3704"/>
                  </a:lnTo>
                  <a:cubicBezTo>
                    <a:pt x="16" y="3709"/>
                    <a:pt x="13" y="3712"/>
                    <a:pt x="8" y="3712"/>
                  </a:cubicBezTo>
                  <a:cubicBezTo>
                    <a:pt x="4" y="3712"/>
                    <a:pt x="0" y="3709"/>
                    <a:pt x="0" y="3704"/>
                  </a:cubicBezTo>
                  <a:close/>
                  <a:moveTo>
                    <a:pt x="0" y="3608"/>
                  </a:moveTo>
                  <a:lnTo>
                    <a:pt x="0" y="3560"/>
                  </a:lnTo>
                  <a:cubicBezTo>
                    <a:pt x="0" y="3556"/>
                    <a:pt x="4" y="3552"/>
                    <a:pt x="8" y="3552"/>
                  </a:cubicBezTo>
                  <a:cubicBezTo>
                    <a:pt x="13" y="3552"/>
                    <a:pt x="16" y="3556"/>
                    <a:pt x="16" y="3560"/>
                  </a:cubicBezTo>
                  <a:lnTo>
                    <a:pt x="16" y="3608"/>
                  </a:lnTo>
                  <a:cubicBezTo>
                    <a:pt x="16" y="3613"/>
                    <a:pt x="13" y="3616"/>
                    <a:pt x="8" y="3616"/>
                  </a:cubicBezTo>
                  <a:cubicBezTo>
                    <a:pt x="4" y="3616"/>
                    <a:pt x="0" y="3613"/>
                    <a:pt x="0" y="3608"/>
                  </a:cubicBezTo>
                  <a:close/>
                  <a:moveTo>
                    <a:pt x="0" y="3512"/>
                  </a:moveTo>
                  <a:lnTo>
                    <a:pt x="0" y="3464"/>
                  </a:lnTo>
                  <a:cubicBezTo>
                    <a:pt x="0" y="3460"/>
                    <a:pt x="4" y="3456"/>
                    <a:pt x="8" y="3456"/>
                  </a:cubicBezTo>
                  <a:cubicBezTo>
                    <a:pt x="13" y="3456"/>
                    <a:pt x="16" y="3460"/>
                    <a:pt x="16" y="3464"/>
                  </a:cubicBezTo>
                  <a:lnTo>
                    <a:pt x="16" y="3512"/>
                  </a:lnTo>
                  <a:cubicBezTo>
                    <a:pt x="16" y="3517"/>
                    <a:pt x="13" y="3520"/>
                    <a:pt x="8" y="3520"/>
                  </a:cubicBezTo>
                  <a:cubicBezTo>
                    <a:pt x="4" y="3520"/>
                    <a:pt x="0" y="3517"/>
                    <a:pt x="0" y="3512"/>
                  </a:cubicBezTo>
                  <a:close/>
                  <a:moveTo>
                    <a:pt x="0" y="3416"/>
                  </a:moveTo>
                  <a:lnTo>
                    <a:pt x="0" y="3368"/>
                  </a:lnTo>
                  <a:cubicBezTo>
                    <a:pt x="0" y="3364"/>
                    <a:pt x="4" y="3360"/>
                    <a:pt x="8" y="3360"/>
                  </a:cubicBezTo>
                  <a:cubicBezTo>
                    <a:pt x="13" y="3360"/>
                    <a:pt x="16" y="3364"/>
                    <a:pt x="16" y="3368"/>
                  </a:cubicBezTo>
                  <a:lnTo>
                    <a:pt x="16" y="3416"/>
                  </a:lnTo>
                  <a:cubicBezTo>
                    <a:pt x="16" y="3421"/>
                    <a:pt x="13" y="3424"/>
                    <a:pt x="8" y="3424"/>
                  </a:cubicBezTo>
                  <a:cubicBezTo>
                    <a:pt x="4" y="3424"/>
                    <a:pt x="0" y="3421"/>
                    <a:pt x="0" y="3416"/>
                  </a:cubicBezTo>
                  <a:close/>
                  <a:moveTo>
                    <a:pt x="0" y="3320"/>
                  </a:moveTo>
                  <a:lnTo>
                    <a:pt x="0" y="3272"/>
                  </a:lnTo>
                  <a:cubicBezTo>
                    <a:pt x="0" y="3268"/>
                    <a:pt x="4" y="3264"/>
                    <a:pt x="8" y="3264"/>
                  </a:cubicBezTo>
                  <a:cubicBezTo>
                    <a:pt x="13" y="3264"/>
                    <a:pt x="16" y="3268"/>
                    <a:pt x="16" y="3272"/>
                  </a:cubicBezTo>
                  <a:lnTo>
                    <a:pt x="16" y="3320"/>
                  </a:lnTo>
                  <a:cubicBezTo>
                    <a:pt x="16" y="3325"/>
                    <a:pt x="13" y="3328"/>
                    <a:pt x="8" y="3328"/>
                  </a:cubicBezTo>
                  <a:cubicBezTo>
                    <a:pt x="4" y="3328"/>
                    <a:pt x="0" y="3325"/>
                    <a:pt x="0" y="3320"/>
                  </a:cubicBezTo>
                  <a:close/>
                  <a:moveTo>
                    <a:pt x="0" y="3224"/>
                  </a:moveTo>
                  <a:lnTo>
                    <a:pt x="0" y="3176"/>
                  </a:lnTo>
                  <a:cubicBezTo>
                    <a:pt x="0" y="3172"/>
                    <a:pt x="4" y="3168"/>
                    <a:pt x="8" y="3168"/>
                  </a:cubicBezTo>
                  <a:cubicBezTo>
                    <a:pt x="13" y="3168"/>
                    <a:pt x="16" y="3172"/>
                    <a:pt x="16" y="3176"/>
                  </a:cubicBezTo>
                  <a:lnTo>
                    <a:pt x="16" y="3224"/>
                  </a:lnTo>
                  <a:cubicBezTo>
                    <a:pt x="16" y="3229"/>
                    <a:pt x="13" y="3232"/>
                    <a:pt x="8" y="3232"/>
                  </a:cubicBezTo>
                  <a:cubicBezTo>
                    <a:pt x="4" y="3232"/>
                    <a:pt x="0" y="3229"/>
                    <a:pt x="0" y="3224"/>
                  </a:cubicBezTo>
                  <a:close/>
                  <a:moveTo>
                    <a:pt x="0" y="3128"/>
                  </a:moveTo>
                  <a:lnTo>
                    <a:pt x="0" y="3080"/>
                  </a:lnTo>
                  <a:cubicBezTo>
                    <a:pt x="0" y="3076"/>
                    <a:pt x="4" y="3072"/>
                    <a:pt x="8" y="3072"/>
                  </a:cubicBezTo>
                  <a:cubicBezTo>
                    <a:pt x="13" y="3072"/>
                    <a:pt x="16" y="3076"/>
                    <a:pt x="16" y="3080"/>
                  </a:cubicBezTo>
                  <a:lnTo>
                    <a:pt x="16" y="3128"/>
                  </a:lnTo>
                  <a:cubicBezTo>
                    <a:pt x="16" y="3133"/>
                    <a:pt x="13" y="3136"/>
                    <a:pt x="8" y="3136"/>
                  </a:cubicBezTo>
                  <a:cubicBezTo>
                    <a:pt x="4" y="3136"/>
                    <a:pt x="0" y="3133"/>
                    <a:pt x="0" y="3128"/>
                  </a:cubicBezTo>
                  <a:close/>
                  <a:moveTo>
                    <a:pt x="0" y="3032"/>
                  </a:moveTo>
                  <a:lnTo>
                    <a:pt x="0" y="2984"/>
                  </a:lnTo>
                  <a:cubicBezTo>
                    <a:pt x="0" y="2980"/>
                    <a:pt x="4" y="2976"/>
                    <a:pt x="8" y="2976"/>
                  </a:cubicBezTo>
                  <a:cubicBezTo>
                    <a:pt x="13" y="2976"/>
                    <a:pt x="16" y="2980"/>
                    <a:pt x="16" y="2984"/>
                  </a:cubicBezTo>
                  <a:lnTo>
                    <a:pt x="16" y="3032"/>
                  </a:lnTo>
                  <a:cubicBezTo>
                    <a:pt x="16" y="3037"/>
                    <a:pt x="13" y="3040"/>
                    <a:pt x="8" y="3040"/>
                  </a:cubicBezTo>
                  <a:cubicBezTo>
                    <a:pt x="4" y="3040"/>
                    <a:pt x="0" y="3037"/>
                    <a:pt x="0" y="3032"/>
                  </a:cubicBezTo>
                  <a:close/>
                  <a:moveTo>
                    <a:pt x="0" y="2936"/>
                  </a:moveTo>
                  <a:lnTo>
                    <a:pt x="0" y="2888"/>
                  </a:lnTo>
                  <a:cubicBezTo>
                    <a:pt x="0" y="2884"/>
                    <a:pt x="4" y="2880"/>
                    <a:pt x="8" y="2880"/>
                  </a:cubicBezTo>
                  <a:cubicBezTo>
                    <a:pt x="13" y="2880"/>
                    <a:pt x="16" y="2884"/>
                    <a:pt x="16" y="2888"/>
                  </a:cubicBezTo>
                  <a:lnTo>
                    <a:pt x="16" y="2936"/>
                  </a:lnTo>
                  <a:cubicBezTo>
                    <a:pt x="16" y="2941"/>
                    <a:pt x="13" y="2944"/>
                    <a:pt x="8" y="2944"/>
                  </a:cubicBezTo>
                  <a:cubicBezTo>
                    <a:pt x="4" y="2944"/>
                    <a:pt x="0" y="2941"/>
                    <a:pt x="0" y="2936"/>
                  </a:cubicBezTo>
                  <a:close/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sp>
          <p:nvSpPr>
            <p:cNvPr id="137" name="Freeform 128">
              <a:extLst>
                <a:ext uri="{FF2B5EF4-FFF2-40B4-BE49-F238E27FC236}">
                  <a16:creationId xmlns:a16="http://schemas.microsoft.com/office/drawing/2014/main" id="{4A7AA1B0-4642-4D96-879A-B808665F06E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89" y="1859"/>
              <a:ext cx="12" cy="2118"/>
            </a:xfrm>
            <a:custGeom>
              <a:avLst/>
              <a:gdLst/>
              <a:ahLst/>
              <a:cxnLst>
                <a:cxn ang="0">
                  <a:pos x="16" y="2792"/>
                </a:cxn>
                <a:cxn ang="0">
                  <a:pos x="0" y="2744"/>
                </a:cxn>
                <a:cxn ang="0">
                  <a:pos x="16" y="2744"/>
                </a:cxn>
                <a:cxn ang="0">
                  <a:pos x="0" y="2600"/>
                </a:cxn>
                <a:cxn ang="0">
                  <a:pos x="8" y="2656"/>
                </a:cxn>
                <a:cxn ang="0">
                  <a:pos x="8" y="2496"/>
                </a:cxn>
                <a:cxn ang="0">
                  <a:pos x="0" y="2552"/>
                </a:cxn>
                <a:cxn ang="0">
                  <a:pos x="16" y="2408"/>
                </a:cxn>
                <a:cxn ang="0">
                  <a:pos x="0" y="2360"/>
                </a:cxn>
                <a:cxn ang="0">
                  <a:pos x="16" y="2360"/>
                </a:cxn>
                <a:cxn ang="0">
                  <a:pos x="0" y="2216"/>
                </a:cxn>
                <a:cxn ang="0">
                  <a:pos x="8" y="2272"/>
                </a:cxn>
                <a:cxn ang="0">
                  <a:pos x="8" y="2112"/>
                </a:cxn>
                <a:cxn ang="0">
                  <a:pos x="0" y="2168"/>
                </a:cxn>
                <a:cxn ang="0">
                  <a:pos x="16" y="2024"/>
                </a:cxn>
                <a:cxn ang="0">
                  <a:pos x="0" y="1976"/>
                </a:cxn>
                <a:cxn ang="0">
                  <a:pos x="16" y="1976"/>
                </a:cxn>
                <a:cxn ang="0">
                  <a:pos x="0" y="1832"/>
                </a:cxn>
                <a:cxn ang="0">
                  <a:pos x="8" y="1888"/>
                </a:cxn>
                <a:cxn ang="0">
                  <a:pos x="8" y="1728"/>
                </a:cxn>
                <a:cxn ang="0">
                  <a:pos x="0" y="1784"/>
                </a:cxn>
                <a:cxn ang="0">
                  <a:pos x="16" y="1640"/>
                </a:cxn>
                <a:cxn ang="0">
                  <a:pos x="0" y="1592"/>
                </a:cxn>
                <a:cxn ang="0">
                  <a:pos x="16" y="1592"/>
                </a:cxn>
                <a:cxn ang="0">
                  <a:pos x="0" y="1448"/>
                </a:cxn>
                <a:cxn ang="0">
                  <a:pos x="8" y="1504"/>
                </a:cxn>
                <a:cxn ang="0">
                  <a:pos x="8" y="1344"/>
                </a:cxn>
                <a:cxn ang="0">
                  <a:pos x="0" y="1400"/>
                </a:cxn>
                <a:cxn ang="0">
                  <a:pos x="16" y="1256"/>
                </a:cxn>
                <a:cxn ang="0">
                  <a:pos x="0" y="1208"/>
                </a:cxn>
                <a:cxn ang="0">
                  <a:pos x="16" y="1208"/>
                </a:cxn>
                <a:cxn ang="0">
                  <a:pos x="0" y="1064"/>
                </a:cxn>
                <a:cxn ang="0">
                  <a:pos x="8" y="1120"/>
                </a:cxn>
                <a:cxn ang="0">
                  <a:pos x="8" y="960"/>
                </a:cxn>
                <a:cxn ang="0">
                  <a:pos x="0" y="1016"/>
                </a:cxn>
                <a:cxn ang="0">
                  <a:pos x="16" y="872"/>
                </a:cxn>
                <a:cxn ang="0">
                  <a:pos x="0" y="824"/>
                </a:cxn>
                <a:cxn ang="0">
                  <a:pos x="16" y="824"/>
                </a:cxn>
                <a:cxn ang="0">
                  <a:pos x="0" y="680"/>
                </a:cxn>
                <a:cxn ang="0">
                  <a:pos x="8" y="736"/>
                </a:cxn>
                <a:cxn ang="0">
                  <a:pos x="8" y="576"/>
                </a:cxn>
                <a:cxn ang="0">
                  <a:pos x="0" y="632"/>
                </a:cxn>
                <a:cxn ang="0">
                  <a:pos x="16" y="488"/>
                </a:cxn>
                <a:cxn ang="0">
                  <a:pos x="0" y="440"/>
                </a:cxn>
                <a:cxn ang="0">
                  <a:pos x="16" y="440"/>
                </a:cxn>
                <a:cxn ang="0">
                  <a:pos x="0" y="296"/>
                </a:cxn>
                <a:cxn ang="0">
                  <a:pos x="8" y="352"/>
                </a:cxn>
                <a:cxn ang="0">
                  <a:pos x="8" y="192"/>
                </a:cxn>
                <a:cxn ang="0">
                  <a:pos x="0" y="248"/>
                </a:cxn>
                <a:cxn ang="0">
                  <a:pos x="16" y="104"/>
                </a:cxn>
                <a:cxn ang="0">
                  <a:pos x="0" y="56"/>
                </a:cxn>
                <a:cxn ang="0">
                  <a:pos x="16" y="56"/>
                </a:cxn>
              </a:cxnLst>
              <a:rect l="0" t="0" r="r" b="b"/>
              <a:pathLst>
                <a:path w="16" h="2848"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sp>
          <p:nvSpPr>
            <p:cNvPr id="138" name="Freeform 129">
              <a:extLst>
                <a:ext uri="{FF2B5EF4-FFF2-40B4-BE49-F238E27FC236}">
                  <a16:creationId xmlns:a16="http://schemas.microsoft.com/office/drawing/2014/main" id="{54D9A3E0-3555-4F8C-8563-EB09A4F098B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91" y="2287"/>
              <a:ext cx="12" cy="1690"/>
            </a:xfrm>
            <a:custGeom>
              <a:avLst/>
              <a:gdLst/>
              <a:ahLst/>
              <a:cxnLst>
                <a:cxn ang="0">
                  <a:pos x="8" y="2208"/>
                </a:cxn>
                <a:cxn ang="0">
                  <a:pos x="8" y="2272"/>
                </a:cxn>
                <a:cxn ang="0">
                  <a:pos x="0" y="2120"/>
                </a:cxn>
                <a:cxn ang="0">
                  <a:pos x="16" y="2168"/>
                </a:cxn>
                <a:cxn ang="0">
                  <a:pos x="0" y="2072"/>
                </a:cxn>
                <a:cxn ang="0">
                  <a:pos x="16" y="2024"/>
                </a:cxn>
                <a:cxn ang="0">
                  <a:pos x="0" y="2072"/>
                </a:cxn>
                <a:cxn ang="0">
                  <a:pos x="8" y="1920"/>
                </a:cxn>
                <a:cxn ang="0">
                  <a:pos x="8" y="1984"/>
                </a:cxn>
                <a:cxn ang="0">
                  <a:pos x="0" y="1832"/>
                </a:cxn>
                <a:cxn ang="0">
                  <a:pos x="16" y="1880"/>
                </a:cxn>
                <a:cxn ang="0">
                  <a:pos x="0" y="1784"/>
                </a:cxn>
                <a:cxn ang="0">
                  <a:pos x="16" y="1736"/>
                </a:cxn>
                <a:cxn ang="0">
                  <a:pos x="0" y="1784"/>
                </a:cxn>
                <a:cxn ang="0">
                  <a:pos x="8" y="1632"/>
                </a:cxn>
                <a:cxn ang="0">
                  <a:pos x="8" y="1696"/>
                </a:cxn>
                <a:cxn ang="0">
                  <a:pos x="0" y="1544"/>
                </a:cxn>
                <a:cxn ang="0">
                  <a:pos x="16" y="1592"/>
                </a:cxn>
                <a:cxn ang="0">
                  <a:pos x="0" y="1496"/>
                </a:cxn>
                <a:cxn ang="0">
                  <a:pos x="16" y="1448"/>
                </a:cxn>
                <a:cxn ang="0">
                  <a:pos x="0" y="1496"/>
                </a:cxn>
                <a:cxn ang="0">
                  <a:pos x="8" y="1344"/>
                </a:cxn>
                <a:cxn ang="0">
                  <a:pos x="8" y="1408"/>
                </a:cxn>
                <a:cxn ang="0">
                  <a:pos x="0" y="1256"/>
                </a:cxn>
                <a:cxn ang="0">
                  <a:pos x="16" y="1304"/>
                </a:cxn>
                <a:cxn ang="0">
                  <a:pos x="0" y="1208"/>
                </a:cxn>
                <a:cxn ang="0">
                  <a:pos x="16" y="1160"/>
                </a:cxn>
                <a:cxn ang="0">
                  <a:pos x="0" y="1208"/>
                </a:cxn>
                <a:cxn ang="0">
                  <a:pos x="8" y="1056"/>
                </a:cxn>
                <a:cxn ang="0">
                  <a:pos x="8" y="1120"/>
                </a:cxn>
                <a:cxn ang="0">
                  <a:pos x="0" y="968"/>
                </a:cxn>
                <a:cxn ang="0">
                  <a:pos x="16" y="1016"/>
                </a:cxn>
                <a:cxn ang="0">
                  <a:pos x="0" y="920"/>
                </a:cxn>
                <a:cxn ang="0">
                  <a:pos x="16" y="872"/>
                </a:cxn>
                <a:cxn ang="0">
                  <a:pos x="0" y="920"/>
                </a:cxn>
                <a:cxn ang="0">
                  <a:pos x="8" y="768"/>
                </a:cxn>
                <a:cxn ang="0">
                  <a:pos x="8" y="832"/>
                </a:cxn>
                <a:cxn ang="0">
                  <a:pos x="0" y="680"/>
                </a:cxn>
                <a:cxn ang="0">
                  <a:pos x="16" y="728"/>
                </a:cxn>
                <a:cxn ang="0">
                  <a:pos x="0" y="632"/>
                </a:cxn>
                <a:cxn ang="0">
                  <a:pos x="16" y="584"/>
                </a:cxn>
                <a:cxn ang="0">
                  <a:pos x="0" y="632"/>
                </a:cxn>
                <a:cxn ang="0">
                  <a:pos x="8" y="480"/>
                </a:cxn>
                <a:cxn ang="0">
                  <a:pos x="8" y="544"/>
                </a:cxn>
                <a:cxn ang="0">
                  <a:pos x="0" y="392"/>
                </a:cxn>
                <a:cxn ang="0">
                  <a:pos x="16" y="440"/>
                </a:cxn>
                <a:cxn ang="0">
                  <a:pos x="0" y="344"/>
                </a:cxn>
                <a:cxn ang="0">
                  <a:pos x="16" y="296"/>
                </a:cxn>
                <a:cxn ang="0">
                  <a:pos x="0" y="344"/>
                </a:cxn>
                <a:cxn ang="0">
                  <a:pos x="8" y="192"/>
                </a:cxn>
                <a:cxn ang="0">
                  <a:pos x="8" y="256"/>
                </a:cxn>
                <a:cxn ang="0">
                  <a:pos x="0" y="104"/>
                </a:cxn>
                <a:cxn ang="0">
                  <a:pos x="16" y="152"/>
                </a:cxn>
                <a:cxn ang="0">
                  <a:pos x="0" y="56"/>
                </a:cxn>
                <a:cxn ang="0">
                  <a:pos x="16" y="8"/>
                </a:cxn>
                <a:cxn ang="0">
                  <a:pos x="0" y="56"/>
                </a:cxn>
              </a:cxnLst>
              <a:rect l="0" t="0" r="r" b="b"/>
              <a:pathLst>
                <a:path w="16" h="2272"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sp>
          <p:nvSpPr>
            <p:cNvPr id="139" name="Freeform 130">
              <a:extLst>
                <a:ext uri="{FF2B5EF4-FFF2-40B4-BE49-F238E27FC236}">
                  <a16:creationId xmlns:a16="http://schemas.microsoft.com/office/drawing/2014/main" id="{A5EADA42-A3E0-4440-AA6F-C2D6EDC3328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91" y="2251"/>
              <a:ext cx="4539" cy="12"/>
            </a:xfrm>
            <a:custGeom>
              <a:avLst/>
              <a:gdLst/>
              <a:ahLst/>
              <a:cxnLst>
                <a:cxn ang="0">
                  <a:pos x="104" y="0"/>
                </a:cxn>
                <a:cxn ang="0">
                  <a:pos x="248" y="0"/>
                </a:cxn>
                <a:cxn ang="0">
                  <a:pos x="352" y="8"/>
                </a:cxn>
                <a:cxn ang="0">
                  <a:pos x="440" y="16"/>
                </a:cxn>
                <a:cxn ang="0">
                  <a:pos x="488" y="16"/>
                </a:cxn>
                <a:cxn ang="0">
                  <a:pos x="576" y="8"/>
                </a:cxn>
                <a:cxn ang="0">
                  <a:pos x="680" y="0"/>
                </a:cxn>
                <a:cxn ang="0">
                  <a:pos x="872" y="0"/>
                </a:cxn>
                <a:cxn ang="0">
                  <a:pos x="1016" y="0"/>
                </a:cxn>
                <a:cxn ang="0">
                  <a:pos x="1120" y="8"/>
                </a:cxn>
                <a:cxn ang="0">
                  <a:pos x="1208" y="16"/>
                </a:cxn>
                <a:cxn ang="0">
                  <a:pos x="1256" y="16"/>
                </a:cxn>
                <a:cxn ang="0">
                  <a:pos x="1344" y="8"/>
                </a:cxn>
                <a:cxn ang="0">
                  <a:pos x="1448" y="0"/>
                </a:cxn>
                <a:cxn ang="0">
                  <a:pos x="1640" y="0"/>
                </a:cxn>
                <a:cxn ang="0">
                  <a:pos x="1784" y="0"/>
                </a:cxn>
                <a:cxn ang="0">
                  <a:pos x="1888" y="8"/>
                </a:cxn>
                <a:cxn ang="0">
                  <a:pos x="1976" y="16"/>
                </a:cxn>
                <a:cxn ang="0">
                  <a:pos x="2024" y="16"/>
                </a:cxn>
                <a:cxn ang="0">
                  <a:pos x="2112" y="8"/>
                </a:cxn>
                <a:cxn ang="0">
                  <a:pos x="2216" y="0"/>
                </a:cxn>
                <a:cxn ang="0">
                  <a:pos x="2408" y="0"/>
                </a:cxn>
                <a:cxn ang="0">
                  <a:pos x="2552" y="0"/>
                </a:cxn>
                <a:cxn ang="0">
                  <a:pos x="2656" y="8"/>
                </a:cxn>
                <a:cxn ang="0">
                  <a:pos x="2744" y="16"/>
                </a:cxn>
                <a:cxn ang="0">
                  <a:pos x="2792" y="16"/>
                </a:cxn>
                <a:cxn ang="0">
                  <a:pos x="2880" y="8"/>
                </a:cxn>
                <a:cxn ang="0">
                  <a:pos x="2984" y="0"/>
                </a:cxn>
                <a:cxn ang="0">
                  <a:pos x="3176" y="0"/>
                </a:cxn>
                <a:cxn ang="0">
                  <a:pos x="3320" y="0"/>
                </a:cxn>
                <a:cxn ang="0">
                  <a:pos x="3424" y="8"/>
                </a:cxn>
                <a:cxn ang="0">
                  <a:pos x="3512" y="16"/>
                </a:cxn>
                <a:cxn ang="0">
                  <a:pos x="3560" y="16"/>
                </a:cxn>
                <a:cxn ang="0">
                  <a:pos x="3648" y="8"/>
                </a:cxn>
                <a:cxn ang="0">
                  <a:pos x="3752" y="0"/>
                </a:cxn>
                <a:cxn ang="0">
                  <a:pos x="3944" y="0"/>
                </a:cxn>
                <a:cxn ang="0">
                  <a:pos x="4088" y="0"/>
                </a:cxn>
                <a:cxn ang="0">
                  <a:pos x="4192" y="8"/>
                </a:cxn>
                <a:cxn ang="0">
                  <a:pos x="4280" y="16"/>
                </a:cxn>
                <a:cxn ang="0">
                  <a:pos x="4328" y="16"/>
                </a:cxn>
                <a:cxn ang="0">
                  <a:pos x="4416" y="8"/>
                </a:cxn>
                <a:cxn ang="0">
                  <a:pos x="4520" y="0"/>
                </a:cxn>
                <a:cxn ang="0">
                  <a:pos x="4712" y="0"/>
                </a:cxn>
                <a:cxn ang="0">
                  <a:pos x="4856" y="0"/>
                </a:cxn>
                <a:cxn ang="0">
                  <a:pos x="4960" y="8"/>
                </a:cxn>
                <a:cxn ang="0">
                  <a:pos x="5048" y="16"/>
                </a:cxn>
                <a:cxn ang="0">
                  <a:pos x="5096" y="16"/>
                </a:cxn>
                <a:cxn ang="0">
                  <a:pos x="5184" y="8"/>
                </a:cxn>
                <a:cxn ang="0">
                  <a:pos x="5288" y="0"/>
                </a:cxn>
                <a:cxn ang="0">
                  <a:pos x="5480" y="0"/>
                </a:cxn>
                <a:cxn ang="0">
                  <a:pos x="5624" y="0"/>
                </a:cxn>
                <a:cxn ang="0">
                  <a:pos x="5728" y="8"/>
                </a:cxn>
                <a:cxn ang="0">
                  <a:pos x="5816" y="16"/>
                </a:cxn>
                <a:cxn ang="0">
                  <a:pos x="5864" y="16"/>
                </a:cxn>
                <a:cxn ang="0">
                  <a:pos x="5952" y="8"/>
                </a:cxn>
                <a:cxn ang="0">
                  <a:pos x="6056" y="0"/>
                </a:cxn>
              </a:cxnLst>
              <a:rect l="0" t="0" r="r" b="b"/>
              <a:pathLst>
                <a:path w="6112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  <a:moveTo>
                    <a:pt x="3464" y="0"/>
                  </a:moveTo>
                  <a:lnTo>
                    <a:pt x="3512" y="0"/>
                  </a:lnTo>
                  <a:cubicBezTo>
                    <a:pt x="3517" y="0"/>
                    <a:pt x="3520" y="4"/>
                    <a:pt x="3520" y="8"/>
                  </a:cubicBezTo>
                  <a:cubicBezTo>
                    <a:pt x="3520" y="13"/>
                    <a:pt x="3517" y="16"/>
                    <a:pt x="3512" y="16"/>
                  </a:cubicBezTo>
                  <a:lnTo>
                    <a:pt x="3464" y="16"/>
                  </a:lnTo>
                  <a:cubicBezTo>
                    <a:pt x="3460" y="16"/>
                    <a:pt x="3456" y="13"/>
                    <a:pt x="3456" y="8"/>
                  </a:cubicBezTo>
                  <a:cubicBezTo>
                    <a:pt x="3456" y="4"/>
                    <a:pt x="3460" y="0"/>
                    <a:pt x="3464" y="0"/>
                  </a:cubicBezTo>
                  <a:close/>
                  <a:moveTo>
                    <a:pt x="3560" y="0"/>
                  </a:moveTo>
                  <a:lnTo>
                    <a:pt x="3608" y="0"/>
                  </a:lnTo>
                  <a:cubicBezTo>
                    <a:pt x="3613" y="0"/>
                    <a:pt x="3616" y="4"/>
                    <a:pt x="3616" y="8"/>
                  </a:cubicBezTo>
                  <a:cubicBezTo>
                    <a:pt x="3616" y="13"/>
                    <a:pt x="3613" y="16"/>
                    <a:pt x="3608" y="16"/>
                  </a:cubicBezTo>
                  <a:lnTo>
                    <a:pt x="3560" y="16"/>
                  </a:lnTo>
                  <a:cubicBezTo>
                    <a:pt x="3556" y="16"/>
                    <a:pt x="3552" y="13"/>
                    <a:pt x="3552" y="8"/>
                  </a:cubicBezTo>
                  <a:cubicBezTo>
                    <a:pt x="3552" y="4"/>
                    <a:pt x="3556" y="0"/>
                    <a:pt x="3560" y="0"/>
                  </a:cubicBezTo>
                  <a:close/>
                  <a:moveTo>
                    <a:pt x="3656" y="0"/>
                  </a:moveTo>
                  <a:lnTo>
                    <a:pt x="3704" y="0"/>
                  </a:lnTo>
                  <a:cubicBezTo>
                    <a:pt x="3709" y="0"/>
                    <a:pt x="3712" y="4"/>
                    <a:pt x="3712" y="8"/>
                  </a:cubicBezTo>
                  <a:cubicBezTo>
                    <a:pt x="3712" y="13"/>
                    <a:pt x="3709" y="16"/>
                    <a:pt x="3704" y="16"/>
                  </a:cubicBezTo>
                  <a:lnTo>
                    <a:pt x="3656" y="16"/>
                  </a:lnTo>
                  <a:cubicBezTo>
                    <a:pt x="3652" y="16"/>
                    <a:pt x="3648" y="13"/>
                    <a:pt x="3648" y="8"/>
                  </a:cubicBezTo>
                  <a:cubicBezTo>
                    <a:pt x="3648" y="4"/>
                    <a:pt x="3652" y="0"/>
                    <a:pt x="3656" y="0"/>
                  </a:cubicBezTo>
                  <a:close/>
                  <a:moveTo>
                    <a:pt x="3752" y="0"/>
                  </a:moveTo>
                  <a:lnTo>
                    <a:pt x="3800" y="0"/>
                  </a:lnTo>
                  <a:cubicBezTo>
                    <a:pt x="3805" y="0"/>
                    <a:pt x="3808" y="4"/>
                    <a:pt x="3808" y="8"/>
                  </a:cubicBezTo>
                  <a:cubicBezTo>
                    <a:pt x="3808" y="13"/>
                    <a:pt x="3805" y="16"/>
                    <a:pt x="3800" y="16"/>
                  </a:cubicBezTo>
                  <a:lnTo>
                    <a:pt x="3752" y="16"/>
                  </a:lnTo>
                  <a:cubicBezTo>
                    <a:pt x="3748" y="16"/>
                    <a:pt x="3744" y="13"/>
                    <a:pt x="3744" y="8"/>
                  </a:cubicBezTo>
                  <a:cubicBezTo>
                    <a:pt x="3744" y="4"/>
                    <a:pt x="3748" y="0"/>
                    <a:pt x="3752" y="0"/>
                  </a:cubicBezTo>
                  <a:close/>
                  <a:moveTo>
                    <a:pt x="3848" y="0"/>
                  </a:moveTo>
                  <a:lnTo>
                    <a:pt x="3896" y="0"/>
                  </a:lnTo>
                  <a:cubicBezTo>
                    <a:pt x="3901" y="0"/>
                    <a:pt x="3904" y="4"/>
                    <a:pt x="3904" y="8"/>
                  </a:cubicBezTo>
                  <a:cubicBezTo>
                    <a:pt x="3904" y="13"/>
                    <a:pt x="3901" y="16"/>
                    <a:pt x="3896" y="16"/>
                  </a:cubicBezTo>
                  <a:lnTo>
                    <a:pt x="3848" y="16"/>
                  </a:lnTo>
                  <a:cubicBezTo>
                    <a:pt x="3844" y="16"/>
                    <a:pt x="3840" y="13"/>
                    <a:pt x="3840" y="8"/>
                  </a:cubicBezTo>
                  <a:cubicBezTo>
                    <a:pt x="3840" y="4"/>
                    <a:pt x="3844" y="0"/>
                    <a:pt x="3848" y="0"/>
                  </a:cubicBezTo>
                  <a:close/>
                  <a:moveTo>
                    <a:pt x="3944" y="0"/>
                  </a:moveTo>
                  <a:lnTo>
                    <a:pt x="3992" y="0"/>
                  </a:lnTo>
                  <a:cubicBezTo>
                    <a:pt x="3997" y="0"/>
                    <a:pt x="4000" y="4"/>
                    <a:pt x="4000" y="8"/>
                  </a:cubicBezTo>
                  <a:cubicBezTo>
                    <a:pt x="4000" y="13"/>
                    <a:pt x="3997" y="16"/>
                    <a:pt x="3992" y="16"/>
                  </a:cubicBezTo>
                  <a:lnTo>
                    <a:pt x="3944" y="16"/>
                  </a:lnTo>
                  <a:cubicBezTo>
                    <a:pt x="3940" y="16"/>
                    <a:pt x="3936" y="13"/>
                    <a:pt x="3936" y="8"/>
                  </a:cubicBezTo>
                  <a:cubicBezTo>
                    <a:pt x="3936" y="4"/>
                    <a:pt x="3940" y="0"/>
                    <a:pt x="3944" y="0"/>
                  </a:cubicBezTo>
                  <a:close/>
                  <a:moveTo>
                    <a:pt x="4040" y="0"/>
                  </a:moveTo>
                  <a:lnTo>
                    <a:pt x="4088" y="0"/>
                  </a:lnTo>
                  <a:cubicBezTo>
                    <a:pt x="4093" y="0"/>
                    <a:pt x="4096" y="4"/>
                    <a:pt x="4096" y="8"/>
                  </a:cubicBezTo>
                  <a:cubicBezTo>
                    <a:pt x="4096" y="13"/>
                    <a:pt x="4093" y="16"/>
                    <a:pt x="4088" y="16"/>
                  </a:cubicBezTo>
                  <a:lnTo>
                    <a:pt x="4040" y="16"/>
                  </a:lnTo>
                  <a:cubicBezTo>
                    <a:pt x="4036" y="16"/>
                    <a:pt x="4032" y="13"/>
                    <a:pt x="4032" y="8"/>
                  </a:cubicBezTo>
                  <a:cubicBezTo>
                    <a:pt x="4032" y="4"/>
                    <a:pt x="4036" y="0"/>
                    <a:pt x="4040" y="0"/>
                  </a:cubicBezTo>
                  <a:close/>
                  <a:moveTo>
                    <a:pt x="4136" y="0"/>
                  </a:moveTo>
                  <a:lnTo>
                    <a:pt x="4184" y="0"/>
                  </a:lnTo>
                  <a:cubicBezTo>
                    <a:pt x="4189" y="0"/>
                    <a:pt x="4192" y="4"/>
                    <a:pt x="4192" y="8"/>
                  </a:cubicBezTo>
                  <a:cubicBezTo>
                    <a:pt x="4192" y="13"/>
                    <a:pt x="4189" y="16"/>
                    <a:pt x="4184" y="16"/>
                  </a:cubicBezTo>
                  <a:lnTo>
                    <a:pt x="4136" y="16"/>
                  </a:lnTo>
                  <a:cubicBezTo>
                    <a:pt x="4132" y="16"/>
                    <a:pt x="4128" y="13"/>
                    <a:pt x="4128" y="8"/>
                  </a:cubicBezTo>
                  <a:cubicBezTo>
                    <a:pt x="4128" y="4"/>
                    <a:pt x="4132" y="0"/>
                    <a:pt x="4136" y="0"/>
                  </a:cubicBezTo>
                  <a:close/>
                  <a:moveTo>
                    <a:pt x="4232" y="0"/>
                  </a:moveTo>
                  <a:lnTo>
                    <a:pt x="4280" y="0"/>
                  </a:lnTo>
                  <a:cubicBezTo>
                    <a:pt x="4285" y="0"/>
                    <a:pt x="4288" y="4"/>
                    <a:pt x="4288" y="8"/>
                  </a:cubicBezTo>
                  <a:cubicBezTo>
                    <a:pt x="4288" y="13"/>
                    <a:pt x="4285" y="16"/>
                    <a:pt x="4280" y="16"/>
                  </a:cubicBezTo>
                  <a:lnTo>
                    <a:pt x="4232" y="16"/>
                  </a:lnTo>
                  <a:cubicBezTo>
                    <a:pt x="4228" y="16"/>
                    <a:pt x="4224" y="13"/>
                    <a:pt x="4224" y="8"/>
                  </a:cubicBezTo>
                  <a:cubicBezTo>
                    <a:pt x="4224" y="4"/>
                    <a:pt x="4228" y="0"/>
                    <a:pt x="4232" y="0"/>
                  </a:cubicBezTo>
                  <a:close/>
                  <a:moveTo>
                    <a:pt x="4328" y="0"/>
                  </a:moveTo>
                  <a:lnTo>
                    <a:pt x="4376" y="0"/>
                  </a:lnTo>
                  <a:cubicBezTo>
                    <a:pt x="4381" y="0"/>
                    <a:pt x="4384" y="4"/>
                    <a:pt x="4384" y="8"/>
                  </a:cubicBezTo>
                  <a:cubicBezTo>
                    <a:pt x="4384" y="13"/>
                    <a:pt x="4381" y="16"/>
                    <a:pt x="4376" y="16"/>
                  </a:cubicBezTo>
                  <a:lnTo>
                    <a:pt x="4328" y="16"/>
                  </a:lnTo>
                  <a:cubicBezTo>
                    <a:pt x="4324" y="16"/>
                    <a:pt x="4320" y="13"/>
                    <a:pt x="4320" y="8"/>
                  </a:cubicBezTo>
                  <a:cubicBezTo>
                    <a:pt x="4320" y="4"/>
                    <a:pt x="4324" y="0"/>
                    <a:pt x="4328" y="0"/>
                  </a:cubicBezTo>
                  <a:close/>
                  <a:moveTo>
                    <a:pt x="4424" y="0"/>
                  </a:moveTo>
                  <a:lnTo>
                    <a:pt x="4472" y="0"/>
                  </a:lnTo>
                  <a:cubicBezTo>
                    <a:pt x="4477" y="0"/>
                    <a:pt x="4480" y="4"/>
                    <a:pt x="4480" y="8"/>
                  </a:cubicBezTo>
                  <a:cubicBezTo>
                    <a:pt x="4480" y="13"/>
                    <a:pt x="4477" y="16"/>
                    <a:pt x="4472" y="16"/>
                  </a:cubicBezTo>
                  <a:lnTo>
                    <a:pt x="4424" y="16"/>
                  </a:lnTo>
                  <a:cubicBezTo>
                    <a:pt x="4420" y="16"/>
                    <a:pt x="4416" y="13"/>
                    <a:pt x="4416" y="8"/>
                  </a:cubicBezTo>
                  <a:cubicBezTo>
                    <a:pt x="4416" y="4"/>
                    <a:pt x="4420" y="0"/>
                    <a:pt x="4424" y="0"/>
                  </a:cubicBezTo>
                  <a:close/>
                  <a:moveTo>
                    <a:pt x="4520" y="0"/>
                  </a:moveTo>
                  <a:lnTo>
                    <a:pt x="4568" y="0"/>
                  </a:lnTo>
                  <a:cubicBezTo>
                    <a:pt x="4573" y="0"/>
                    <a:pt x="4576" y="4"/>
                    <a:pt x="4576" y="8"/>
                  </a:cubicBezTo>
                  <a:cubicBezTo>
                    <a:pt x="4576" y="13"/>
                    <a:pt x="4573" y="16"/>
                    <a:pt x="4568" y="16"/>
                  </a:cubicBezTo>
                  <a:lnTo>
                    <a:pt x="4520" y="16"/>
                  </a:lnTo>
                  <a:cubicBezTo>
                    <a:pt x="4516" y="16"/>
                    <a:pt x="4512" y="13"/>
                    <a:pt x="4512" y="8"/>
                  </a:cubicBezTo>
                  <a:cubicBezTo>
                    <a:pt x="4512" y="4"/>
                    <a:pt x="4516" y="0"/>
                    <a:pt x="4520" y="0"/>
                  </a:cubicBezTo>
                  <a:close/>
                  <a:moveTo>
                    <a:pt x="4616" y="0"/>
                  </a:moveTo>
                  <a:lnTo>
                    <a:pt x="4664" y="0"/>
                  </a:lnTo>
                  <a:cubicBezTo>
                    <a:pt x="4669" y="0"/>
                    <a:pt x="4672" y="4"/>
                    <a:pt x="4672" y="8"/>
                  </a:cubicBezTo>
                  <a:cubicBezTo>
                    <a:pt x="4672" y="13"/>
                    <a:pt x="4669" y="16"/>
                    <a:pt x="4664" y="16"/>
                  </a:cubicBezTo>
                  <a:lnTo>
                    <a:pt x="4616" y="16"/>
                  </a:lnTo>
                  <a:cubicBezTo>
                    <a:pt x="4612" y="16"/>
                    <a:pt x="4608" y="13"/>
                    <a:pt x="4608" y="8"/>
                  </a:cubicBezTo>
                  <a:cubicBezTo>
                    <a:pt x="4608" y="4"/>
                    <a:pt x="4612" y="0"/>
                    <a:pt x="4616" y="0"/>
                  </a:cubicBezTo>
                  <a:close/>
                  <a:moveTo>
                    <a:pt x="4712" y="0"/>
                  </a:moveTo>
                  <a:lnTo>
                    <a:pt x="4760" y="0"/>
                  </a:lnTo>
                  <a:cubicBezTo>
                    <a:pt x="4765" y="0"/>
                    <a:pt x="4768" y="4"/>
                    <a:pt x="4768" y="8"/>
                  </a:cubicBezTo>
                  <a:cubicBezTo>
                    <a:pt x="4768" y="13"/>
                    <a:pt x="4765" y="16"/>
                    <a:pt x="4760" y="16"/>
                  </a:cubicBezTo>
                  <a:lnTo>
                    <a:pt x="4712" y="16"/>
                  </a:lnTo>
                  <a:cubicBezTo>
                    <a:pt x="4708" y="16"/>
                    <a:pt x="4704" y="13"/>
                    <a:pt x="4704" y="8"/>
                  </a:cubicBezTo>
                  <a:cubicBezTo>
                    <a:pt x="4704" y="4"/>
                    <a:pt x="4708" y="0"/>
                    <a:pt x="4712" y="0"/>
                  </a:cubicBezTo>
                  <a:close/>
                  <a:moveTo>
                    <a:pt x="4808" y="0"/>
                  </a:moveTo>
                  <a:lnTo>
                    <a:pt x="4856" y="0"/>
                  </a:lnTo>
                  <a:cubicBezTo>
                    <a:pt x="4861" y="0"/>
                    <a:pt x="4864" y="4"/>
                    <a:pt x="4864" y="8"/>
                  </a:cubicBezTo>
                  <a:cubicBezTo>
                    <a:pt x="4864" y="13"/>
                    <a:pt x="4861" y="16"/>
                    <a:pt x="4856" y="16"/>
                  </a:cubicBezTo>
                  <a:lnTo>
                    <a:pt x="4808" y="16"/>
                  </a:lnTo>
                  <a:cubicBezTo>
                    <a:pt x="4804" y="16"/>
                    <a:pt x="4800" y="13"/>
                    <a:pt x="4800" y="8"/>
                  </a:cubicBezTo>
                  <a:cubicBezTo>
                    <a:pt x="4800" y="4"/>
                    <a:pt x="4804" y="0"/>
                    <a:pt x="4808" y="0"/>
                  </a:cubicBezTo>
                  <a:close/>
                  <a:moveTo>
                    <a:pt x="4904" y="0"/>
                  </a:moveTo>
                  <a:lnTo>
                    <a:pt x="4952" y="0"/>
                  </a:lnTo>
                  <a:cubicBezTo>
                    <a:pt x="4957" y="0"/>
                    <a:pt x="4960" y="4"/>
                    <a:pt x="4960" y="8"/>
                  </a:cubicBezTo>
                  <a:cubicBezTo>
                    <a:pt x="4960" y="13"/>
                    <a:pt x="4957" y="16"/>
                    <a:pt x="4952" y="16"/>
                  </a:cubicBezTo>
                  <a:lnTo>
                    <a:pt x="4904" y="16"/>
                  </a:lnTo>
                  <a:cubicBezTo>
                    <a:pt x="4900" y="16"/>
                    <a:pt x="4896" y="13"/>
                    <a:pt x="4896" y="8"/>
                  </a:cubicBezTo>
                  <a:cubicBezTo>
                    <a:pt x="4896" y="4"/>
                    <a:pt x="4900" y="0"/>
                    <a:pt x="4904" y="0"/>
                  </a:cubicBezTo>
                  <a:close/>
                  <a:moveTo>
                    <a:pt x="5000" y="0"/>
                  </a:moveTo>
                  <a:lnTo>
                    <a:pt x="5048" y="0"/>
                  </a:lnTo>
                  <a:cubicBezTo>
                    <a:pt x="5053" y="0"/>
                    <a:pt x="5056" y="4"/>
                    <a:pt x="5056" y="8"/>
                  </a:cubicBezTo>
                  <a:cubicBezTo>
                    <a:pt x="5056" y="13"/>
                    <a:pt x="5053" y="16"/>
                    <a:pt x="5048" y="16"/>
                  </a:cubicBezTo>
                  <a:lnTo>
                    <a:pt x="5000" y="16"/>
                  </a:lnTo>
                  <a:cubicBezTo>
                    <a:pt x="4996" y="16"/>
                    <a:pt x="4992" y="13"/>
                    <a:pt x="4992" y="8"/>
                  </a:cubicBezTo>
                  <a:cubicBezTo>
                    <a:pt x="4992" y="4"/>
                    <a:pt x="4996" y="0"/>
                    <a:pt x="5000" y="0"/>
                  </a:cubicBezTo>
                  <a:close/>
                  <a:moveTo>
                    <a:pt x="5096" y="0"/>
                  </a:moveTo>
                  <a:lnTo>
                    <a:pt x="5144" y="0"/>
                  </a:lnTo>
                  <a:cubicBezTo>
                    <a:pt x="5149" y="0"/>
                    <a:pt x="5152" y="4"/>
                    <a:pt x="5152" y="8"/>
                  </a:cubicBezTo>
                  <a:cubicBezTo>
                    <a:pt x="5152" y="13"/>
                    <a:pt x="5149" y="16"/>
                    <a:pt x="5144" y="16"/>
                  </a:cubicBezTo>
                  <a:lnTo>
                    <a:pt x="5096" y="16"/>
                  </a:lnTo>
                  <a:cubicBezTo>
                    <a:pt x="5092" y="16"/>
                    <a:pt x="5088" y="13"/>
                    <a:pt x="5088" y="8"/>
                  </a:cubicBezTo>
                  <a:cubicBezTo>
                    <a:pt x="5088" y="4"/>
                    <a:pt x="5092" y="0"/>
                    <a:pt x="5096" y="0"/>
                  </a:cubicBezTo>
                  <a:close/>
                  <a:moveTo>
                    <a:pt x="5192" y="0"/>
                  </a:moveTo>
                  <a:lnTo>
                    <a:pt x="5240" y="0"/>
                  </a:lnTo>
                  <a:cubicBezTo>
                    <a:pt x="5245" y="0"/>
                    <a:pt x="5248" y="4"/>
                    <a:pt x="5248" y="8"/>
                  </a:cubicBezTo>
                  <a:cubicBezTo>
                    <a:pt x="5248" y="13"/>
                    <a:pt x="5245" y="16"/>
                    <a:pt x="5240" y="16"/>
                  </a:cubicBezTo>
                  <a:lnTo>
                    <a:pt x="5192" y="16"/>
                  </a:lnTo>
                  <a:cubicBezTo>
                    <a:pt x="5188" y="16"/>
                    <a:pt x="5184" y="13"/>
                    <a:pt x="5184" y="8"/>
                  </a:cubicBezTo>
                  <a:cubicBezTo>
                    <a:pt x="5184" y="4"/>
                    <a:pt x="5188" y="0"/>
                    <a:pt x="5192" y="0"/>
                  </a:cubicBezTo>
                  <a:close/>
                  <a:moveTo>
                    <a:pt x="5288" y="0"/>
                  </a:moveTo>
                  <a:lnTo>
                    <a:pt x="5336" y="0"/>
                  </a:lnTo>
                  <a:cubicBezTo>
                    <a:pt x="5341" y="0"/>
                    <a:pt x="5344" y="4"/>
                    <a:pt x="5344" y="8"/>
                  </a:cubicBezTo>
                  <a:cubicBezTo>
                    <a:pt x="5344" y="13"/>
                    <a:pt x="5341" y="16"/>
                    <a:pt x="5336" y="16"/>
                  </a:cubicBezTo>
                  <a:lnTo>
                    <a:pt x="5288" y="16"/>
                  </a:lnTo>
                  <a:cubicBezTo>
                    <a:pt x="5284" y="16"/>
                    <a:pt x="5280" y="13"/>
                    <a:pt x="5280" y="8"/>
                  </a:cubicBezTo>
                  <a:cubicBezTo>
                    <a:pt x="5280" y="4"/>
                    <a:pt x="5284" y="0"/>
                    <a:pt x="5288" y="0"/>
                  </a:cubicBezTo>
                  <a:close/>
                  <a:moveTo>
                    <a:pt x="5384" y="0"/>
                  </a:moveTo>
                  <a:lnTo>
                    <a:pt x="5432" y="0"/>
                  </a:lnTo>
                  <a:cubicBezTo>
                    <a:pt x="5437" y="0"/>
                    <a:pt x="5440" y="4"/>
                    <a:pt x="5440" y="8"/>
                  </a:cubicBezTo>
                  <a:cubicBezTo>
                    <a:pt x="5440" y="13"/>
                    <a:pt x="5437" y="16"/>
                    <a:pt x="5432" y="16"/>
                  </a:cubicBezTo>
                  <a:lnTo>
                    <a:pt x="5384" y="16"/>
                  </a:lnTo>
                  <a:cubicBezTo>
                    <a:pt x="5380" y="16"/>
                    <a:pt x="5376" y="13"/>
                    <a:pt x="5376" y="8"/>
                  </a:cubicBezTo>
                  <a:cubicBezTo>
                    <a:pt x="5376" y="4"/>
                    <a:pt x="5380" y="0"/>
                    <a:pt x="5384" y="0"/>
                  </a:cubicBezTo>
                  <a:close/>
                  <a:moveTo>
                    <a:pt x="5480" y="0"/>
                  </a:moveTo>
                  <a:lnTo>
                    <a:pt x="5528" y="0"/>
                  </a:lnTo>
                  <a:cubicBezTo>
                    <a:pt x="5533" y="0"/>
                    <a:pt x="5536" y="4"/>
                    <a:pt x="5536" y="8"/>
                  </a:cubicBezTo>
                  <a:cubicBezTo>
                    <a:pt x="5536" y="13"/>
                    <a:pt x="5533" y="16"/>
                    <a:pt x="5528" y="16"/>
                  </a:cubicBezTo>
                  <a:lnTo>
                    <a:pt x="5480" y="16"/>
                  </a:lnTo>
                  <a:cubicBezTo>
                    <a:pt x="5476" y="16"/>
                    <a:pt x="5472" y="13"/>
                    <a:pt x="5472" y="8"/>
                  </a:cubicBezTo>
                  <a:cubicBezTo>
                    <a:pt x="5472" y="4"/>
                    <a:pt x="5476" y="0"/>
                    <a:pt x="5480" y="0"/>
                  </a:cubicBezTo>
                  <a:close/>
                  <a:moveTo>
                    <a:pt x="5576" y="0"/>
                  </a:moveTo>
                  <a:lnTo>
                    <a:pt x="5624" y="0"/>
                  </a:lnTo>
                  <a:cubicBezTo>
                    <a:pt x="5629" y="0"/>
                    <a:pt x="5632" y="4"/>
                    <a:pt x="5632" y="8"/>
                  </a:cubicBezTo>
                  <a:cubicBezTo>
                    <a:pt x="5632" y="13"/>
                    <a:pt x="5629" y="16"/>
                    <a:pt x="5624" y="16"/>
                  </a:cubicBezTo>
                  <a:lnTo>
                    <a:pt x="5576" y="16"/>
                  </a:lnTo>
                  <a:cubicBezTo>
                    <a:pt x="5572" y="16"/>
                    <a:pt x="5568" y="13"/>
                    <a:pt x="5568" y="8"/>
                  </a:cubicBezTo>
                  <a:cubicBezTo>
                    <a:pt x="5568" y="4"/>
                    <a:pt x="5572" y="0"/>
                    <a:pt x="5576" y="0"/>
                  </a:cubicBezTo>
                  <a:close/>
                  <a:moveTo>
                    <a:pt x="5672" y="0"/>
                  </a:moveTo>
                  <a:lnTo>
                    <a:pt x="5720" y="0"/>
                  </a:lnTo>
                  <a:cubicBezTo>
                    <a:pt x="5725" y="0"/>
                    <a:pt x="5728" y="4"/>
                    <a:pt x="5728" y="8"/>
                  </a:cubicBezTo>
                  <a:cubicBezTo>
                    <a:pt x="5728" y="13"/>
                    <a:pt x="5725" y="16"/>
                    <a:pt x="5720" y="16"/>
                  </a:cubicBezTo>
                  <a:lnTo>
                    <a:pt x="5672" y="16"/>
                  </a:lnTo>
                  <a:cubicBezTo>
                    <a:pt x="5668" y="16"/>
                    <a:pt x="5664" y="13"/>
                    <a:pt x="5664" y="8"/>
                  </a:cubicBezTo>
                  <a:cubicBezTo>
                    <a:pt x="5664" y="4"/>
                    <a:pt x="5668" y="0"/>
                    <a:pt x="5672" y="0"/>
                  </a:cubicBezTo>
                  <a:close/>
                  <a:moveTo>
                    <a:pt x="5768" y="0"/>
                  </a:moveTo>
                  <a:lnTo>
                    <a:pt x="5816" y="0"/>
                  </a:lnTo>
                  <a:cubicBezTo>
                    <a:pt x="5821" y="0"/>
                    <a:pt x="5824" y="4"/>
                    <a:pt x="5824" y="8"/>
                  </a:cubicBezTo>
                  <a:cubicBezTo>
                    <a:pt x="5824" y="13"/>
                    <a:pt x="5821" y="16"/>
                    <a:pt x="5816" y="16"/>
                  </a:cubicBezTo>
                  <a:lnTo>
                    <a:pt x="5768" y="16"/>
                  </a:lnTo>
                  <a:cubicBezTo>
                    <a:pt x="5764" y="16"/>
                    <a:pt x="5760" y="13"/>
                    <a:pt x="5760" y="8"/>
                  </a:cubicBezTo>
                  <a:cubicBezTo>
                    <a:pt x="5760" y="4"/>
                    <a:pt x="5764" y="0"/>
                    <a:pt x="5768" y="0"/>
                  </a:cubicBezTo>
                  <a:close/>
                  <a:moveTo>
                    <a:pt x="5864" y="0"/>
                  </a:moveTo>
                  <a:lnTo>
                    <a:pt x="5912" y="0"/>
                  </a:lnTo>
                  <a:cubicBezTo>
                    <a:pt x="5917" y="0"/>
                    <a:pt x="5920" y="4"/>
                    <a:pt x="5920" y="8"/>
                  </a:cubicBezTo>
                  <a:cubicBezTo>
                    <a:pt x="5920" y="13"/>
                    <a:pt x="5917" y="16"/>
                    <a:pt x="5912" y="16"/>
                  </a:cubicBezTo>
                  <a:lnTo>
                    <a:pt x="5864" y="16"/>
                  </a:lnTo>
                  <a:cubicBezTo>
                    <a:pt x="5860" y="16"/>
                    <a:pt x="5856" y="13"/>
                    <a:pt x="5856" y="8"/>
                  </a:cubicBezTo>
                  <a:cubicBezTo>
                    <a:pt x="5856" y="4"/>
                    <a:pt x="5860" y="0"/>
                    <a:pt x="5864" y="0"/>
                  </a:cubicBezTo>
                  <a:close/>
                  <a:moveTo>
                    <a:pt x="5960" y="0"/>
                  </a:moveTo>
                  <a:lnTo>
                    <a:pt x="6008" y="0"/>
                  </a:lnTo>
                  <a:cubicBezTo>
                    <a:pt x="6013" y="0"/>
                    <a:pt x="6016" y="4"/>
                    <a:pt x="6016" y="8"/>
                  </a:cubicBezTo>
                  <a:cubicBezTo>
                    <a:pt x="6016" y="13"/>
                    <a:pt x="6013" y="16"/>
                    <a:pt x="6008" y="16"/>
                  </a:cubicBezTo>
                  <a:lnTo>
                    <a:pt x="5960" y="16"/>
                  </a:lnTo>
                  <a:cubicBezTo>
                    <a:pt x="5956" y="16"/>
                    <a:pt x="5952" y="13"/>
                    <a:pt x="5952" y="8"/>
                  </a:cubicBezTo>
                  <a:cubicBezTo>
                    <a:pt x="5952" y="4"/>
                    <a:pt x="5956" y="0"/>
                    <a:pt x="5960" y="0"/>
                  </a:cubicBezTo>
                  <a:close/>
                  <a:moveTo>
                    <a:pt x="6056" y="0"/>
                  </a:moveTo>
                  <a:lnTo>
                    <a:pt x="6104" y="0"/>
                  </a:lnTo>
                  <a:cubicBezTo>
                    <a:pt x="6109" y="0"/>
                    <a:pt x="6112" y="4"/>
                    <a:pt x="6112" y="8"/>
                  </a:cubicBezTo>
                  <a:cubicBezTo>
                    <a:pt x="6112" y="13"/>
                    <a:pt x="6109" y="16"/>
                    <a:pt x="6104" y="16"/>
                  </a:cubicBezTo>
                  <a:lnTo>
                    <a:pt x="6056" y="16"/>
                  </a:lnTo>
                  <a:cubicBezTo>
                    <a:pt x="6052" y="16"/>
                    <a:pt x="6048" y="13"/>
                    <a:pt x="6048" y="8"/>
                  </a:cubicBezTo>
                  <a:cubicBezTo>
                    <a:pt x="6048" y="4"/>
                    <a:pt x="6052" y="0"/>
                    <a:pt x="6056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sp>
          <p:nvSpPr>
            <p:cNvPr id="140" name="Freeform 131">
              <a:extLst>
                <a:ext uri="{FF2B5EF4-FFF2-40B4-BE49-F238E27FC236}">
                  <a16:creationId xmlns:a16="http://schemas.microsoft.com/office/drawing/2014/main" id="{E59E0D71-0BA1-417B-AA89-C8039ED33A8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89" y="1823"/>
              <a:ext cx="2543" cy="12"/>
            </a:xfrm>
            <a:custGeom>
              <a:avLst/>
              <a:gdLst/>
              <a:ahLst/>
              <a:cxnLst>
                <a:cxn ang="0">
                  <a:pos x="56" y="16"/>
                </a:cxn>
                <a:cxn ang="0">
                  <a:pos x="104" y="0"/>
                </a:cxn>
                <a:cxn ang="0">
                  <a:pos x="104" y="16"/>
                </a:cxn>
                <a:cxn ang="0">
                  <a:pos x="248" y="0"/>
                </a:cxn>
                <a:cxn ang="0">
                  <a:pos x="192" y="8"/>
                </a:cxn>
                <a:cxn ang="0">
                  <a:pos x="352" y="8"/>
                </a:cxn>
                <a:cxn ang="0">
                  <a:pos x="296" y="0"/>
                </a:cxn>
                <a:cxn ang="0">
                  <a:pos x="440" y="16"/>
                </a:cxn>
                <a:cxn ang="0">
                  <a:pos x="488" y="0"/>
                </a:cxn>
                <a:cxn ang="0">
                  <a:pos x="488" y="16"/>
                </a:cxn>
                <a:cxn ang="0">
                  <a:pos x="632" y="0"/>
                </a:cxn>
                <a:cxn ang="0">
                  <a:pos x="576" y="8"/>
                </a:cxn>
                <a:cxn ang="0">
                  <a:pos x="736" y="8"/>
                </a:cxn>
                <a:cxn ang="0">
                  <a:pos x="680" y="0"/>
                </a:cxn>
                <a:cxn ang="0">
                  <a:pos x="824" y="16"/>
                </a:cxn>
                <a:cxn ang="0">
                  <a:pos x="872" y="0"/>
                </a:cxn>
                <a:cxn ang="0">
                  <a:pos x="872" y="16"/>
                </a:cxn>
                <a:cxn ang="0">
                  <a:pos x="1016" y="0"/>
                </a:cxn>
                <a:cxn ang="0">
                  <a:pos x="960" y="8"/>
                </a:cxn>
                <a:cxn ang="0">
                  <a:pos x="1120" y="8"/>
                </a:cxn>
                <a:cxn ang="0">
                  <a:pos x="1064" y="0"/>
                </a:cxn>
                <a:cxn ang="0">
                  <a:pos x="1208" y="16"/>
                </a:cxn>
                <a:cxn ang="0">
                  <a:pos x="1256" y="0"/>
                </a:cxn>
                <a:cxn ang="0">
                  <a:pos x="1256" y="16"/>
                </a:cxn>
                <a:cxn ang="0">
                  <a:pos x="1400" y="0"/>
                </a:cxn>
                <a:cxn ang="0">
                  <a:pos x="1344" y="8"/>
                </a:cxn>
                <a:cxn ang="0">
                  <a:pos x="1504" y="8"/>
                </a:cxn>
                <a:cxn ang="0">
                  <a:pos x="1448" y="0"/>
                </a:cxn>
                <a:cxn ang="0">
                  <a:pos x="1592" y="16"/>
                </a:cxn>
                <a:cxn ang="0">
                  <a:pos x="1640" y="0"/>
                </a:cxn>
                <a:cxn ang="0">
                  <a:pos x="1640" y="16"/>
                </a:cxn>
                <a:cxn ang="0">
                  <a:pos x="1784" y="0"/>
                </a:cxn>
                <a:cxn ang="0">
                  <a:pos x="1728" y="8"/>
                </a:cxn>
                <a:cxn ang="0">
                  <a:pos x="1888" y="8"/>
                </a:cxn>
                <a:cxn ang="0">
                  <a:pos x="1832" y="0"/>
                </a:cxn>
                <a:cxn ang="0">
                  <a:pos x="1976" y="16"/>
                </a:cxn>
                <a:cxn ang="0">
                  <a:pos x="2024" y="0"/>
                </a:cxn>
                <a:cxn ang="0">
                  <a:pos x="2024" y="16"/>
                </a:cxn>
                <a:cxn ang="0">
                  <a:pos x="2168" y="0"/>
                </a:cxn>
                <a:cxn ang="0">
                  <a:pos x="2112" y="8"/>
                </a:cxn>
                <a:cxn ang="0">
                  <a:pos x="2272" y="8"/>
                </a:cxn>
                <a:cxn ang="0">
                  <a:pos x="2216" y="0"/>
                </a:cxn>
                <a:cxn ang="0">
                  <a:pos x="2360" y="16"/>
                </a:cxn>
                <a:cxn ang="0">
                  <a:pos x="2408" y="0"/>
                </a:cxn>
                <a:cxn ang="0">
                  <a:pos x="2408" y="16"/>
                </a:cxn>
                <a:cxn ang="0">
                  <a:pos x="2552" y="0"/>
                </a:cxn>
                <a:cxn ang="0">
                  <a:pos x="2496" y="8"/>
                </a:cxn>
                <a:cxn ang="0">
                  <a:pos x="2656" y="8"/>
                </a:cxn>
                <a:cxn ang="0">
                  <a:pos x="2600" y="0"/>
                </a:cxn>
                <a:cxn ang="0">
                  <a:pos x="2744" y="16"/>
                </a:cxn>
                <a:cxn ang="0">
                  <a:pos x="2792" y="0"/>
                </a:cxn>
                <a:cxn ang="0">
                  <a:pos x="2792" y="16"/>
                </a:cxn>
                <a:cxn ang="0">
                  <a:pos x="2936" y="0"/>
                </a:cxn>
                <a:cxn ang="0">
                  <a:pos x="2880" y="8"/>
                </a:cxn>
                <a:cxn ang="0">
                  <a:pos x="3040" y="8"/>
                </a:cxn>
                <a:cxn ang="0">
                  <a:pos x="2984" y="0"/>
                </a:cxn>
                <a:cxn ang="0">
                  <a:pos x="3128" y="16"/>
                </a:cxn>
                <a:cxn ang="0">
                  <a:pos x="3176" y="0"/>
                </a:cxn>
                <a:cxn ang="0">
                  <a:pos x="3176" y="16"/>
                </a:cxn>
                <a:cxn ang="0">
                  <a:pos x="3320" y="0"/>
                </a:cxn>
                <a:cxn ang="0">
                  <a:pos x="3264" y="8"/>
                </a:cxn>
                <a:cxn ang="0">
                  <a:pos x="3424" y="8"/>
                </a:cxn>
                <a:cxn ang="0">
                  <a:pos x="3368" y="0"/>
                </a:cxn>
              </a:cxnLst>
              <a:rect l="0" t="0" r="r" b="b"/>
              <a:pathLst>
                <a:path w="3424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sp>
          <p:nvSpPr>
            <p:cNvPr id="141" name="Rectangle 140">
              <a:extLst>
                <a:ext uri="{FF2B5EF4-FFF2-40B4-BE49-F238E27FC236}">
                  <a16:creationId xmlns:a16="http://schemas.microsoft.com/office/drawing/2014/main" id="{D031567D-DBA4-4A55-9686-E2B21E99DF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357"/>
              <a:ext cx="115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 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2" name="Rectangle 141">
              <a:extLst>
                <a:ext uri="{FF2B5EF4-FFF2-40B4-BE49-F238E27FC236}">
                  <a16:creationId xmlns:a16="http://schemas.microsoft.com/office/drawing/2014/main" id="{28F3E23D-28CB-43D2-857F-20DF3C9D23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357"/>
              <a:ext cx="216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BA078AC1-7BCB-49B6-B19C-CE445E6E35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1574"/>
              <a:ext cx="148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73E0B922-9979-4F73-8D5E-82B83C3216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4" y="1607"/>
              <a:ext cx="286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20 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5" name="Rectangle 144">
              <a:extLst>
                <a:ext uri="{FF2B5EF4-FFF2-40B4-BE49-F238E27FC236}">
                  <a16:creationId xmlns:a16="http://schemas.microsoft.com/office/drawing/2014/main" id="{72B0158E-D9D7-46EF-B3B4-141A3BDED5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9" y="1607"/>
              <a:ext cx="216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id="{777FB871-0A28-481A-8065-B5A8BE26F0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1984"/>
              <a:ext cx="148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7" name="Rectangle 146">
              <a:extLst>
                <a:ext uri="{FF2B5EF4-FFF2-40B4-BE49-F238E27FC236}">
                  <a16:creationId xmlns:a16="http://schemas.microsoft.com/office/drawing/2014/main" id="{B2661982-1A9D-4E4A-9EC3-196895403A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4" y="1984"/>
              <a:ext cx="192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28 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862C36E2-C840-42FD-BDCD-DB18F9451E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9" y="1984"/>
              <a:ext cx="351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9" name="Rectangle 148">
              <a:extLst>
                <a:ext uri="{FF2B5EF4-FFF2-40B4-BE49-F238E27FC236}">
                  <a16:creationId xmlns:a16="http://schemas.microsoft.com/office/drawing/2014/main" id="{B7EBCCE3-52B5-43AA-ACA5-62B168D552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3307"/>
              <a:ext cx="148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9A225A37-E5D7-4055-A575-AE04D1CDF9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4" y="3334"/>
              <a:ext cx="192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40 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A8134F61-A1E3-4652-B783-F8E82E401C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9" y="3332"/>
              <a:ext cx="421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2" name="Rectangle 151">
              <a:extLst>
                <a:ext uri="{FF2B5EF4-FFF2-40B4-BE49-F238E27FC236}">
                  <a16:creationId xmlns:a16="http://schemas.microsoft.com/office/drawing/2014/main" id="{1C204317-1A58-43D5-980B-17F3849E20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1" y="4019"/>
              <a:ext cx="269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39.5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171F61D2-550A-4E84-B75D-AFA481CBC7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3" y="4013"/>
              <a:ext cx="269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40.5</a:t>
              </a:r>
              <a:endParaRPr lang="en-US" sz="5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17F3D22A-69D9-4D88-8BDA-08369DBB3D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7" y="4020"/>
              <a:ext cx="154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80</a:t>
              </a:r>
              <a:endParaRPr lang="en-US" sz="5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D901D485-0D10-4B26-8CDA-8A06FE2344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8" y="4020"/>
              <a:ext cx="230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120</a:t>
              </a:r>
              <a:endParaRPr lang="en-US" sz="5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6" name="Rectangle 155">
              <a:extLst>
                <a:ext uri="{FF2B5EF4-FFF2-40B4-BE49-F238E27FC236}">
                  <a16:creationId xmlns:a16="http://schemas.microsoft.com/office/drawing/2014/main" id="{C59F1A72-64B2-4000-8409-412F12AAC0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5" y="4020"/>
              <a:ext cx="83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5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705DFF9F-C411-43FC-9404-D73318DECA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3" y="4019"/>
              <a:ext cx="269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39.5</a:t>
              </a:r>
              <a:endParaRPr lang="en-US" sz="5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42D53963-7F1D-475B-AA89-E49EE74AC3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8" y="4020"/>
              <a:ext cx="45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9" name="Rectangle 158">
              <a:extLst>
                <a:ext uri="{FF2B5EF4-FFF2-40B4-BE49-F238E27FC236}">
                  <a16:creationId xmlns:a16="http://schemas.microsoft.com/office/drawing/2014/main" id="{79395D5A-1DA5-4744-894C-B4651CA25A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3" y="4019"/>
              <a:ext cx="444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40.5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B2D7F1E9-AF33-447C-95E6-A9C40667CE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1" y="4020"/>
              <a:ext cx="45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5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27334061-2EBC-4DF1-9385-B2203C7191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1" y="4020"/>
              <a:ext cx="154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80</a:t>
              </a:r>
              <a:endParaRPr lang="en-US" sz="5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2" name="Rectangle 161">
              <a:extLst>
                <a:ext uri="{FF2B5EF4-FFF2-40B4-BE49-F238E27FC236}">
                  <a16:creationId xmlns:a16="http://schemas.microsoft.com/office/drawing/2014/main" id="{6F5CA1C6-7466-45DF-87DD-3A11D2BB49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1" y="4020"/>
              <a:ext cx="45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5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B573D913-2A10-46CF-820D-5D6D81B030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4020"/>
              <a:ext cx="230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120</a:t>
              </a:r>
              <a:endParaRPr lang="en-US" sz="5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F2B9150E-8D31-47FF-95C2-DA8D1397D2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37" y="3515"/>
              <a:ext cx="321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Freq</a:t>
              </a: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 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5" name="Rectangle 164">
              <a:extLst>
                <a:ext uri="{FF2B5EF4-FFF2-40B4-BE49-F238E27FC236}">
                  <a16:creationId xmlns:a16="http://schemas.microsoft.com/office/drawing/2014/main" id="{C829B381-DE19-4D64-AE8A-4C14F0EF05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72" y="3515"/>
              <a:ext cx="38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[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6" name="Rectangle 165">
              <a:extLst>
                <a:ext uri="{FF2B5EF4-FFF2-40B4-BE49-F238E27FC236}">
                  <a16:creationId xmlns:a16="http://schemas.microsoft.com/office/drawing/2014/main" id="{5BF1304D-DD8D-4191-B49C-25B2AEF7E4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68" y="3515"/>
              <a:ext cx="286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MHz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7" name="Rectangle 166">
              <a:extLst>
                <a:ext uri="{FF2B5EF4-FFF2-40B4-BE49-F238E27FC236}">
                  <a16:creationId xmlns:a16="http://schemas.microsoft.com/office/drawing/2014/main" id="{97E5C702-B5B7-436E-AA42-309E0DA44B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66" y="3515"/>
              <a:ext cx="38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]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68" name="Line 175">
              <a:extLst>
                <a:ext uri="{FF2B5EF4-FFF2-40B4-BE49-F238E27FC236}">
                  <a16:creationId xmlns:a16="http://schemas.microsoft.com/office/drawing/2014/main" id="{3037F0CC-A60C-46A3-9EE7-13EBB4EE0B24}"/>
                </a:ext>
              </a:extLst>
            </p:cNvPr>
            <p:cNvCxnSpPr/>
            <p:nvPr/>
          </p:nvCxnSpPr>
          <p:spPr bwMode="auto">
            <a:xfrm>
              <a:off x="5676" y="687"/>
              <a:ext cx="285" cy="1142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9" name="Line 174">
              <a:extLst>
                <a:ext uri="{FF2B5EF4-FFF2-40B4-BE49-F238E27FC236}">
                  <a16:creationId xmlns:a16="http://schemas.microsoft.com/office/drawing/2014/main" id="{33E7A3B0-BB20-42AA-8799-F9312A3A1329}"/>
                </a:ext>
              </a:extLst>
            </p:cNvPr>
            <p:cNvCxnSpPr/>
            <p:nvPr/>
          </p:nvCxnSpPr>
          <p:spPr bwMode="auto">
            <a:xfrm>
              <a:off x="5961" y="1829"/>
              <a:ext cx="998" cy="428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70" name="Line 173">
              <a:extLst>
                <a:ext uri="{FF2B5EF4-FFF2-40B4-BE49-F238E27FC236}">
                  <a16:creationId xmlns:a16="http://schemas.microsoft.com/office/drawing/2014/main" id="{DA9B8D51-43EE-4D52-9942-30E2F9C363AD}"/>
                </a:ext>
              </a:extLst>
            </p:cNvPr>
            <p:cNvCxnSpPr/>
            <p:nvPr/>
          </p:nvCxnSpPr>
          <p:spPr bwMode="auto">
            <a:xfrm>
              <a:off x="6959" y="2257"/>
              <a:ext cx="1141" cy="1285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71" name="Freeform 162">
              <a:extLst>
                <a:ext uri="{FF2B5EF4-FFF2-40B4-BE49-F238E27FC236}">
                  <a16:creationId xmlns:a16="http://schemas.microsoft.com/office/drawing/2014/main" id="{2B4A882F-00EF-4311-B373-B60DF7EA9EA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51" y="3572"/>
              <a:ext cx="11" cy="405"/>
            </a:xfrm>
            <a:custGeom>
              <a:avLst/>
              <a:gdLst/>
              <a:ahLst/>
              <a:cxnLst>
                <a:cxn ang="0">
                  <a:pos x="0" y="536"/>
                </a:cxn>
                <a:cxn ang="0">
                  <a:pos x="0" y="488"/>
                </a:cxn>
                <a:cxn ang="0">
                  <a:pos x="8" y="480"/>
                </a:cxn>
                <a:cxn ang="0">
                  <a:pos x="16" y="488"/>
                </a:cxn>
                <a:cxn ang="0">
                  <a:pos x="16" y="536"/>
                </a:cxn>
                <a:cxn ang="0">
                  <a:pos x="8" y="544"/>
                </a:cxn>
                <a:cxn ang="0">
                  <a:pos x="0" y="536"/>
                </a:cxn>
                <a:cxn ang="0">
                  <a:pos x="0" y="440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440"/>
                </a:cxn>
                <a:cxn ang="0">
                  <a:pos x="8" y="448"/>
                </a:cxn>
                <a:cxn ang="0">
                  <a:pos x="0" y="440"/>
                </a:cxn>
                <a:cxn ang="0">
                  <a:pos x="0" y="344"/>
                </a:cxn>
                <a:cxn ang="0">
                  <a:pos x="0" y="296"/>
                </a:cxn>
                <a:cxn ang="0">
                  <a:pos x="8" y="288"/>
                </a:cxn>
                <a:cxn ang="0">
                  <a:pos x="16" y="296"/>
                </a:cxn>
                <a:cxn ang="0">
                  <a:pos x="16" y="344"/>
                </a:cxn>
                <a:cxn ang="0">
                  <a:pos x="8" y="352"/>
                </a:cxn>
                <a:cxn ang="0">
                  <a:pos x="0" y="344"/>
                </a:cxn>
                <a:cxn ang="0">
                  <a:pos x="0" y="248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248"/>
                </a:cxn>
                <a:cxn ang="0">
                  <a:pos x="8" y="256"/>
                </a:cxn>
                <a:cxn ang="0">
                  <a:pos x="0" y="248"/>
                </a:cxn>
                <a:cxn ang="0">
                  <a:pos x="0" y="152"/>
                </a:cxn>
                <a:cxn ang="0">
                  <a:pos x="0" y="104"/>
                </a:cxn>
                <a:cxn ang="0">
                  <a:pos x="8" y="96"/>
                </a:cxn>
                <a:cxn ang="0">
                  <a:pos x="16" y="104"/>
                </a:cxn>
                <a:cxn ang="0">
                  <a:pos x="16" y="152"/>
                </a:cxn>
                <a:cxn ang="0">
                  <a:pos x="8" y="160"/>
                </a:cxn>
                <a:cxn ang="0">
                  <a:pos x="0" y="152"/>
                </a:cxn>
                <a:cxn ang="0">
                  <a:pos x="0" y="5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56"/>
                </a:cxn>
                <a:cxn ang="0">
                  <a:pos x="8" y="64"/>
                </a:cxn>
                <a:cxn ang="0">
                  <a:pos x="0" y="56"/>
                </a:cxn>
              </a:cxnLst>
              <a:rect l="0" t="0" r="r" b="b"/>
              <a:pathLst>
                <a:path w="16" h="544"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sp>
          <p:nvSpPr>
            <p:cNvPr id="172" name="Freeform 163">
              <a:extLst>
                <a:ext uri="{FF2B5EF4-FFF2-40B4-BE49-F238E27FC236}">
                  <a16:creationId xmlns:a16="http://schemas.microsoft.com/office/drawing/2014/main" id="{E00A9667-8A80-4056-9D84-4D6752817A9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70" y="717"/>
              <a:ext cx="12" cy="3260"/>
            </a:xfrm>
            <a:custGeom>
              <a:avLst/>
              <a:gdLst/>
              <a:ahLst/>
              <a:cxnLst>
                <a:cxn ang="0">
                  <a:pos x="8" y="4384"/>
                </a:cxn>
                <a:cxn ang="0">
                  <a:pos x="16" y="4280"/>
                </a:cxn>
                <a:cxn ang="0">
                  <a:pos x="16" y="4136"/>
                </a:cxn>
                <a:cxn ang="0">
                  <a:pos x="8" y="4032"/>
                </a:cxn>
                <a:cxn ang="0">
                  <a:pos x="0" y="3944"/>
                </a:cxn>
                <a:cxn ang="0">
                  <a:pos x="0" y="3896"/>
                </a:cxn>
                <a:cxn ang="0">
                  <a:pos x="0" y="3896"/>
                </a:cxn>
                <a:cxn ang="0">
                  <a:pos x="8" y="3808"/>
                </a:cxn>
                <a:cxn ang="0">
                  <a:pos x="16" y="3704"/>
                </a:cxn>
                <a:cxn ang="0">
                  <a:pos x="16" y="3560"/>
                </a:cxn>
                <a:cxn ang="0">
                  <a:pos x="8" y="3456"/>
                </a:cxn>
                <a:cxn ang="0">
                  <a:pos x="0" y="3368"/>
                </a:cxn>
                <a:cxn ang="0">
                  <a:pos x="0" y="3320"/>
                </a:cxn>
                <a:cxn ang="0">
                  <a:pos x="0" y="3320"/>
                </a:cxn>
                <a:cxn ang="0">
                  <a:pos x="8" y="3232"/>
                </a:cxn>
                <a:cxn ang="0">
                  <a:pos x="16" y="3128"/>
                </a:cxn>
                <a:cxn ang="0">
                  <a:pos x="16" y="2984"/>
                </a:cxn>
                <a:cxn ang="0">
                  <a:pos x="8" y="2880"/>
                </a:cxn>
                <a:cxn ang="0">
                  <a:pos x="0" y="2792"/>
                </a:cxn>
                <a:cxn ang="0">
                  <a:pos x="0" y="2744"/>
                </a:cxn>
                <a:cxn ang="0">
                  <a:pos x="0" y="2744"/>
                </a:cxn>
                <a:cxn ang="0">
                  <a:pos x="8" y="2656"/>
                </a:cxn>
                <a:cxn ang="0">
                  <a:pos x="16" y="2552"/>
                </a:cxn>
                <a:cxn ang="0">
                  <a:pos x="16" y="2408"/>
                </a:cxn>
                <a:cxn ang="0">
                  <a:pos x="8" y="2304"/>
                </a:cxn>
                <a:cxn ang="0">
                  <a:pos x="0" y="2216"/>
                </a:cxn>
                <a:cxn ang="0">
                  <a:pos x="0" y="2168"/>
                </a:cxn>
                <a:cxn ang="0">
                  <a:pos x="0" y="2168"/>
                </a:cxn>
                <a:cxn ang="0">
                  <a:pos x="8" y="2080"/>
                </a:cxn>
                <a:cxn ang="0">
                  <a:pos x="16" y="1976"/>
                </a:cxn>
                <a:cxn ang="0">
                  <a:pos x="16" y="1832"/>
                </a:cxn>
                <a:cxn ang="0">
                  <a:pos x="8" y="1728"/>
                </a:cxn>
                <a:cxn ang="0">
                  <a:pos x="0" y="1640"/>
                </a:cxn>
                <a:cxn ang="0">
                  <a:pos x="0" y="1592"/>
                </a:cxn>
                <a:cxn ang="0">
                  <a:pos x="0" y="1592"/>
                </a:cxn>
                <a:cxn ang="0">
                  <a:pos x="8" y="1504"/>
                </a:cxn>
                <a:cxn ang="0">
                  <a:pos x="16" y="1400"/>
                </a:cxn>
                <a:cxn ang="0">
                  <a:pos x="16" y="1256"/>
                </a:cxn>
                <a:cxn ang="0">
                  <a:pos x="8" y="1152"/>
                </a:cxn>
                <a:cxn ang="0">
                  <a:pos x="0" y="1064"/>
                </a:cxn>
                <a:cxn ang="0">
                  <a:pos x="0" y="1016"/>
                </a:cxn>
                <a:cxn ang="0">
                  <a:pos x="0" y="1016"/>
                </a:cxn>
                <a:cxn ang="0">
                  <a:pos x="8" y="928"/>
                </a:cxn>
                <a:cxn ang="0">
                  <a:pos x="16" y="824"/>
                </a:cxn>
                <a:cxn ang="0">
                  <a:pos x="16" y="680"/>
                </a:cxn>
                <a:cxn ang="0">
                  <a:pos x="8" y="576"/>
                </a:cxn>
                <a:cxn ang="0">
                  <a:pos x="0" y="488"/>
                </a:cxn>
                <a:cxn ang="0">
                  <a:pos x="0" y="440"/>
                </a:cxn>
                <a:cxn ang="0">
                  <a:pos x="0" y="440"/>
                </a:cxn>
                <a:cxn ang="0">
                  <a:pos x="8" y="352"/>
                </a:cxn>
                <a:cxn ang="0">
                  <a:pos x="16" y="248"/>
                </a:cxn>
                <a:cxn ang="0">
                  <a:pos x="16" y="104"/>
                </a:cxn>
                <a:cxn ang="0">
                  <a:pos x="8" y="0"/>
                </a:cxn>
              </a:cxnLst>
              <a:rect l="0" t="0" r="r" b="b"/>
              <a:pathLst>
                <a:path w="16" h="4384">
                  <a:moveTo>
                    <a:pt x="0" y="4376"/>
                  </a:moveTo>
                  <a:lnTo>
                    <a:pt x="0" y="4328"/>
                  </a:lnTo>
                  <a:cubicBezTo>
                    <a:pt x="0" y="4324"/>
                    <a:pt x="4" y="4320"/>
                    <a:pt x="8" y="4320"/>
                  </a:cubicBezTo>
                  <a:cubicBezTo>
                    <a:pt x="13" y="4320"/>
                    <a:pt x="16" y="4324"/>
                    <a:pt x="16" y="4328"/>
                  </a:cubicBezTo>
                  <a:lnTo>
                    <a:pt x="16" y="4376"/>
                  </a:lnTo>
                  <a:cubicBezTo>
                    <a:pt x="16" y="4381"/>
                    <a:pt x="13" y="4384"/>
                    <a:pt x="8" y="4384"/>
                  </a:cubicBezTo>
                  <a:cubicBezTo>
                    <a:pt x="4" y="4384"/>
                    <a:pt x="0" y="4381"/>
                    <a:pt x="0" y="4376"/>
                  </a:cubicBezTo>
                  <a:close/>
                  <a:moveTo>
                    <a:pt x="0" y="4280"/>
                  </a:moveTo>
                  <a:lnTo>
                    <a:pt x="0" y="4232"/>
                  </a:lnTo>
                  <a:cubicBezTo>
                    <a:pt x="0" y="4228"/>
                    <a:pt x="4" y="4224"/>
                    <a:pt x="8" y="4224"/>
                  </a:cubicBezTo>
                  <a:cubicBezTo>
                    <a:pt x="13" y="4224"/>
                    <a:pt x="16" y="4228"/>
                    <a:pt x="16" y="4232"/>
                  </a:cubicBezTo>
                  <a:lnTo>
                    <a:pt x="16" y="4280"/>
                  </a:lnTo>
                  <a:cubicBezTo>
                    <a:pt x="16" y="4285"/>
                    <a:pt x="13" y="4288"/>
                    <a:pt x="8" y="4288"/>
                  </a:cubicBezTo>
                  <a:cubicBezTo>
                    <a:pt x="4" y="4288"/>
                    <a:pt x="0" y="4285"/>
                    <a:pt x="0" y="4280"/>
                  </a:cubicBezTo>
                  <a:close/>
                  <a:moveTo>
                    <a:pt x="0" y="4184"/>
                  </a:moveTo>
                  <a:lnTo>
                    <a:pt x="0" y="4136"/>
                  </a:lnTo>
                  <a:cubicBezTo>
                    <a:pt x="0" y="4132"/>
                    <a:pt x="4" y="4128"/>
                    <a:pt x="8" y="4128"/>
                  </a:cubicBezTo>
                  <a:cubicBezTo>
                    <a:pt x="13" y="4128"/>
                    <a:pt x="16" y="4132"/>
                    <a:pt x="16" y="4136"/>
                  </a:cubicBezTo>
                  <a:lnTo>
                    <a:pt x="16" y="4184"/>
                  </a:lnTo>
                  <a:cubicBezTo>
                    <a:pt x="16" y="4189"/>
                    <a:pt x="13" y="4192"/>
                    <a:pt x="8" y="4192"/>
                  </a:cubicBezTo>
                  <a:cubicBezTo>
                    <a:pt x="4" y="4192"/>
                    <a:pt x="0" y="4189"/>
                    <a:pt x="0" y="4184"/>
                  </a:cubicBezTo>
                  <a:close/>
                  <a:moveTo>
                    <a:pt x="0" y="4088"/>
                  </a:moveTo>
                  <a:lnTo>
                    <a:pt x="0" y="4040"/>
                  </a:lnTo>
                  <a:cubicBezTo>
                    <a:pt x="0" y="4036"/>
                    <a:pt x="4" y="4032"/>
                    <a:pt x="8" y="4032"/>
                  </a:cubicBezTo>
                  <a:cubicBezTo>
                    <a:pt x="13" y="4032"/>
                    <a:pt x="16" y="4036"/>
                    <a:pt x="16" y="4040"/>
                  </a:cubicBezTo>
                  <a:lnTo>
                    <a:pt x="16" y="4088"/>
                  </a:lnTo>
                  <a:cubicBezTo>
                    <a:pt x="16" y="4093"/>
                    <a:pt x="13" y="4096"/>
                    <a:pt x="8" y="4096"/>
                  </a:cubicBezTo>
                  <a:cubicBezTo>
                    <a:pt x="4" y="4096"/>
                    <a:pt x="0" y="4093"/>
                    <a:pt x="0" y="4088"/>
                  </a:cubicBezTo>
                  <a:close/>
                  <a:moveTo>
                    <a:pt x="0" y="3992"/>
                  </a:moveTo>
                  <a:lnTo>
                    <a:pt x="0" y="3944"/>
                  </a:lnTo>
                  <a:cubicBezTo>
                    <a:pt x="0" y="3940"/>
                    <a:pt x="4" y="3936"/>
                    <a:pt x="8" y="3936"/>
                  </a:cubicBezTo>
                  <a:cubicBezTo>
                    <a:pt x="13" y="3936"/>
                    <a:pt x="16" y="3940"/>
                    <a:pt x="16" y="3944"/>
                  </a:cubicBezTo>
                  <a:lnTo>
                    <a:pt x="16" y="3992"/>
                  </a:lnTo>
                  <a:cubicBezTo>
                    <a:pt x="16" y="3997"/>
                    <a:pt x="13" y="4000"/>
                    <a:pt x="8" y="4000"/>
                  </a:cubicBezTo>
                  <a:cubicBezTo>
                    <a:pt x="4" y="4000"/>
                    <a:pt x="0" y="3997"/>
                    <a:pt x="0" y="3992"/>
                  </a:cubicBezTo>
                  <a:close/>
                  <a:moveTo>
                    <a:pt x="0" y="3896"/>
                  </a:moveTo>
                  <a:lnTo>
                    <a:pt x="0" y="3848"/>
                  </a:lnTo>
                  <a:cubicBezTo>
                    <a:pt x="0" y="3844"/>
                    <a:pt x="4" y="3840"/>
                    <a:pt x="8" y="3840"/>
                  </a:cubicBezTo>
                  <a:cubicBezTo>
                    <a:pt x="13" y="3840"/>
                    <a:pt x="16" y="3844"/>
                    <a:pt x="16" y="3848"/>
                  </a:cubicBezTo>
                  <a:lnTo>
                    <a:pt x="16" y="3896"/>
                  </a:lnTo>
                  <a:cubicBezTo>
                    <a:pt x="16" y="3901"/>
                    <a:pt x="13" y="3904"/>
                    <a:pt x="8" y="3904"/>
                  </a:cubicBezTo>
                  <a:cubicBezTo>
                    <a:pt x="4" y="3904"/>
                    <a:pt x="0" y="3901"/>
                    <a:pt x="0" y="3896"/>
                  </a:cubicBezTo>
                  <a:close/>
                  <a:moveTo>
                    <a:pt x="0" y="3800"/>
                  </a:moveTo>
                  <a:lnTo>
                    <a:pt x="0" y="3752"/>
                  </a:lnTo>
                  <a:cubicBezTo>
                    <a:pt x="0" y="3748"/>
                    <a:pt x="4" y="3744"/>
                    <a:pt x="8" y="3744"/>
                  </a:cubicBezTo>
                  <a:cubicBezTo>
                    <a:pt x="13" y="3744"/>
                    <a:pt x="16" y="3748"/>
                    <a:pt x="16" y="3752"/>
                  </a:cubicBezTo>
                  <a:lnTo>
                    <a:pt x="16" y="3800"/>
                  </a:lnTo>
                  <a:cubicBezTo>
                    <a:pt x="16" y="3805"/>
                    <a:pt x="13" y="3808"/>
                    <a:pt x="8" y="3808"/>
                  </a:cubicBezTo>
                  <a:cubicBezTo>
                    <a:pt x="4" y="3808"/>
                    <a:pt x="0" y="3805"/>
                    <a:pt x="0" y="3800"/>
                  </a:cubicBezTo>
                  <a:close/>
                  <a:moveTo>
                    <a:pt x="0" y="3704"/>
                  </a:moveTo>
                  <a:lnTo>
                    <a:pt x="0" y="3656"/>
                  </a:lnTo>
                  <a:cubicBezTo>
                    <a:pt x="0" y="3652"/>
                    <a:pt x="4" y="3648"/>
                    <a:pt x="8" y="3648"/>
                  </a:cubicBezTo>
                  <a:cubicBezTo>
                    <a:pt x="13" y="3648"/>
                    <a:pt x="16" y="3652"/>
                    <a:pt x="16" y="3656"/>
                  </a:cubicBezTo>
                  <a:lnTo>
                    <a:pt x="16" y="3704"/>
                  </a:lnTo>
                  <a:cubicBezTo>
                    <a:pt x="16" y="3709"/>
                    <a:pt x="13" y="3712"/>
                    <a:pt x="8" y="3712"/>
                  </a:cubicBezTo>
                  <a:cubicBezTo>
                    <a:pt x="4" y="3712"/>
                    <a:pt x="0" y="3709"/>
                    <a:pt x="0" y="3704"/>
                  </a:cubicBezTo>
                  <a:close/>
                  <a:moveTo>
                    <a:pt x="0" y="3608"/>
                  </a:moveTo>
                  <a:lnTo>
                    <a:pt x="0" y="3560"/>
                  </a:lnTo>
                  <a:cubicBezTo>
                    <a:pt x="0" y="3556"/>
                    <a:pt x="4" y="3552"/>
                    <a:pt x="8" y="3552"/>
                  </a:cubicBezTo>
                  <a:cubicBezTo>
                    <a:pt x="13" y="3552"/>
                    <a:pt x="16" y="3556"/>
                    <a:pt x="16" y="3560"/>
                  </a:cubicBezTo>
                  <a:lnTo>
                    <a:pt x="16" y="3608"/>
                  </a:lnTo>
                  <a:cubicBezTo>
                    <a:pt x="16" y="3613"/>
                    <a:pt x="13" y="3616"/>
                    <a:pt x="8" y="3616"/>
                  </a:cubicBezTo>
                  <a:cubicBezTo>
                    <a:pt x="4" y="3616"/>
                    <a:pt x="0" y="3613"/>
                    <a:pt x="0" y="3608"/>
                  </a:cubicBezTo>
                  <a:close/>
                  <a:moveTo>
                    <a:pt x="0" y="3512"/>
                  </a:moveTo>
                  <a:lnTo>
                    <a:pt x="0" y="3464"/>
                  </a:lnTo>
                  <a:cubicBezTo>
                    <a:pt x="0" y="3460"/>
                    <a:pt x="4" y="3456"/>
                    <a:pt x="8" y="3456"/>
                  </a:cubicBezTo>
                  <a:cubicBezTo>
                    <a:pt x="13" y="3456"/>
                    <a:pt x="16" y="3460"/>
                    <a:pt x="16" y="3464"/>
                  </a:cubicBezTo>
                  <a:lnTo>
                    <a:pt x="16" y="3512"/>
                  </a:lnTo>
                  <a:cubicBezTo>
                    <a:pt x="16" y="3517"/>
                    <a:pt x="13" y="3520"/>
                    <a:pt x="8" y="3520"/>
                  </a:cubicBezTo>
                  <a:cubicBezTo>
                    <a:pt x="4" y="3520"/>
                    <a:pt x="0" y="3517"/>
                    <a:pt x="0" y="3512"/>
                  </a:cubicBezTo>
                  <a:close/>
                  <a:moveTo>
                    <a:pt x="0" y="3416"/>
                  </a:moveTo>
                  <a:lnTo>
                    <a:pt x="0" y="3368"/>
                  </a:lnTo>
                  <a:cubicBezTo>
                    <a:pt x="0" y="3364"/>
                    <a:pt x="4" y="3360"/>
                    <a:pt x="8" y="3360"/>
                  </a:cubicBezTo>
                  <a:cubicBezTo>
                    <a:pt x="13" y="3360"/>
                    <a:pt x="16" y="3364"/>
                    <a:pt x="16" y="3368"/>
                  </a:cubicBezTo>
                  <a:lnTo>
                    <a:pt x="16" y="3416"/>
                  </a:lnTo>
                  <a:cubicBezTo>
                    <a:pt x="16" y="3421"/>
                    <a:pt x="13" y="3424"/>
                    <a:pt x="8" y="3424"/>
                  </a:cubicBezTo>
                  <a:cubicBezTo>
                    <a:pt x="4" y="3424"/>
                    <a:pt x="0" y="3421"/>
                    <a:pt x="0" y="3416"/>
                  </a:cubicBezTo>
                  <a:close/>
                  <a:moveTo>
                    <a:pt x="0" y="3320"/>
                  </a:moveTo>
                  <a:lnTo>
                    <a:pt x="0" y="3272"/>
                  </a:lnTo>
                  <a:cubicBezTo>
                    <a:pt x="0" y="3268"/>
                    <a:pt x="4" y="3264"/>
                    <a:pt x="8" y="3264"/>
                  </a:cubicBezTo>
                  <a:cubicBezTo>
                    <a:pt x="13" y="3264"/>
                    <a:pt x="16" y="3268"/>
                    <a:pt x="16" y="3272"/>
                  </a:cubicBezTo>
                  <a:lnTo>
                    <a:pt x="16" y="3320"/>
                  </a:lnTo>
                  <a:cubicBezTo>
                    <a:pt x="16" y="3325"/>
                    <a:pt x="13" y="3328"/>
                    <a:pt x="8" y="3328"/>
                  </a:cubicBezTo>
                  <a:cubicBezTo>
                    <a:pt x="4" y="3328"/>
                    <a:pt x="0" y="3325"/>
                    <a:pt x="0" y="3320"/>
                  </a:cubicBezTo>
                  <a:close/>
                  <a:moveTo>
                    <a:pt x="0" y="3224"/>
                  </a:moveTo>
                  <a:lnTo>
                    <a:pt x="0" y="3176"/>
                  </a:lnTo>
                  <a:cubicBezTo>
                    <a:pt x="0" y="3172"/>
                    <a:pt x="4" y="3168"/>
                    <a:pt x="8" y="3168"/>
                  </a:cubicBezTo>
                  <a:cubicBezTo>
                    <a:pt x="13" y="3168"/>
                    <a:pt x="16" y="3172"/>
                    <a:pt x="16" y="3176"/>
                  </a:cubicBezTo>
                  <a:lnTo>
                    <a:pt x="16" y="3224"/>
                  </a:lnTo>
                  <a:cubicBezTo>
                    <a:pt x="16" y="3229"/>
                    <a:pt x="13" y="3232"/>
                    <a:pt x="8" y="3232"/>
                  </a:cubicBezTo>
                  <a:cubicBezTo>
                    <a:pt x="4" y="3232"/>
                    <a:pt x="0" y="3229"/>
                    <a:pt x="0" y="3224"/>
                  </a:cubicBezTo>
                  <a:close/>
                  <a:moveTo>
                    <a:pt x="0" y="3128"/>
                  </a:moveTo>
                  <a:lnTo>
                    <a:pt x="0" y="3080"/>
                  </a:lnTo>
                  <a:cubicBezTo>
                    <a:pt x="0" y="3076"/>
                    <a:pt x="4" y="3072"/>
                    <a:pt x="8" y="3072"/>
                  </a:cubicBezTo>
                  <a:cubicBezTo>
                    <a:pt x="13" y="3072"/>
                    <a:pt x="16" y="3076"/>
                    <a:pt x="16" y="3080"/>
                  </a:cubicBezTo>
                  <a:lnTo>
                    <a:pt x="16" y="3128"/>
                  </a:lnTo>
                  <a:cubicBezTo>
                    <a:pt x="16" y="3133"/>
                    <a:pt x="13" y="3136"/>
                    <a:pt x="8" y="3136"/>
                  </a:cubicBezTo>
                  <a:cubicBezTo>
                    <a:pt x="4" y="3136"/>
                    <a:pt x="0" y="3133"/>
                    <a:pt x="0" y="3128"/>
                  </a:cubicBezTo>
                  <a:close/>
                  <a:moveTo>
                    <a:pt x="0" y="3032"/>
                  </a:moveTo>
                  <a:lnTo>
                    <a:pt x="0" y="2984"/>
                  </a:lnTo>
                  <a:cubicBezTo>
                    <a:pt x="0" y="2980"/>
                    <a:pt x="4" y="2976"/>
                    <a:pt x="8" y="2976"/>
                  </a:cubicBezTo>
                  <a:cubicBezTo>
                    <a:pt x="13" y="2976"/>
                    <a:pt x="16" y="2980"/>
                    <a:pt x="16" y="2984"/>
                  </a:cubicBezTo>
                  <a:lnTo>
                    <a:pt x="16" y="3032"/>
                  </a:lnTo>
                  <a:cubicBezTo>
                    <a:pt x="16" y="3037"/>
                    <a:pt x="13" y="3040"/>
                    <a:pt x="8" y="3040"/>
                  </a:cubicBezTo>
                  <a:cubicBezTo>
                    <a:pt x="4" y="3040"/>
                    <a:pt x="0" y="3037"/>
                    <a:pt x="0" y="3032"/>
                  </a:cubicBezTo>
                  <a:close/>
                  <a:moveTo>
                    <a:pt x="0" y="2936"/>
                  </a:moveTo>
                  <a:lnTo>
                    <a:pt x="0" y="2888"/>
                  </a:lnTo>
                  <a:cubicBezTo>
                    <a:pt x="0" y="2884"/>
                    <a:pt x="4" y="2880"/>
                    <a:pt x="8" y="2880"/>
                  </a:cubicBezTo>
                  <a:cubicBezTo>
                    <a:pt x="13" y="2880"/>
                    <a:pt x="16" y="2884"/>
                    <a:pt x="16" y="2888"/>
                  </a:cubicBezTo>
                  <a:lnTo>
                    <a:pt x="16" y="2936"/>
                  </a:lnTo>
                  <a:cubicBezTo>
                    <a:pt x="16" y="2941"/>
                    <a:pt x="13" y="2944"/>
                    <a:pt x="8" y="2944"/>
                  </a:cubicBezTo>
                  <a:cubicBezTo>
                    <a:pt x="4" y="2944"/>
                    <a:pt x="0" y="2941"/>
                    <a:pt x="0" y="2936"/>
                  </a:cubicBezTo>
                  <a:close/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sp>
          <p:nvSpPr>
            <p:cNvPr id="173" name="Freeform 164">
              <a:extLst>
                <a:ext uri="{FF2B5EF4-FFF2-40B4-BE49-F238E27FC236}">
                  <a16:creationId xmlns:a16="http://schemas.microsoft.com/office/drawing/2014/main" id="{A6A1C557-B626-471C-8EA3-6B517B6CC39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56" y="1859"/>
              <a:ext cx="11" cy="2118"/>
            </a:xfrm>
            <a:custGeom>
              <a:avLst/>
              <a:gdLst/>
              <a:ahLst/>
              <a:cxnLst>
                <a:cxn ang="0">
                  <a:pos x="16" y="2792"/>
                </a:cxn>
                <a:cxn ang="0">
                  <a:pos x="0" y="2744"/>
                </a:cxn>
                <a:cxn ang="0">
                  <a:pos x="16" y="2744"/>
                </a:cxn>
                <a:cxn ang="0">
                  <a:pos x="0" y="2600"/>
                </a:cxn>
                <a:cxn ang="0">
                  <a:pos x="8" y="2656"/>
                </a:cxn>
                <a:cxn ang="0">
                  <a:pos x="8" y="2496"/>
                </a:cxn>
                <a:cxn ang="0">
                  <a:pos x="0" y="2552"/>
                </a:cxn>
                <a:cxn ang="0">
                  <a:pos x="16" y="2408"/>
                </a:cxn>
                <a:cxn ang="0">
                  <a:pos x="0" y="2360"/>
                </a:cxn>
                <a:cxn ang="0">
                  <a:pos x="16" y="2360"/>
                </a:cxn>
                <a:cxn ang="0">
                  <a:pos x="0" y="2216"/>
                </a:cxn>
                <a:cxn ang="0">
                  <a:pos x="8" y="2272"/>
                </a:cxn>
                <a:cxn ang="0">
                  <a:pos x="8" y="2112"/>
                </a:cxn>
                <a:cxn ang="0">
                  <a:pos x="0" y="2168"/>
                </a:cxn>
                <a:cxn ang="0">
                  <a:pos x="16" y="2024"/>
                </a:cxn>
                <a:cxn ang="0">
                  <a:pos x="0" y="1976"/>
                </a:cxn>
                <a:cxn ang="0">
                  <a:pos x="16" y="1976"/>
                </a:cxn>
                <a:cxn ang="0">
                  <a:pos x="0" y="1832"/>
                </a:cxn>
                <a:cxn ang="0">
                  <a:pos x="8" y="1888"/>
                </a:cxn>
                <a:cxn ang="0">
                  <a:pos x="8" y="1728"/>
                </a:cxn>
                <a:cxn ang="0">
                  <a:pos x="0" y="1784"/>
                </a:cxn>
                <a:cxn ang="0">
                  <a:pos x="16" y="1640"/>
                </a:cxn>
                <a:cxn ang="0">
                  <a:pos x="0" y="1592"/>
                </a:cxn>
                <a:cxn ang="0">
                  <a:pos x="16" y="1592"/>
                </a:cxn>
                <a:cxn ang="0">
                  <a:pos x="0" y="1448"/>
                </a:cxn>
                <a:cxn ang="0">
                  <a:pos x="8" y="1504"/>
                </a:cxn>
                <a:cxn ang="0">
                  <a:pos x="8" y="1344"/>
                </a:cxn>
                <a:cxn ang="0">
                  <a:pos x="0" y="1400"/>
                </a:cxn>
                <a:cxn ang="0">
                  <a:pos x="16" y="1256"/>
                </a:cxn>
                <a:cxn ang="0">
                  <a:pos x="0" y="1208"/>
                </a:cxn>
                <a:cxn ang="0">
                  <a:pos x="16" y="1208"/>
                </a:cxn>
                <a:cxn ang="0">
                  <a:pos x="0" y="1064"/>
                </a:cxn>
                <a:cxn ang="0">
                  <a:pos x="8" y="1120"/>
                </a:cxn>
                <a:cxn ang="0">
                  <a:pos x="8" y="960"/>
                </a:cxn>
                <a:cxn ang="0">
                  <a:pos x="0" y="1016"/>
                </a:cxn>
                <a:cxn ang="0">
                  <a:pos x="16" y="872"/>
                </a:cxn>
                <a:cxn ang="0">
                  <a:pos x="0" y="824"/>
                </a:cxn>
                <a:cxn ang="0">
                  <a:pos x="16" y="824"/>
                </a:cxn>
                <a:cxn ang="0">
                  <a:pos x="0" y="680"/>
                </a:cxn>
                <a:cxn ang="0">
                  <a:pos x="8" y="736"/>
                </a:cxn>
                <a:cxn ang="0">
                  <a:pos x="8" y="576"/>
                </a:cxn>
                <a:cxn ang="0">
                  <a:pos x="0" y="632"/>
                </a:cxn>
                <a:cxn ang="0">
                  <a:pos x="16" y="488"/>
                </a:cxn>
                <a:cxn ang="0">
                  <a:pos x="0" y="440"/>
                </a:cxn>
                <a:cxn ang="0">
                  <a:pos x="16" y="440"/>
                </a:cxn>
                <a:cxn ang="0">
                  <a:pos x="0" y="296"/>
                </a:cxn>
                <a:cxn ang="0">
                  <a:pos x="8" y="352"/>
                </a:cxn>
                <a:cxn ang="0">
                  <a:pos x="8" y="192"/>
                </a:cxn>
                <a:cxn ang="0">
                  <a:pos x="0" y="248"/>
                </a:cxn>
                <a:cxn ang="0">
                  <a:pos x="16" y="104"/>
                </a:cxn>
                <a:cxn ang="0">
                  <a:pos x="0" y="56"/>
                </a:cxn>
                <a:cxn ang="0">
                  <a:pos x="16" y="56"/>
                </a:cxn>
              </a:cxnLst>
              <a:rect l="0" t="0" r="r" b="b"/>
              <a:pathLst>
                <a:path w="16" h="2848"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sp>
          <p:nvSpPr>
            <p:cNvPr id="174" name="Freeform 165">
              <a:extLst>
                <a:ext uri="{FF2B5EF4-FFF2-40B4-BE49-F238E27FC236}">
                  <a16:creationId xmlns:a16="http://schemas.microsoft.com/office/drawing/2014/main" id="{70DF0503-3262-48BF-A465-2BCB0AC3BED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54" y="2287"/>
              <a:ext cx="11" cy="1690"/>
            </a:xfrm>
            <a:custGeom>
              <a:avLst/>
              <a:gdLst/>
              <a:ahLst/>
              <a:cxnLst>
                <a:cxn ang="0">
                  <a:pos x="8" y="2208"/>
                </a:cxn>
                <a:cxn ang="0">
                  <a:pos x="8" y="2272"/>
                </a:cxn>
                <a:cxn ang="0">
                  <a:pos x="0" y="2120"/>
                </a:cxn>
                <a:cxn ang="0">
                  <a:pos x="16" y="2168"/>
                </a:cxn>
                <a:cxn ang="0">
                  <a:pos x="0" y="2072"/>
                </a:cxn>
                <a:cxn ang="0">
                  <a:pos x="16" y="2024"/>
                </a:cxn>
                <a:cxn ang="0">
                  <a:pos x="0" y="2072"/>
                </a:cxn>
                <a:cxn ang="0">
                  <a:pos x="8" y="1920"/>
                </a:cxn>
                <a:cxn ang="0">
                  <a:pos x="8" y="1984"/>
                </a:cxn>
                <a:cxn ang="0">
                  <a:pos x="0" y="1832"/>
                </a:cxn>
                <a:cxn ang="0">
                  <a:pos x="16" y="1880"/>
                </a:cxn>
                <a:cxn ang="0">
                  <a:pos x="0" y="1784"/>
                </a:cxn>
                <a:cxn ang="0">
                  <a:pos x="16" y="1736"/>
                </a:cxn>
                <a:cxn ang="0">
                  <a:pos x="0" y="1784"/>
                </a:cxn>
                <a:cxn ang="0">
                  <a:pos x="8" y="1632"/>
                </a:cxn>
                <a:cxn ang="0">
                  <a:pos x="8" y="1696"/>
                </a:cxn>
                <a:cxn ang="0">
                  <a:pos x="0" y="1544"/>
                </a:cxn>
                <a:cxn ang="0">
                  <a:pos x="16" y="1592"/>
                </a:cxn>
                <a:cxn ang="0">
                  <a:pos x="0" y="1496"/>
                </a:cxn>
                <a:cxn ang="0">
                  <a:pos x="16" y="1448"/>
                </a:cxn>
                <a:cxn ang="0">
                  <a:pos x="0" y="1496"/>
                </a:cxn>
                <a:cxn ang="0">
                  <a:pos x="8" y="1344"/>
                </a:cxn>
                <a:cxn ang="0">
                  <a:pos x="8" y="1408"/>
                </a:cxn>
                <a:cxn ang="0">
                  <a:pos x="0" y="1256"/>
                </a:cxn>
                <a:cxn ang="0">
                  <a:pos x="16" y="1304"/>
                </a:cxn>
                <a:cxn ang="0">
                  <a:pos x="0" y="1208"/>
                </a:cxn>
                <a:cxn ang="0">
                  <a:pos x="16" y="1160"/>
                </a:cxn>
                <a:cxn ang="0">
                  <a:pos x="0" y="1208"/>
                </a:cxn>
                <a:cxn ang="0">
                  <a:pos x="8" y="1056"/>
                </a:cxn>
                <a:cxn ang="0">
                  <a:pos x="8" y="1120"/>
                </a:cxn>
                <a:cxn ang="0">
                  <a:pos x="0" y="968"/>
                </a:cxn>
                <a:cxn ang="0">
                  <a:pos x="16" y="1016"/>
                </a:cxn>
                <a:cxn ang="0">
                  <a:pos x="0" y="920"/>
                </a:cxn>
                <a:cxn ang="0">
                  <a:pos x="16" y="872"/>
                </a:cxn>
                <a:cxn ang="0">
                  <a:pos x="0" y="920"/>
                </a:cxn>
                <a:cxn ang="0">
                  <a:pos x="8" y="768"/>
                </a:cxn>
                <a:cxn ang="0">
                  <a:pos x="8" y="832"/>
                </a:cxn>
                <a:cxn ang="0">
                  <a:pos x="0" y="680"/>
                </a:cxn>
                <a:cxn ang="0">
                  <a:pos x="16" y="728"/>
                </a:cxn>
                <a:cxn ang="0">
                  <a:pos x="0" y="632"/>
                </a:cxn>
                <a:cxn ang="0">
                  <a:pos x="16" y="584"/>
                </a:cxn>
                <a:cxn ang="0">
                  <a:pos x="0" y="632"/>
                </a:cxn>
                <a:cxn ang="0">
                  <a:pos x="8" y="480"/>
                </a:cxn>
                <a:cxn ang="0">
                  <a:pos x="8" y="544"/>
                </a:cxn>
                <a:cxn ang="0">
                  <a:pos x="0" y="392"/>
                </a:cxn>
                <a:cxn ang="0">
                  <a:pos x="16" y="440"/>
                </a:cxn>
                <a:cxn ang="0">
                  <a:pos x="0" y="344"/>
                </a:cxn>
                <a:cxn ang="0">
                  <a:pos x="16" y="296"/>
                </a:cxn>
                <a:cxn ang="0">
                  <a:pos x="0" y="344"/>
                </a:cxn>
                <a:cxn ang="0">
                  <a:pos x="8" y="192"/>
                </a:cxn>
                <a:cxn ang="0">
                  <a:pos x="8" y="256"/>
                </a:cxn>
                <a:cxn ang="0">
                  <a:pos x="0" y="104"/>
                </a:cxn>
                <a:cxn ang="0">
                  <a:pos x="16" y="152"/>
                </a:cxn>
                <a:cxn ang="0">
                  <a:pos x="0" y="56"/>
                </a:cxn>
                <a:cxn ang="0">
                  <a:pos x="16" y="8"/>
                </a:cxn>
                <a:cxn ang="0">
                  <a:pos x="0" y="56"/>
                </a:cxn>
              </a:cxnLst>
              <a:rect l="0" t="0" r="r" b="b"/>
              <a:pathLst>
                <a:path w="16" h="2272"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sp>
          <p:nvSpPr>
            <p:cNvPr id="175" name="Freeform 166">
              <a:extLst>
                <a:ext uri="{FF2B5EF4-FFF2-40B4-BE49-F238E27FC236}">
                  <a16:creationId xmlns:a16="http://schemas.microsoft.com/office/drawing/2014/main" id="{EBD70594-794E-42D3-9941-BCCE1BD1526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094" y="3572"/>
              <a:ext cx="12" cy="405"/>
            </a:xfrm>
            <a:custGeom>
              <a:avLst/>
              <a:gdLst/>
              <a:ahLst/>
              <a:cxnLst>
                <a:cxn ang="0">
                  <a:pos x="0" y="536"/>
                </a:cxn>
                <a:cxn ang="0">
                  <a:pos x="0" y="488"/>
                </a:cxn>
                <a:cxn ang="0">
                  <a:pos x="8" y="480"/>
                </a:cxn>
                <a:cxn ang="0">
                  <a:pos x="16" y="488"/>
                </a:cxn>
                <a:cxn ang="0">
                  <a:pos x="16" y="536"/>
                </a:cxn>
                <a:cxn ang="0">
                  <a:pos x="8" y="544"/>
                </a:cxn>
                <a:cxn ang="0">
                  <a:pos x="0" y="536"/>
                </a:cxn>
                <a:cxn ang="0">
                  <a:pos x="0" y="440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440"/>
                </a:cxn>
                <a:cxn ang="0">
                  <a:pos x="8" y="448"/>
                </a:cxn>
                <a:cxn ang="0">
                  <a:pos x="0" y="440"/>
                </a:cxn>
                <a:cxn ang="0">
                  <a:pos x="0" y="344"/>
                </a:cxn>
                <a:cxn ang="0">
                  <a:pos x="0" y="296"/>
                </a:cxn>
                <a:cxn ang="0">
                  <a:pos x="8" y="288"/>
                </a:cxn>
                <a:cxn ang="0">
                  <a:pos x="16" y="296"/>
                </a:cxn>
                <a:cxn ang="0">
                  <a:pos x="16" y="344"/>
                </a:cxn>
                <a:cxn ang="0">
                  <a:pos x="8" y="352"/>
                </a:cxn>
                <a:cxn ang="0">
                  <a:pos x="0" y="344"/>
                </a:cxn>
                <a:cxn ang="0">
                  <a:pos x="0" y="248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248"/>
                </a:cxn>
                <a:cxn ang="0">
                  <a:pos x="8" y="256"/>
                </a:cxn>
                <a:cxn ang="0">
                  <a:pos x="0" y="248"/>
                </a:cxn>
                <a:cxn ang="0">
                  <a:pos x="0" y="152"/>
                </a:cxn>
                <a:cxn ang="0">
                  <a:pos x="0" y="104"/>
                </a:cxn>
                <a:cxn ang="0">
                  <a:pos x="8" y="96"/>
                </a:cxn>
                <a:cxn ang="0">
                  <a:pos x="16" y="104"/>
                </a:cxn>
                <a:cxn ang="0">
                  <a:pos x="16" y="152"/>
                </a:cxn>
                <a:cxn ang="0">
                  <a:pos x="8" y="160"/>
                </a:cxn>
                <a:cxn ang="0">
                  <a:pos x="0" y="152"/>
                </a:cxn>
                <a:cxn ang="0">
                  <a:pos x="0" y="5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56"/>
                </a:cxn>
                <a:cxn ang="0">
                  <a:pos x="8" y="64"/>
                </a:cxn>
                <a:cxn ang="0">
                  <a:pos x="0" y="56"/>
                </a:cxn>
              </a:cxnLst>
              <a:rect l="0" t="0" r="r" b="b"/>
              <a:pathLst>
                <a:path w="16" h="544"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</p:grpSp>
      <p:sp>
        <p:nvSpPr>
          <p:cNvPr id="176" name="TextBox 175">
            <a:extLst>
              <a:ext uri="{FF2B5EF4-FFF2-40B4-BE49-F238E27FC236}">
                <a16:creationId xmlns:a16="http://schemas.microsoft.com/office/drawing/2014/main" id="{78FAA837-269F-46D6-B0C0-D263B69951F3}"/>
              </a:ext>
            </a:extLst>
          </p:cNvPr>
          <p:cNvSpPr txBox="1"/>
          <p:nvPr/>
        </p:nvSpPr>
        <p:spPr>
          <a:xfrm>
            <a:off x="2385394" y="5517812"/>
            <a:ext cx="405881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Transmit Spectral Mask for HE 80 MHz PPDU</a:t>
            </a: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2EF40996-4E73-41F0-9989-D5D123B1F12F}"/>
              </a:ext>
            </a:extLst>
          </p:cNvPr>
          <p:cNvSpPr txBox="1"/>
          <p:nvPr/>
        </p:nvSpPr>
        <p:spPr>
          <a:xfrm>
            <a:off x="78605" y="5517812"/>
            <a:ext cx="27042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Transmit Spectral Mask for HE 40 MHz PPDU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F16067A2-435C-4E09-9F59-41CB2DE2C251}"/>
              </a:ext>
            </a:extLst>
          </p:cNvPr>
          <p:cNvSpPr txBox="1"/>
          <p:nvPr/>
        </p:nvSpPr>
        <p:spPr>
          <a:xfrm>
            <a:off x="5481738" y="5517232"/>
            <a:ext cx="405881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Transmit Spectral Mask for HE 160 MHz PPDU</a:t>
            </a:r>
          </a:p>
        </p:txBody>
      </p:sp>
      <p:grpSp>
        <p:nvGrpSpPr>
          <p:cNvPr id="179" name="Group 178">
            <a:extLst>
              <a:ext uri="{FF2B5EF4-FFF2-40B4-BE49-F238E27FC236}">
                <a16:creationId xmlns:a16="http://schemas.microsoft.com/office/drawing/2014/main" id="{27DD0638-A8BA-49DC-ACA0-70B7C8F2BC57}"/>
              </a:ext>
            </a:extLst>
          </p:cNvPr>
          <p:cNvGrpSpPr/>
          <p:nvPr/>
        </p:nvGrpSpPr>
        <p:grpSpPr bwMode="auto">
          <a:xfrm>
            <a:off x="6003184" y="3816618"/>
            <a:ext cx="2889296" cy="1643030"/>
            <a:chOff x="0" y="0"/>
            <a:chExt cx="9356" cy="4285"/>
          </a:xfrm>
        </p:grpSpPr>
        <p:sp>
          <p:nvSpPr>
            <p:cNvPr id="180" name="AutoShape 220">
              <a:extLst>
                <a:ext uri="{FF2B5EF4-FFF2-40B4-BE49-F238E27FC236}">
                  <a16:creationId xmlns:a16="http://schemas.microsoft.com/office/drawing/2014/main" id="{06534B64-69DB-48BA-9D57-5EC31607FC66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9356" cy="4285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cxnSp>
          <p:nvCxnSpPr>
            <p:cNvPr id="181" name="Line 219">
              <a:extLst>
                <a:ext uri="{FF2B5EF4-FFF2-40B4-BE49-F238E27FC236}">
                  <a16:creationId xmlns:a16="http://schemas.microsoft.com/office/drawing/2014/main" id="{0E55713D-8662-4210-BD8D-869C32AE89DA}"/>
                </a:ext>
              </a:extLst>
            </p:cNvPr>
            <p:cNvCxnSpPr/>
            <p:nvPr/>
          </p:nvCxnSpPr>
          <p:spPr bwMode="auto">
            <a:xfrm>
              <a:off x="3680" y="687"/>
              <a:ext cx="1996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82" name="Rectangle 181">
              <a:extLst>
                <a:ext uri="{FF2B5EF4-FFF2-40B4-BE49-F238E27FC236}">
                  <a16:creationId xmlns:a16="http://schemas.microsoft.com/office/drawing/2014/main" id="{9DEB0CF6-77DA-4922-9F52-E865EF41F5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166"/>
              <a:ext cx="350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PSD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3" name="Line 217">
              <a:extLst>
                <a:ext uri="{FF2B5EF4-FFF2-40B4-BE49-F238E27FC236}">
                  <a16:creationId xmlns:a16="http://schemas.microsoft.com/office/drawing/2014/main" id="{65A5E078-F96A-4731-ACC6-37EBD91EBD78}"/>
                </a:ext>
              </a:extLst>
            </p:cNvPr>
            <p:cNvCxnSpPr/>
            <p:nvPr/>
          </p:nvCxnSpPr>
          <p:spPr bwMode="auto">
            <a:xfrm>
              <a:off x="116" y="3828"/>
              <a:ext cx="9059" cy="1"/>
            </a:xfrm>
            <a:prstGeom prst="line">
              <a:avLst/>
            </a:prstGeom>
            <a:noFill/>
            <a:ln w="2540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84" name="Freeform 10">
              <a:extLst>
                <a:ext uri="{FF2B5EF4-FFF2-40B4-BE49-F238E27FC236}">
                  <a16:creationId xmlns:a16="http://schemas.microsoft.com/office/drawing/2014/main" id="{36F4F178-F41D-41FD-A302-2B091FCD22AC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3" y="3784"/>
              <a:ext cx="88" cy="88"/>
            </a:xfrm>
            <a:custGeom>
              <a:avLst/>
              <a:gdLst/>
              <a:ahLst/>
              <a:cxnLst>
                <a:cxn ang="0">
                  <a:pos x="118" y="59"/>
                </a:cxn>
                <a:cxn ang="0">
                  <a:pos x="0" y="118"/>
                </a:cxn>
                <a:cxn ang="0">
                  <a:pos x="0" y="0"/>
                </a:cxn>
                <a:cxn ang="0">
                  <a:pos x="118" y="59"/>
                </a:cxn>
              </a:cxnLst>
              <a:rect l="0" t="0" r="r" b="b"/>
              <a:pathLst>
                <a:path w="118" h="118">
                  <a:moveTo>
                    <a:pt x="118" y="59"/>
                  </a:moveTo>
                  <a:lnTo>
                    <a:pt x="0" y="118"/>
                  </a:lnTo>
                  <a:cubicBezTo>
                    <a:pt x="19" y="81"/>
                    <a:pt x="19" y="37"/>
                    <a:pt x="0" y="0"/>
                  </a:cubicBezTo>
                  <a:lnTo>
                    <a:pt x="118" y="5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cxnSp>
          <p:nvCxnSpPr>
            <p:cNvPr id="185" name="Line 215">
              <a:extLst>
                <a:ext uri="{FF2B5EF4-FFF2-40B4-BE49-F238E27FC236}">
                  <a16:creationId xmlns:a16="http://schemas.microsoft.com/office/drawing/2014/main" id="{F1312099-EB0F-4337-A8B6-14D328EA3CCC}"/>
                </a:ext>
              </a:extLst>
            </p:cNvPr>
            <p:cNvCxnSpPr/>
            <p:nvPr/>
          </p:nvCxnSpPr>
          <p:spPr bwMode="auto">
            <a:xfrm flipV="1">
              <a:off x="4678" y="182"/>
              <a:ext cx="1" cy="3931"/>
            </a:xfrm>
            <a:prstGeom prst="line">
              <a:avLst/>
            </a:prstGeom>
            <a:noFill/>
            <a:ln w="2540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86" name="Freeform 12">
              <a:extLst>
                <a:ext uri="{FF2B5EF4-FFF2-40B4-BE49-F238E27FC236}">
                  <a16:creationId xmlns:a16="http://schemas.microsoft.com/office/drawing/2014/main" id="{4797E0F0-0C9D-4C19-8409-CA957279C7E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4" y="116"/>
              <a:ext cx="88" cy="8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118" y="118"/>
                </a:cxn>
                <a:cxn ang="0">
                  <a:pos x="0" y="118"/>
                </a:cxn>
                <a:cxn ang="0">
                  <a:pos x="0" y="118"/>
                </a:cxn>
                <a:cxn ang="0">
                  <a:pos x="59" y="0"/>
                </a:cxn>
              </a:cxnLst>
              <a:rect l="0" t="0" r="r" b="b"/>
              <a:pathLst>
                <a:path w="118" h="118">
                  <a:moveTo>
                    <a:pt x="59" y="0"/>
                  </a:moveTo>
                  <a:lnTo>
                    <a:pt x="118" y="118"/>
                  </a:lnTo>
                  <a:cubicBezTo>
                    <a:pt x="81" y="99"/>
                    <a:pt x="37" y="99"/>
                    <a:pt x="0" y="118"/>
                  </a:cubicBezTo>
                  <a:lnTo>
                    <a:pt x="0" y="118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sp>
          <p:nvSpPr>
            <p:cNvPr id="187" name="Freeform 13">
              <a:extLst>
                <a:ext uri="{FF2B5EF4-FFF2-40B4-BE49-F238E27FC236}">
                  <a16:creationId xmlns:a16="http://schemas.microsoft.com/office/drawing/2014/main" id="{C9E020E7-FCEB-40D1-BC8A-F91EE2C5DC1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51" y="3536"/>
              <a:ext cx="6819" cy="12"/>
            </a:xfrm>
            <a:custGeom>
              <a:avLst/>
              <a:gdLst/>
              <a:ahLst/>
              <a:cxnLst>
                <a:cxn ang="0">
                  <a:pos x="152" y="16"/>
                </a:cxn>
                <a:cxn ang="0">
                  <a:pos x="296" y="0"/>
                </a:cxn>
                <a:cxn ang="0">
                  <a:pos x="392" y="16"/>
                </a:cxn>
                <a:cxn ang="0">
                  <a:pos x="632" y="0"/>
                </a:cxn>
                <a:cxn ang="0">
                  <a:pos x="672" y="8"/>
                </a:cxn>
                <a:cxn ang="0">
                  <a:pos x="928" y="8"/>
                </a:cxn>
                <a:cxn ang="0">
                  <a:pos x="968" y="0"/>
                </a:cxn>
                <a:cxn ang="0">
                  <a:pos x="1208" y="16"/>
                </a:cxn>
                <a:cxn ang="0">
                  <a:pos x="1352" y="0"/>
                </a:cxn>
                <a:cxn ang="0">
                  <a:pos x="1448" y="16"/>
                </a:cxn>
                <a:cxn ang="0">
                  <a:pos x="1688" y="0"/>
                </a:cxn>
                <a:cxn ang="0">
                  <a:pos x="1728" y="8"/>
                </a:cxn>
                <a:cxn ang="0">
                  <a:pos x="1984" y="8"/>
                </a:cxn>
                <a:cxn ang="0">
                  <a:pos x="2024" y="0"/>
                </a:cxn>
                <a:cxn ang="0">
                  <a:pos x="2264" y="16"/>
                </a:cxn>
                <a:cxn ang="0">
                  <a:pos x="2408" y="0"/>
                </a:cxn>
                <a:cxn ang="0">
                  <a:pos x="2504" y="16"/>
                </a:cxn>
                <a:cxn ang="0">
                  <a:pos x="2744" y="0"/>
                </a:cxn>
                <a:cxn ang="0">
                  <a:pos x="2784" y="8"/>
                </a:cxn>
                <a:cxn ang="0">
                  <a:pos x="3040" y="8"/>
                </a:cxn>
                <a:cxn ang="0">
                  <a:pos x="3080" y="0"/>
                </a:cxn>
                <a:cxn ang="0">
                  <a:pos x="3320" y="16"/>
                </a:cxn>
                <a:cxn ang="0">
                  <a:pos x="3464" y="0"/>
                </a:cxn>
                <a:cxn ang="0">
                  <a:pos x="3560" y="16"/>
                </a:cxn>
                <a:cxn ang="0">
                  <a:pos x="3800" y="0"/>
                </a:cxn>
                <a:cxn ang="0">
                  <a:pos x="3840" y="8"/>
                </a:cxn>
                <a:cxn ang="0">
                  <a:pos x="4096" y="8"/>
                </a:cxn>
                <a:cxn ang="0">
                  <a:pos x="4136" y="0"/>
                </a:cxn>
                <a:cxn ang="0">
                  <a:pos x="4376" y="16"/>
                </a:cxn>
                <a:cxn ang="0">
                  <a:pos x="4520" y="0"/>
                </a:cxn>
                <a:cxn ang="0">
                  <a:pos x="4616" y="16"/>
                </a:cxn>
                <a:cxn ang="0">
                  <a:pos x="4856" y="0"/>
                </a:cxn>
                <a:cxn ang="0">
                  <a:pos x="4896" y="8"/>
                </a:cxn>
                <a:cxn ang="0">
                  <a:pos x="5152" y="8"/>
                </a:cxn>
                <a:cxn ang="0">
                  <a:pos x="5192" y="0"/>
                </a:cxn>
                <a:cxn ang="0">
                  <a:pos x="5432" y="16"/>
                </a:cxn>
                <a:cxn ang="0">
                  <a:pos x="5576" y="0"/>
                </a:cxn>
                <a:cxn ang="0">
                  <a:pos x="5672" y="16"/>
                </a:cxn>
                <a:cxn ang="0">
                  <a:pos x="5912" y="0"/>
                </a:cxn>
                <a:cxn ang="0">
                  <a:pos x="5952" y="8"/>
                </a:cxn>
                <a:cxn ang="0">
                  <a:pos x="6208" y="8"/>
                </a:cxn>
                <a:cxn ang="0">
                  <a:pos x="6248" y="0"/>
                </a:cxn>
                <a:cxn ang="0">
                  <a:pos x="6488" y="16"/>
                </a:cxn>
                <a:cxn ang="0">
                  <a:pos x="6632" y="0"/>
                </a:cxn>
                <a:cxn ang="0">
                  <a:pos x="6728" y="16"/>
                </a:cxn>
                <a:cxn ang="0">
                  <a:pos x="6968" y="0"/>
                </a:cxn>
                <a:cxn ang="0">
                  <a:pos x="7008" y="8"/>
                </a:cxn>
                <a:cxn ang="0">
                  <a:pos x="7264" y="8"/>
                </a:cxn>
                <a:cxn ang="0">
                  <a:pos x="7304" y="0"/>
                </a:cxn>
                <a:cxn ang="0">
                  <a:pos x="7544" y="16"/>
                </a:cxn>
                <a:cxn ang="0">
                  <a:pos x="7688" y="0"/>
                </a:cxn>
                <a:cxn ang="0">
                  <a:pos x="7784" y="16"/>
                </a:cxn>
                <a:cxn ang="0">
                  <a:pos x="8024" y="0"/>
                </a:cxn>
                <a:cxn ang="0">
                  <a:pos x="8064" y="8"/>
                </a:cxn>
                <a:cxn ang="0">
                  <a:pos x="8320" y="8"/>
                </a:cxn>
                <a:cxn ang="0">
                  <a:pos x="8360" y="0"/>
                </a:cxn>
                <a:cxn ang="0">
                  <a:pos x="8600" y="16"/>
                </a:cxn>
                <a:cxn ang="0">
                  <a:pos x="8744" y="0"/>
                </a:cxn>
                <a:cxn ang="0">
                  <a:pos x="8840" y="16"/>
                </a:cxn>
                <a:cxn ang="0">
                  <a:pos x="9080" y="0"/>
                </a:cxn>
                <a:cxn ang="0">
                  <a:pos x="9120" y="8"/>
                </a:cxn>
              </a:cxnLst>
              <a:rect l="0" t="0" r="r" b="b"/>
              <a:pathLst>
                <a:path w="9184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  <a:moveTo>
                    <a:pt x="3464" y="0"/>
                  </a:moveTo>
                  <a:lnTo>
                    <a:pt x="3512" y="0"/>
                  </a:lnTo>
                  <a:cubicBezTo>
                    <a:pt x="3517" y="0"/>
                    <a:pt x="3520" y="4"/>
                    <a:pt x="3520" y="8"/>
                  </a:cubicBezTo>
                  <a:cubicBezTo>
                    <a:pt x="3520" y="13"/>
                    <a:pt x="3517" y="16"/>
                    <a:pt x="3512" y="16"/>
                  </a:cubicBezTo>
                  <a:lnTo>
                    <a:pt x="3464" y="16"/>
                  </a:lnTo>
                  <a:cubicBezTo>
                    <a:pt x="3460" y="16"/>
                    <a:pt x="3456" y="13"/>
                    <a:pt x="3456" y="8"/>
                  </a:cubicBezTo>
                  <a:cubicBezTo>
                    <a:pt x="3456" y="4"/>
                    <a:pt x="3460" y="0"/>
                    <a:pt x="3464" y="0"/>
                  </a:cubicBezTo>
                  <a:close/>
                  <a:moveTo>
                    <a:pt x="3560" y="0"/>
                  </a:moveTo>
                  <a:lnTo>
                    <a:pt x="3608" y="0"/>
                  </a:lnTo>
                  <a:cubicBezTo>
                    <a:pt x="3613" y="0"/>
                    <a:pt x="3616" y="4"/>
                    <a:pt x="3616" y="8"/>
                  </a:cubicBezTo>
                  <a:cubicBezTo>
                    <a:pt x="3616" y="13"/>
                    <a:pt x="3613" y="16"/>
                    <a:pt x="3608" y="16"/>
                  </a:cubicBezTo>
                  <a:lnTo>
                    <a:pt x="3560" y="16"/>
                  </a:lnTo>
                  <a:cubicBezTo>
                    <a:pt x="3556" y="16"/>
                    <a:pt x="3552" y="13"/>
                    <a:pt x="3552" y="8"/>
                  </a:cubicBezTo>
                  <a:cubicBezTo>
                    <a:pt x="3552" y="4"/>
                    <a:pt x="3556" y="0"/>
                    <a:pt x="3560" y="0"/>
                  </a:cubicBezTo>
                  <a:close/>
                  <a:moveTo>
                    <a:pt x="3656" y="0"/>
                  </a:moveTo>
                  <a:lnTo>
                    <a:pt x="3704" y="0"/>
                  </a:lnTo>
                  <a:cubicBezTo>
                    <a:pt x="3709" y="0"/>
                    <a:pt x="3712" y="4"/>
                    <a:pt x="3712" y="8"/>
                  </a:cubicBezTo>
                  <a:cubicBezTo>
                    <a:pt x="3712" y="13"/>
                    <a:pt x="3709" y="16"/>
                    <a:pt x="3704" y="16"/>
                  </a:cubicBezTo>
                  <a:lnTo>
                    <a:pt x="3656" y="16"/>
                  </a:lnTo>
                  <a:cubicBezTo>
                    <a:pt x="3652" y="16"/>
                    <a:pt x="3648" y="13"/>
                    <a:pt x="3648" y="8"/>
                  </a:cubicBezTo>
                  <a:cubicBezTo>
                    <a:pt x="3648" y="4"/>
                    <a:pt x="3652" y="0"/>
                    <a:pt x="3656" y="0"/>
                  </a:cubicBezTo>
                  <a:close/>
                  <a:moveTo>
                    <a:pt x="3752" y="0"/>
                  </a:moveTo>
                  <a:lnTo>
                    <a:pt x="3800" y="0"/>
                  </a:lnTo>
                  <a:cubicBezTo>
                    <a:pt x="3805" y="0"/>
                    <a:pt x="3808" y="4"/>
                    <a:pt x="3808" y="8"/>
                  </a:cubicBezTo>
                  <a:cubicBezTo>
                    <a:pt x="3808" y="13"/>
                    <a:pt x="3805" y="16"/>
                    <a:pt x="3800" y="16"/>
                  </a:cubicBezTo>
                  <a:lnTo>
                    <a:pt x="3752" y="16"/>
                  </a:lnTo>
                  <a:cubicBezTo>
                    <a:pt x="3748" y="16"/>
                    <a:pt x="3744" y="13"/>
                    <a:pt x="3744" y="8"/>
                  </a:cubicBezTo>
                  <a:cubicBezTo>
                    <a:pt x="3744" y="4"/>
                    <a:pt x="3748" y="0"/>
                    <a:pt x="3752" y="0"/>
                  </a:cubicBezTo>
                  <a:close/>
                  <a:moveTo>
                    <a:pt x="3848" y="0"/>
                  </a:moveTo>
                  <a:lnTo>
                    <a:pt x="3896" y="0"/>
                  </a:lnTo>
                  <a:cubicBezTo>
                    <a:pt x="3901" y="0"/>
                    <a:pt x="3904" y="4"/>
                    <a:pt x="3904" y="8"/>
                  </a:cubicBezTo>
                  <a:cubicBezTo>
                    <a:pt x="3904" y="13"/>
                    <a:pt x="3901" y="16"/>
                    <a:pt x="3896" y="16"/>
                  </a:cubicBezTo>
                  <a:lnTo>
                    <a:pt x="3848" y="16"/>
                  </a:lnTo>
                  <a:cubicBezTo>
                    <a:pt x="3844" y="16"/>
                    <a:pt x="3840" y="13"/>
                    <a:pt x="3840" y="8"/>
                  </a:cubicBezTo>
                  <a:cubicBezTo>
                    <a:pt x="3840" y="4"/>
                    <a:pt x="3844" y="0"/>
                    <a:pt x="3848" y="0"/>
                  </a:cubicBezTo>
                  <a:close/>
                  <a:moveTo>
                    <a:pt x="3944" y="0"/>
                  </a:moveTo>
                  <a:lnTo>
                    <a:pt x="3992" y="0"/>
                  </a:lnTo>
                  <a:cubicBezTo>
                    <a:pt x="3997" y="0"/>
                    <a:pt x="4000" y="4"/>
                    <a:pt x="4000" y="8"/>
                  </a:cubicBezTo>
                  <a:cubicBezTo>
                    <a:pt x="4000" y="13"/>
                    <a:pt x="3997" y="16"/>
                    <a:pt x="3992" y="16"/>
                  </a:cubicBezTo>
                  <a:lnTo>
                    <a:pt x="3944" y="16"/>
                  </a:lnTo>
                  <a:cubicBezTo>
                    <a:pt x="3940" y="16"/>
                    <a:pt x="3936" y="13"/>
                    <a:pt x="3936" y="8"/>
                  </a:cubicBezTo>
                  <a:cubicBezTo>
                    <a:pt x="3936" y="4"/>
                    <a:pt x="3940" y="0"/>
                    <a:pt x="3944" y="0"/>
                  </a:cubicBezTo>
                  <a:close/>
                  <a:moveTo>
                    <a:pt x="4040" y="0"/>
                  </a:moveTo>
                  <a:lnTo>
                    <a:pt x="4088" y="0"/>
                  </a:lnTo>
                  <a:cubicBezTo>
                    <a:pt x="4093" y="0"/>
                    <a:pt x="4096" y="4"/>
                    <a:pt x="4096" y="8"/>
                  </a:cubicBezTo>
                  <a:cubicBezTo>
                    <a:pt x="4096" y="13"/>
                    <a:pt x="4093" y="16"/>
                    <a:pt x="4088" y="16"/>
                  </a:cubicBezTo>
                  <a:lnTo>
                    <a:pt x="4040" y="16"/>
                  </a:lnTo>
                  <a:cubicBezTo>
                    <a:pt x="4036" y="16"/>
                    <a:pt x="4032" y="13"/>
                    <a:pt x="4032" y="8"/>
                  </a:cubicBezTo>
                  <a:cubicBezTo>
                    <a:pt x="4032" y="4"/>
                    <a:pt x="4036" y="0"/>
                    <a:pt x="4040" y="0"/>
                  </a:cubicBezTo>
                  <a:close/>
                  <a:moveTo>
                    <a:pt x="4136" y="0"/>
                  </a:moveTo>
                  <a:lnTo>
                    <a:pt x="4184" y="0"/>
                  </a:lnTo>
                  <a:cubicBezTo>
                    <a:pt x="4189" y="0"/>
                    <a:pt x="4192" y="4"/>
                    <a:pt x="4192" y="8"/>
                  </a:cubicBezTo>
                  <a:cubicBezTo>
                    <a:pt x="4192" y="13"/>
                    <a:pt x="4189" y="16"/>
                    <a:pt x="4184" y="16"/>
                  </a:cubicBezTo>
                  <a:lnTo>
                    <a:pt x="4136" y="16"/>
                  </a:lnTo>
                  <a:cubicBezTo>
                    <a:pt x="4132" y="16"/>
                    <a:pt x="4128" y="13"/>
                    <a:pt x="4128" y="8"/>
                  </a:cubicBezTo>
                  <a:cubicBezTo>
                    <a:pt x="4128" y="4"/>
                    <a:pt x="4132" y="0"/>
                    <a:pt x="4136" y="0"/>
                  </a:cubicBezTo>
                  <a:close/>
                  <a:moveTo>
                    <a:pt x="4232" y="0"/>
                  </a:moveTo>
                  <a:lnTo>
                    <a:pt x="4280" y="0"/>
                  </a:lnTo>
                  <a:cubicBezTo>
                    <a:pt x="4285" y="0"/>
                    <a:pt x="4288" y="4"/>
                    <a:pt x="4288" y="8"/>
                  </a:cubicBezTo>
                  <a:cubicBezTo>
                    <a:pt x="4288" y="13"/>
                    <a:pt x="4285" y="16"/>
                    <a:pt x="4280" y="16"/>
                  </a:cubicBezTo>
                  <a:lnTo>
                    <a:pt x="4232" y="16"/>
                  </a:lnTo>
                  <a:cubicBezTo>
                    <a:pt x="4228" y="16"/>
                    <a:pt x="4224" y="13"/>
                    <a:pt x="4224" y="8"/>
                  </a:cubicBezTo>
                  <a:cubicBezTo>
                    <a:pt x="4224" y="4"/>
                    <a:pt x="4228" y="0"/>
                    <a:pt x="4232" y="0"/>
                  </a:cubicBezTo>
                  <a:close/>
                  <a:moveTo>
                    <a:pt x="4328" y="0"/>
                  </a:moveTo>
                  <a:lnTo>
                    <a:pt x="4376" y="0"/>
                  </a:lnTo>
                  <a:cubicBezTo>
                    <a:pt x="4381" y="0"/>
                    <a:pt x="4384" y="4"/>
                    <a:pt x="4384" y="8"/>
                  </a:cubicBezTo>
                  <a:cubicBezTo>
                    <a:pt x="4384" y="13"/>
                    <a:pt x="4381" y="16"/>
                    <a:pt x="4376" y="16"/>
                  </a:cubicBezTo>
                  <a:lnTo>
                    <a:pt x="4328" y="16"/>
                  </a:lnTo>
                  <a:cubicBezTo>
                    <a:pt x="4324" y="16"/>
                    <a:pt x="4320" y="13"/>
                    <a:pt x="4320" y="8"/>
                  </a:cubicBezTo>
                  <a:cubicBezTo>
                    <a:pt x="4320" y="4"/>
                    <a:pt x="4324" y="0"/>
                    <a:pt x="4328" y="0"/>
                  </a:cubicBezTo>
                  <a:close/>
                  <a:moveTo>
                    <a:pt x="4424" y="0"/>
                  </a:moveTo>
                  <a:lnTo>
                    <a:pt x="4472" y="0"/>
                  </a:lnTo>
                  <a:cubicBezTo>
                    <a:pt x="4477" y="0"/>
                    <a:pt x="4480" y="4"/>
                    <a:pt x="4480" y="8"/>
                  </a:cubicBezTo>
                  <a:cubicBezTo>
                    <a:pt x="4480" y="13"/>
                    <a:pt x="4477" y="16"/>
                    <a:pt x="4472" y="16"/>
                  </a:cubicBezTo>
                  <a:lnTo>
                    <a:pt x="4424" y="16"/>
                  </a:lnTo>
                  <a:cubicBezTo>
                    <a:pt x="4420" y="16"/>
                    <a:pt x="4416" y="13"/>
                    <a:pt x="4416" y="8"/>
                  </a:cubicBezTo>
                  <a:cubicBezTo>
                    <a:pt x="4416" y="4"/>
                    <a:pt x="4420" y="0"/>
                    <a:pt x="4424" y="0"/>
                  </a:cubicBezTo>
                  <a:close/>
                  <a:moveTo>
                    <a:pt x="4520" y="0"/>
                  </a:moveTo>
                  <a:lnTo>
                    <a:pt x="4568" y="0"/>
                  </a:lnTo>
                  <a:cubicBezTo>
                    <a:pt x="4573" y="0"/>
                    <a:pt x="4576" y="4"/>
                    <a:pt x="4576" y="8"/>
                  </a:cubicBezTo>
                  <a:cubicBezTo>
                    <a:pt x="4576" y="13"/>
                    <a:pt x="4573" y="16"/>
                    <a:pt x="4568" y="16"/>
                  </a:cubicBezTo>
                  <a:lnTo>
                    <a:pt x="4520" y="16"/>
                  </a:lnTo>
                  <a:cubicBezTo>
                    <a:pt x="4516" y="16"/>
                    <a:pt x="4512" y="13"/>
                    <a:pt x="4512" y="8"/>
                  </a:cubicBezTo>
                  <a:cubicBezTo>
                    <a:pt x="4512" y="4"/>
                    <a:pt x="4516" y="0"/>
                    <a:pt x="4520" y="0"/>
                  </a:cubicBezTo>
                  <a:close/>
                  <a:moveTo>
                    <a:pt x="4616" y="0"/>
                  </a:moveTo>
                  <a:lnTo>
                    <a:pt x="4664" y="0"/>
                  </a:lnTo>
                  <a:cubicBezTo>
                    <a:pt x="4669" y="0"/>
                    <a:pt x="4672" y="4"/>
                    <a:pt x="4672" y="8"/>
                  </a:cubicBezTo>
                  <a:cubicBezTo>
                    <a:pt x="4672" y="13"/>
                    <a:pt x="4669" y="16"/>
                    <a:pt x="4664" y="16"/>
                  </a:cubicBezTo>
                  <a:lnTo>
                    <a:pt x="4616" y="16"/>
                  </a:lnTo>
                  <a:cubicBezTo>
                    <a:pt x="4612" y="16"/>
                    <a:pt x="4608" y="13"/>
                    <a:pt x="4608" y="8"/>
                  </a:cubicBezTo>
                  <a:cubicBezTo>
                    <a:pt x="4608" y="4"/>
                    <a:pt x="4612" y="0"/>
                    <a:pt x="4616" y="0"/>
                  </a:cubicBezTo>
                  <a:close/>
                  <a:moveTo>
                    <a:pt x="4712" y="0"/>
                  </a:moveTo>
                  <a:lnTo>
                    <a:pt x="4760" y="0"/>
                  </a:lnTo>
                  <a:cubicBezTo>
                    <a:pt x="4765" y="0"/>
                    <a:pt x="4768" y="4"/>
                    <a:pt x="4768" y="8"/>
                  </a:cubicBezTo>
                  <a:cubicBezTo>
                    <a:pt x="4768" y="13"/>
                    <a:pt x="4765" y="16"/>
                    <a:pt x="4760" y="16"/>
                  </a:cubicBezTo>
                  <a:lnTo>
                    <a:pt x="4712" y="16"/>
                  </a:lnTo>
                  <a:cubicBezTo>
                    <a:pt x="4708" y="16"/>
                    <a:pt x="4704" y="13"/>
                    <a:pt x="4704" y="8"/>
                  </a:cubicBezTo>
                  <a:cubicBezTo>
                    <a:pt x="4704" y="4"/>
                    <a:pt x="4708" y="0"/>
                    <a:pt x="4712" y="0"/>
                  </a:cubicBezTo>
                  <a:close/>
                  <a:moveTo>
                    <a:pt x="4808" y="0"/>
                  </a:moveTo>
                  <a:lnTo>
                    <a:pt x="4856" y="0"/>
                  </a:lnTo>
                  <a:cubicBezTo>
                    <a:pt x="4861" y="0"/>
                    <a:pt x="4864" y="4"/>
                    <a:pt x="4864" y="8"/>
                  </a:cubicBezTo>
                  <a:cubicBezTo>
                    <a:pt x="4864" y="13"/>
                    <a:pt x="4861" y="16"/>
                    <a:pt x="4856" y="16"/>
                  </a:cubicBezTo>
                  <a:lnTo>
                    <a:pt x="4808" y="16"/>
                  </a:lnTo>
                  <a:cubicBezTo>
                    <a:pt x="4804" y="16"/>
                    <a:pt x="4800" y="13"/>
                    <a:pt x="4800" y="8"/>
                  </a:cubicBezTo>
                  <a:cubicBezTo>
                    <a:pt x="4800" y="4"/>
                    <a:pt x="4804" y="0"/>
                    <a:pt x="4808" y="0"/>
                  </a:cubicBezTo>
                  <a:close/>
                  <a:moveTo>
                    <a:pt x="4904" y="0"/>
                  </a:moveTo>
                  <a:lnTo>
                    <a:pt x="4952" y="0"/>
                  </a:lnTo>
                  <a:cubicBezTo>
                    <a:pt x="4957" y="0"/>
                    <a:pt x="4960" y="4"/>
                    <a:pt x="4960" y="8"/>
                  </a:cubicBezTo>
                  <a:cubicBezTo>
                    <a:pt x="4960" y="13"/>
                    <a:pt x="4957" y="16"/>
                    <a:pt x="4952" y="16"/>
                  </a:cubicBezTo>
                  <a:lnTo>
                    <a:pt x="4904" y="16"/>
                  </a:lnTo>
                  <a:cubicBezTo>
                    <a:pt x="4900" y="16"/>
                    <a:pt x="4896" y="13"/>
                    <a:pt x="4896" y="8"/>
                  </a:cubicBezTo>
                  <a:cubicBezTo>
                    <a:pt x="4896" y="4"/>
                    <a:pt x="4900" y="0"/>
                    <a:pt x="4904" y="0"/>
                  </a:cubicBezTo>
                  <a:close/>
                  <a:moveTo>
                    <a:pt x="5000" y="0"/>
                  </a:moveTo>
                  <a:lnTo>
                    <a:pt x="5048" y="0"/>
                  </a:lnTo>
                  <a:cubicBezTo>
                    <a:pt x="5053" y="0"/>
                    <a:pt x="5056" y="4"/>
                    <a:pt x="5056" y="8"/>
                  </a:cubicBezTo>
                  <a:cubicBezTo>
                    <a:pt x="5056" y="13"/>
                    <a:pt x="5053" y="16"/>
                    <a:pt x="5048" y="16"/>
                  </a:cubicBezTo>
                  <a:lnTo>
                    <a:pt x="5000" y="16"/>
                  </a:lnTo>
                  <a:cubicBezTo>
                    <a:pt x="4996" y="16"/>
                    <a:pt x="4992" y="13"/>
                    <a:pt x="4992" y="8"/>
                  </a:cubicBezTo>
                  <a:cubicBezTo>
                    <a:pt x="4992" y="4"/>
                    <a:pt x="4996" y="0"/>
                    <a:pt x="5000" y="0"/>
                  </a:cubicBezTo>
                  <a:close/>
                  <a:moveTo>
                    <a:pt x="5096" y="0"/>
                  </a:moveTo>
                  <a:lnTo>
                    <a:pt x="5144" y="0"/>
                  </a:lnTo>
                  <a:cubicBezTo>
                    <a:pt x="5149" y="0"/>
                    <a:pt x="5152" y="4"/>
                    <a:pt x="5152" y="8"/>
                  </a:cubicBezTo>
                  <a:cubicBezTo>
                    <a:pt x="5152" y="13"/>
                    <a:pt x="5149" y="16"/>
                    <a:pt x="5144" y="16"/>
                  </a:cubicBezTo>
                  <a:lnTo>
                    <a:pt x="5096" y="16"/>
                  </a:lnTo>
                  <a:cubicBezTo>
                    <a:pt x="5092" y="16"/>
                    <a:pt x="5088" y="13"/>
                    <a:pt x="5088" y="8"/>
                  </a:cubicBezTo>
                  <a:cubicBezTo>
                    <a:pt x="5088" y="4"/>
                    <a:pt x="5092" y="0"/>
                    <a:pt x="5096" y="0"/>
                  </a:cubicBezTo>
                  <a:close/>
                  <a:moveTo>
                    <a:pt x="5192" y="0"/>
                  </a:moveTo>
                  <a:lnTo>
                    <a:pt x="5240" y="0"/>
                  </a:lnTo>
                  <a:cubicBezTo>
                    <a:pt x="5245" y="0"/>
                    <a:pt x="5248" y="4"/>
                    <a:pt x="5248" y="8"/>
                  </a:cubicBezTo>
                  <a:cubicBezTo>
                    <a:pt x="5248" y="13"/>
                    <a:pt x="5245" y="16"/>
                    <a:pt x="5240" y="16"/>
                  </a:cubicBezTo>
                  <a:lnTo>
                    <a:pt x="5192" y="16"/>
                  </a:lnTo>
                  <a:cubicBezTo>
                    <a:pt x="5188" y="16"/>
                    <a:pt x="5184" y="13"/>
                    <a:pt x="5184" y="8"/>
                  </a:cubicBezTo>
                  <a:cubicBezTo>
                    <a:pt x="5184" y="4"/>
                    <a:pt x="5188" y="0"/>
                    <a:pt x="5192" y="0"/>
                  </a:cubicBezTo>
                  <a:close/>
                  <a:moveTo>
                    <a:pt x="5288" y="0"/>
                  </a:moveTo>
                  <a:lnTo>
                    <a:pt x="5336" y="0"/>
                  </a:lnTo>
                  <a:cubicBezTo>
                    <a:pt x="5341" y="0"/>
                    <a:pt x="5344" y="4"/>
                    <a:pt x="5344" y="8"/>
                  </a:cubicBezTo>
                  <a:cubicBezTo>
                    <a:pt x="5344" y="13"/>
                    <a:pt x="5341" y="16"/>
                    <a:pt x="5336" y="16"/>
                  </a:cubicBezTo>
                  <a:lnTo>
                    <a:pt x="5288" y="16"/>
                  </a:lnTo>
                  <a:cubicBezTo>
                    <a:pt x="5284" y="16"/>
                    <a:pt x="5280" y="13"/>
                    <a:pt x="5280" y="8"/>
                  </a:cubicBezTo>
                  <a:cubicBezTo>
                    <a:pt x="5280" y="4"/>
                    <a:pt x="5284" y="0"/>
                    <a:pt x="5288" y="0"/>
                  </a:cubicBezTo>
                  <a:close/>
                  <a:moveTo>
                    <a:pt x="5384" y="0"/>
                  </a:moveTo>
                  <a:lnTo>
                    <a:pt x="5432" y="0"/>
                  </a:lnTo>
                  <a:cubicBezTo>
                    <a:pt x="5437" y="0"/>
                    <a:pt x="5440" y="4"/>
                    <a:pt x="5440" y="8"/>
                  </a:cubicBezTo>
                  <a:cubicBezTo>
                    <a:pt x="5440" y="13"/>
                    <a:pt x="5437" y="16"/>
                    <a:pt x="5432" y="16"/>
                  </a:cubicBezTo>
                  <a:lnTo>
                    <a:pt x="5384" y="16"/>
                  </a:lnTo>
                  <a:cubicBezTo>
                    <a:pt x="5380" y="16"/>
                    <a:pt x="5376" y="13"/>
                    <a:pt x="5376" y="8"/>
                  </a:cubicBezTo>
                  <a:cubicBezTo>
                    <a:pt x="5376" y="4"/>
                    <a:pt x="5380" y="0"/>
                    <a:pt x="5384" y="0"/>
                  </a:cubicBezTo>
                  <a:close/>
                  <a:moveTo>
                    <a:pt x="5480" y="0"/>
                  </a:moveTo>
                  <a:lnTo>
                    <a:pt x="5528" y="0"/>
                  </a:lnTo>
                  <a:cubicBezTo>
                    <a:pt x="5533" y="0"/>
                    <a:pt x="5536" y="4"/>
                    <a:pt x="5536" y="8"/>
                  </a:cubicBezTo>
                  <a:cubicBezTo>
                    <a:pt x="5536" y="13"/>
                    <a:pt x="5533" y="16"/>
                    <a:pt x="5528" y="16"/>
                  </a:cubicBezTo>
                  <a:lnTo>
                    <a:pt x="5480" y="16"/>
                  </a:lnTo>
                  <a:cubicBezTo>
                    <a:pt x="5476" y="16"/>
                    <a:pt x="5472" y="13"/>
                    <a:pt x="5472" y="8"/>
                  </a:cubicBezTo>
                  <a:cubicBezTo>
                    <a:pt x="5472" y="4"/>
                    <a:pt x="5476" y="0"/>
                    <a:pt x="5480" y="0"/>
                  </a:cubicBezTo>
                  <a:close/>
                  <a:moveTo>
                    <a:pt x="5576" y="0"/>
                  </a:moveTo>
                  <a:lnTo>
                    <a:pt x="5624" y="0"/>
                  </a:lnTo>
                  <a:cubicBezTo>
                    <a:pt x="5629" y="0"/>
                    <a:pt x="5632" y="4"/>
                    <a:pt x="5632" y="8"/>
                  </a:cubicBezTo>
                  <a:cubicBezTo>
                    <a:pt x="5632" y="13"/>
                    <a:pt x="5629" y="16"/>
                    <a:pt x="5624" y="16"/>
                  </a:cubicBezTo>
                  <a:lnTo>
                    <a:pt x="5576" y="16"/>
                  </a:lnTo>
                  <a:cubicBezTo>
                    <a:pt x="5572" y="16"/>
                    <a:pt x="5568" y="13"/>
                    <a:pt x="5568" y="8"/>
                  </a:cubicBezTo>
                  <a:cubicBezTo>
                    <a:pt x="5568" y="4"/>
                    <a:pt x="5572" y="0"/>
                    <a:pt x="5576" y="0"/>
                  </a:cubicBezTo>
                  <a:close/>
                  <a:moveTo>
                    <a:pt x="5672" y="0"/>
                  </a:moveTo>
                  <a:lnTo>
                    <a:pt x="5720" y="0"/>
                  </a:lnTo>
                  <a:cubicBezTo>
                    <a:pt x="5725" y="0"/>
                    <a:pt x="5728" y="4"/>
                    <a:pt x="5728" y="8"/>
                  </a:cubicBezTo>
                  <a:cubicBezTo>
                    <a:pt x="5728" y="13"/>
                    <a:pt x="5725" y="16"/>
                    <a:pt x="5720" y="16"/>
                  </a:cubicBezTo>
                  <a:lnTo>
                    <a:pt x="5672" y="16"/>
                  </a:lnTo>
                  <a:cubicBezTo>
                    <a:pt x="5668" y="16"/>
                    <a:pt x="5664" y="13"/>
                    <a:pt x="5664" y="8"/>
                  </a:cubicBezTo>
                  <a:cubicBezTo>
                    <a:pt x="5664" y="4"/>
                    <a:pt x="5668" y="0"/>
                    <a:pt x="5672" y="0"/>
                  </a:cubicBezTo>
                  <a:close/>
                  <a:moveTo>
                    <a:pt x="5768" y="0"/>
                  </a:moveTo>
                  <a:lnTo>
                    <a:pt x="5816" y="0"/>
                  </a:lnTo>
                  <a:cubicBezTo>
                    <a:pt x="5821" y="0"/>
                    <a:pt x="5824" y="4"/>
                    <a:pt x="5824" y="8"/>
                  </a:cubicBezTo>
                  <a:cubicBezTo>
                    <a:pt x="5824" y="13"/>
                    <a:pt x="5821" y="16"/>
                    <a:pt x="5816" y="16"/>
                  </a:cubicBezTo>
                  <a:lnTo>
                    <a:pt x="5768" y="16"/>
                  </a:lnTo>
                  <a:cubicBezTo>
                    <a:pt x="5764" y="16"/>
                    <a:pt x="5760" y="13"/>
                    <a:pt x="5760" y="8"/>
                  </a:cubicBezTo>
                  <a:cubicBezTo>
                    <a:pt x="5760" y="4"/>
                    <a:pt x="5764" y="0"/>
                    <a:pt x="5768" y="0"/>
                  </a:cubicBezTo>
                  <a:close/>
                  <a:moveTo>
                    <a:pt x="5864" y="0"/>
                  </a:moveTo>
                  <a:lnTo>
                    <a:pt x="5912" y="0"/>
                  </a:lnTo>
                  <a:cubicBezTo>
                    <a:pt x="5917" y="0"/>
                    <a:pt x="5920" y="4"/>
                    <a:pt x="5920" y="8"/>
                  </a:cubicBezTo>
                  <a:cubicBezTo>
                    <a:pt x="5920" y="13"/>
                    <a:pt x="5917" y="16"/>
                    <a:pt x="5912" y="16"/>
                  </a:cubicBezTo>
                  <a:lnTo>
                    <a:pt x="5864" y="16"/>
                  </a:lnTo>
                  <a:cubicBezTo>
                    <a:pt x="5860" y="16"/>
                    <a:pt x="5856" y="13"/>
                    <a:pt x="5856" y="8"/>
                  </a:cubicBezTo>
                  <a:cubicBezTo>
                    <a:pt x="5856" y="4"/>
                    <a:pt x="5860" y="0"/>
                    <a:pt x="5864" y="0"/>
                  </a:cubicBezTo>
                  <a:close/>
                  <a:moveTo>
                    <a:pt x="5960" y="0"/>
                  </a:moveTo>
                  <a:lnTo>
                    <a:pt x="6008" y="0"/>
                  </a:lnTo>
                  <a:cubicBezTo>
                    <a:pt x="6013" y="0"/>
                    <a:pt x="6016" y="4"/>
                    <a:pt x="6016" y="8"/>
                  </a:cubicBezTo>
                  <a:cubicBezTo>
                    <a:pt x="6016" y="13"/>
                    <a:pt x="6013" y="16"/>
                    <a:pt x="6008" y="16"/>
                  </a:cubicBezTo>
                  <a:lnTo>
                    <a:pt x="5960" y="16"/>
                  </a:lnTo>
                  <a:cubicBezTo>
                    <a:pt x="5956" y="16"/>
                    <a:pt x="5952" y="13"/>
                    <a:pt x="5952" y="8"/>
                  </a:cubicBezTo>
                  <a:cubicBezTo>
                    <a:pt x="5952" y="4"/>
                    <a:pt x="5956" y="0"/>
                    <a:pt x="5960" y="0"/>
                  </a:cubicBezTo>
                  <a:close/>
                  <a:moveTo>
                    <a:pt x="6056" y="0"/>
                  </a:moveTo>
                  <a:lnTo>
                    <a:pt x="6104" y="0"/>
                  </a:lnTo>
                  <a:cubicBezTo>
                    <a:pt x="6109" y="0"/>
                    <a:pt x="6112" y="4"/>
                    <a:pt x="6112" y="8"/>
                  </a:cubicBezTo>
                  <a:cubicBezTo>
                    <a:pt x="6112" y="13"/>
                    <a:pt x="6109" y="16"/>
                    <a:pt x="6104" y="16"/>
                  </a:cubicBezTo>
                  <a:lnTo>
                    <a:pt x="6056" y="16"/>
                  </a:lnTo>
                  <a:cubicBezTo>
                    <a:pt x="6052" y="16"/>
                    <a:pt x="6048" y="13"/>
                    <a:pt x="6048" y="8"/>
                  </a:cubicBezTo>
                  <a:cubicBezTo>
                    <a:pt x="6048" y="4"/>
                    <a:pt x="6052" y="0"/>
                    <a:pt x="6056" y="0"/>
                  </a:cubicBezTo>
                  <a:close/>
                  <a:moveTo>
                    <a:pt x="6152" y="0"/>
                  </a:moveTo>
                  <a:lnTo>
                    <a:pt x="6200" y="0"/>
                  </a:lnTo>
                  <a:cubicBezTo>
                    <a:pt x="6205" y="0"/>
                    <a:pt x="6208" y="4"/>
                    <a:pt x="6208" y="8"/>
                  </a:cubicBezTo>
                  <a:cubicBezTo>
                    <a:pt x="6208" y="13"/>
                    <a:pt x="6205" y="16"/>
                    <a:pt x="6200" y="16"/>
                  </a:cubicBezTo>
                  <a:lnTo>
                    <a:pt x="6152" y="16"/>
                  </a:lnTo>
                  <a:cubicBezTo>
                    <a:pt x="6148" y="16"/>
                    <a:pt x="6144" y="13"/>
                    <a:pt x="6144" y="8"/>
                  </a:cubicBezTo>
                  <a:cubicBezTo>
                    <a:pt x="6144" y="4"/>
                    <a:pt x="6148" y="0"/>
                    <a:pt x="6152" y="0"/>
                  </a:cubicBezTo>
                  <a:close/>
                  <a:moveTo>
                    <a:pt x="6248" y="0"/>
                  </a:moveTo>
                  <a:lnTo>
                    <a:pt x="6296" y="0"/>
                  </a:lnTo>
                  <a:cubicBezTo>
                    <a:pt x="6301" y="0"/>
                    <a:pt x="6304" y="4"/>
                    <a:pt x="6304" y="8"/>
                  </a:cubicBezTo>
                  <a:cubicBezTo>
                    <a:pt x="6304" y="13"/>
                    <a:pt x="6301" y="16"/>
                    <a:pt x="6296" y="16"/>
                  </a:cubicBezTo>
                  <a:lnTo>
                    <a:pt x="6248" y="16"/>
                  </a:lnTo>
                  <a:cubicBezTo>
                    <a:pt x="6244" y="16"/>
                    <a:pt x="6240" y="13"/>
                    <a:pt x="6240" y="8"/>
                  </a:cubicBezTo>
                  <a:cubicBezTo>
                    <a:pt x="6240" y="4"/>
                    <a:pt x="6244" y="0"/>
                    <a:pt x="6248" y="0"/>
                  </a:cubicBezTo>
                  <a:close/>
                  <a:moveTo>
                    <a:pt x="6344" y="0"/>
                  </a:moveTo>
                  <a:lnTo>
                    <a:pt x="6392" y="0"/>
                  </a:lnTo>
                  <a:cubicBezTo>
                    <a:pt x="6397" y="0"/>
                    <a:pt x="6400" y="4"/>
                    <a:pt x="6400" y="8"/>
                  </a:cubicBezTo>
                  <a:cubicBezTo>
                    <a:pt x="6400" y="13"/>
                    <a:pt x="6397" y="16"/>
                    <a:pt x="6392" y="16"/>
                  </a:cubicBezTo>
                  <a:lnTo>
                    <a:pt x="6344" y="16"/>
                  </a:lnTo>
                  <a:cubicBezTo>
                    <a:pt x="6340" y="16"/>
                    <a:pt x="6336" y="13"/>
                    <a:pt x="6336" y="8"/>
                  </a:cubicBezTo>
                  <a:cubicBezTo>
                    <a:pt x="6336" y="4"/>
                    <a:pt x="6340" y="0"/>
                    <a:pt x="6344" y="0"/>
                  </a:cubicBezTo>
                  <a:close/>
                  <a:moveTo>
                    <a:pt x="6440" y="0"/>
                  </a:moveTo>
                  <a:lnTo>
                    <a:pt x="6488" y="0"/>
                  </a:lnTo>
                  <a:cubicBezTo>
                    <a:pt x="6493" y="0"/>
                    <a:pt x="6496" y="4"/>
                    <a:pt x="6496" y="8"/>
                  </a:cubicBezTo>
                  <a:cubicBezTo>
                    <a:pt x="6496" y="13"/>
                    <a:pt x="6493" y="16"/>
                    <a:pt x="6488" y="16"/>
                  </a:cubicBezTo>
                  <a:lnTo>
                    <a:pt x="6440" y="16"/>
                  </a:lnTo>
                  <a:cubicBezTo>
                    <a:pt x="6436" y="16"/>
                    <a:pt x="6432" y="13"/>
                    <a:pt x="6432" y="8"/>
                  </a:cubicBezTo>
                  <a:cubicBezTo>
                    <a:pt x="6432" y="4"/>
                    <a:pt x="6436" y="0"/>
                    <a:pt x="6440" y="0"/>
                  </a:cubicBezTo>
                  <a:close/>
                  <a:moveTo>
                    <a:pt x="6536" y="0"/>
                  </a:moveTo>
                  <a:lnTo>
                    <a:pt x="6584" y="0"/>
                  </a:lnTo>
                  <a:cubicBezTo>
                    <a:pt x="6589" y="0"/>
                    <a:pt x="6592" y="4"/>
                    <a:pt x="6592" y="8"/>
                  </a:cubicBezTo>
                  <a:cubicBezTo>
                    <a:pt x="6592" y="13"/>
                    <a:pt x="6589" y="16"/>
                    <a:pt x="6584" y="16"/>
                  </a:cubicBezTo>
                  <a:lnTo>
                    <a:pt x="6536" y="16"/>
                  </a:lnTo>
                  <a:cubicBezTo>
                    <a:pt x="6532" y="16"/>
                    <a:pt x="6528" y="13"/>
                    <a:pt x="6528" y="8"/>
                  </a:cubicBezTo>
                  <a:cubicBezTo>
                    <a:pt x="6528" y="4"/>
                    <a:pt x="6532" y="0"/>
                    <a:pt x="6536" y="0"/>
                  </a:cubicBezTo>
                  <a:close/>
                  <a:moveTo>
                    <a:pt x="6632" y="0"/>
                  </a:moveTo>
                  <a:lnTo>
                    <a:pt x="6680" y="0"/>
                  </a:lnTo>
                  <a:cubicBezTo>
                    <a:pt x="6685" y="0"/>
                    <a:pt x="6688" y="4"/>
                    <a:pt x="6688" y="8"/>
                  </a:cubicBezTo>
                  <a:cubicBezTo>
                    <a:pt x="6688" y="13"/>
                    <a:pt x="6685" y="16"/>
                    <a:pt x="6680" y="16"/>
                  </a:cubicBezTo>
                  <a:lnTo>
                    <a:pt x="6632" y="16"/>
                  </a:lnTo>
                  <a:cubicBezTo>
                    <a:pt x="6628" y="16"/>
                    <a:pt x="6624" y="13"/>
                    <a:pt x="6624" y="8"/>
                  </a:cubicBezTo>
                  <a:cubicBezTo>
                    <a:pt x="6624" y="4"/>
                    <a:pt x="6628" y="0"/>
                    <a:pt x="6632" y="0"/>
                  </a:cubicBezTo>
                  <a:close/>
                  <a:moveTo>
                    <a:pt x="6728" y="0"/>
                  </a:moveTo>
                  <a:lnTo>
                    <a:pt x="6776" y="0"/>
                  </a:lnTo>
                  <a:cubicBezTo>
                    <a:pt x="6781" y="0"/>
                    <a:pt x="6784" y="4"/>
                    <a:pt x="6784" y="8"/>
                  </a:cubicBezTo>
                  <a:cubicBezTo>
                    <a:pt x="6784" y="13"/>
                    <a:pt x="6781" y="16"/>
                    <a:pt x="6776" y="16"/>
                  </a:cubicBezTo>
                  <a:lnTo>
                    <a:pt x="6728" y="16"/>
                  </a:lnTo>
                  <a:cubicBezTo>
                    <a:pt x="6724" y="16"/>
                    <a:pt x="6720" y="13"/>
                    <a:pt x="6720" y="8"/>
                  </a:cubicBezTo>
                  <a:cubicBezTo>
                    <a:pt x="6720" y="4"/>
                    <a:pt x="6724" y="0"/>
                    <a:pt x="6728" y="0"/>
                  </a:cubicBezTo>
                  <a:close/>
                  <a:moveTo>
                    <a:pt x="6824" y="0"/>
                  </a:moveTo>
                  <a:lnTo>
                    <a:pt x="6872" y="0"/>
                  </a:lnTo>
                  <a:cubicBezTo>
                    <a:pt x="6877" y="0"/>
                    <a:pt x="6880" y="4"/>
                    <a:pt x="6880" y="8"/>
                  </a:cubicBezTo>
                  <a:cubicBezTo>
                    <a:pt x="6880" y="13"/>
                    <a:pt x="6877" y="16"/>
                    <a:pt x="6872" y="16"/>
                  </a:cubicBezTo>
                  <a:lnTo>
                    <a:pt x="6824" y="16"/>
                  </a:lnTo>
                  <a:cubicBezTo>
                    <a:pt x="6820" y="16"/>
                    <a:pt x="6816" y="13"/>
                    <a:pt x="6816" y="8"/>
                  </a:cubicBezTo>
                  <a:cubicBezTo>
                    <a:pt x="6816" y="4"/>
                    <a:pt x="6820" y="0"/>
                    <a:pt x="6824" y="0"/>
                  </a:cubicBezTo>
                  <a:close/>
                  <a:moveTo>
                    <a:pt x="6920" y="0"/>
                  </a:moveTo>
                  <a:lnTo>
                    <a:pt x="6968" y="0"/>
                  </a:lnTo>
                  <a:cubicBezTo>
                    <a:pt x="6973" y="0"/>
                    <a:pt x="6976" y="4"/>
                    <a:pt x="6976" y="8"/>
                  </a:cubicBezTo>
                  <a:cubicBezTo>
                    <a:pt x="6976" y="13"/>
                    <a:pt x="6973" y="16"/>
                    <a:pt x="6968" y="16"/>
                  </a:cubicBezTo>
                  <a:lnTo>
                    <a:pt x="6920" y="16"/>
                  </a:lnTo>
                  <a:cubicBezTo>
                    <a:pt x="6916" y="16"/>
                    <a:pt x="6912" y="13"/>
                    <a:pt x="6912" y="8"/>
                  </a:cubicBezTo>
                  <a:cubicBezTo>
                    <a:pt x="6912" y="4"/>
                    <a:pt x="6916" y="0"/>
                    <a:pt x="6920" y="0"/>
                  </a:cubicBezTo>
                  <a:close/>
                  <a:moveTo>
                    <a:pt x="7016" y="0"/>
                  </a:moveTo>
                  <a:lnTo>
                    <a:pt x="7064" y="0"/>
                  </a:lnTo>
                  <a:cubicBezTo>
                    <a:pt x="7069" y="0"/>
                    <a:pt x="7072" y="4"/>
                    <a:pt x="7072" y="8"/>
                  </a:cubicBezTo>
                  <a:cubicBezTo>
                    <a:pt x="7072" y="13"/>
                    <a:pt x="7069" y="16"/>
                    <a:pt x="7064" y="16"/>
                  </a:cubicBezTo>
                  <a:lnTo>
                    <a:pt x="7016" y="16"/>
                  </a:lnTo>
                  <a:cubicBezTo>
                    <a:pt x="7012" y="16"/>
                    <a:pt x="7008" y="13"/>
                    <a:pt x="7008" y="8"/>
                  </a:cubicBezTo>
                  <a:cubicBezTo>
                    <a:pt x="7008" y="4"/>
                    <a:pt x="7012" y="0"/>
                    <a:pt x="7016" y="0"/>
                  </a:cubicBezTo>
                  <a:close/>
                  <a:moveTo>
                    <a:pt x="7112" y="0"/>
                  </a:moveTo>
                  <a:lnTo>
                    <a:pt x="7160" y="0"/>
                  </a:lnTo>
                  <a:cubicBezTo>
                    <a:pt x="7165" y="0"/>
                    <a:pt x="7168" y="4"/>
                    <a:pt x="7168" y="8"/>
                  </a:cubicBezTo>
                  <a:cubicBezTo>
                    <a:pt x="7168" y="13"/>
                    <a:pt x="7165" y="16"/>
                    <a:pt x="7160" y="16"/>
                  </a:cubicBezTo>
                  <a:lnTo>
                    <a:pt x="7112" y="16"/>
                  </a:lnTo>
                  <a:cubicBezTo>
                    <a:pt x="7108" y="16"/>
                    <a:pt x="7104" y="13"/>
                    <a:pt x="7104" y="8"/>
                  </a:cubicBezTo>
                  <a:cubicBezTo>
                    <a:pt x="7104" y="4"/>
                    <a:pt x="7108" y="0"/>
                    <a:pt x="7112" y="0"/>
                  </a:cubicBezTo>
                  <a:close/>
                  <a:moveTo>
                    <a:pt x="7208" y="0"/>
                  </a:moveTo>
                  <a:lnTo>
                    <a:pt x="7256" y="0"/>
                  </a:lnTo>
                  <a:cubicBezTo>
                    <a:pt x="7261" y="0"/>
                    <a:pt x="7264" y="4"/>
                    <a:pt x="7264" y="8"/>
                  </a:cubicBezTo>
                  <a:cubicBezTo>
                    <a:pt x="7264" y="13"/>
                    <a:pt x="7261" y="16"/>
                    <a:pt x="7256" y="16"/>
                  </a:cubicBezTo>
                  <a:lnTo>
                    <a:pt x="7208" y="16"/>
                  </a:lnTo>
                  <a:cubicBezTo>
                    <a:pt x="7204" y="16"/>
                    <a:pt x="7200" y="13"/>
                    <a:pt x="7200" y="8"/>
                  </a:cubicBezTo>
                  <a:cubicBezTo>
                    <a:pt x="7200" y="4"/>
                    <a:pt x="7204" y="0"/>
                    <a:pt x="7208" y="0"/>
                  </a:cubicBezTo>
                  <a:close/>
                  <a:moveTo>
                    <a:pt x="7304" y="0"/>
                  </a:moveTo>
                  <a:lnTo>
                    <a:pt x="7352" y="0"/>
                  </a:lnTo>
                  <a:cubicBezTo>
                    <a:pt x="7357" y="0"/>
                    <a:pt x="7360" y="4"/>
                    <a:pt x="7360" y="8"/>
                  </a:cubicBezTo>
                  <a:cubicBezTo>
                    <a:pt x="7360" y="13"/>
                    <a:pt x="7357" y="16"/>
                    <a:pt x="7352" y="16"/>
                  </a:cubicBezTo>
                  <a:lnTo>
                    <a:pt x="7304" y="16"/>
                  </a:lnTo>
                  <a:cubicBezTo>
                    <a:pt x="7300" y="16"/>
                    <a:pt x="7296" y="13"/>
                    <a:pt x="7296" y="8"/>
                  </a:cubicBezTo>
                  <a:cubicBezTo>
                    <a:pt x="7296" y="4"/>
                    <a:pt x="7300" y="0"/>
                    <a:pt x="7304" y="0"/>
                  </a:cubicBezTo>
                  <a:close/>
                  <a:moveTo>
                    <a:pt x="7400" y="0"/>
                  </a:moveTo>
                  <a:lnTo>
                    <a:pt x="7448" y="0"/>
                  </a:lnTo>
                  <a:cubicBezTo>
                    <a:pt x="7453" y="0"/>
                    <a:pt x="7456" y="4"/>
                    <a:pt x="7456" y="8"/>
                  </a:cubicBezTo>
                  <a:cubicBezTo>
                    <a:pt x="7456" y="13"/>
                    <a:pt x="7453" y="16"/>
                    <a:pt x="7448" y="16"/>
                  </a:cubicBezTo>
                  <a:lnTo>
                    <a:pt x="7400" y="16"/>
                  </a:lnTo>
                  <a:cubicBezTo>
                    <a:pt x="7396" y="16"/>
                    <a:pt x="7392" y="13"/>
                    <a:pt x="7392" y="8"/>
                  </a:cubicBezTo>
                  <a:cubicBezTo>
                    <a:pt x="7392" y="4"/>
                    <a:pt x="7396" y="0"/>
                    <a:pt x="7400" y="0"/>
                  </a:cubicBezTo>
                  <a:close/>
                  <a:moveTo>
                    <a:pt x="7496" y="0"/>
                  </a:moveTo>
                  <a:lnTo>
                    <a:pt x="7544" y="0"/>
                  </a:lnTo>
                  <a:cubicBezTo>
                    <a:pt x="7549" y="0"/>
                    <a:pt x="7552" y="4"/>
                    <a:pt x="7552" y="8"/>
                  </a:cubicBezTo>
                  <a:cubicBezTo>
                    <a:pt x="7552" y="13"/>
                    <a:pt x="7549" y="16"/>
                    <a:pt x="7544" y="16"/>
                  </a:cubicBezTo>
                  <a:lnTo>
                    <a:pt x="7496" y="16"/>
                  </a:lnTo>
                  <a:cubicBezTo>
                    <a:pt x="7492" y="16"/>
                    <a:pt x="7488" y="13"/>
                    <a:pt x="7488" y="8"/>
                  </a:cubicBezTo>
                  <a:cubicBezTo>
                    <a:pt x="7488" y="4"/>
                    <a:pt x="7492" y="0"/>
                    <a:pt x="7496" y="0"/>
                  </a:cubicBezTo>
                  <a:close/>
                  <a:moveTo>
                    <a:pt x="7592" y="0"/>
                  </a:moveTo>
                  <a:lnTo>
                    <a:pt x="7640" y="0"/>
                  </a:lnTo>
                  <a:cubicBezTo>
                    <a:pt x="7645" y="0"/>
                    <a:pt x="7648" y="4"/>
                    <a:pt x="7648" y="8"/>
                  </a:cubicBezTo>
                  <a:cubicBezTo>
                    <a:pt x="7648" y="13"/>
                    <a:pt x="7645" y="16"/>
                    <a:pt x="7640" y="16"/>
                  </a:cubicBezTo>
                  <a:lnTo>
                    <a:pt x="7592" y="16"/>
                  </a:lnTo>
                  <a:cubicBezTo>
                    <a:pt x="7588" y="16"/>
                    <a:pt x="7584" y="13"/>
                    <a:pt x="7584" y="8"/>
                  </a:cubicBezTo>
                  <a:cubicBezTo>
                    <a:pt x="7584" y="4"/>
                    <a:pt x="7588" y="0"/>
                    <a:pt x="7592" y="0"/>
                  </a:cubicBezTo>
                  <a:close/>
                  <a:moveTo>
                    <a:pt x="7688" y="0"/>
                  </a:moveTo>
                  <a:lnTo>
                    <a:pt x="7736" y="0"/>
                  </a:lnTo>
                  <a:cubicBezTo>
                    <a:pt x="7741" y="0"/>
                    <a:pt x="7744" y="4"/>
                    <a:pt x="7744" y="8"/>
                  </a:cubicBezTo>
                  <a:cubicBezTo>
                    <a:pt x="7744" y="13"/>
                    <a:pt x="7741" y="16"/>
                    <a:pt x="7736" y="16"/>
                  </a:cubicBezTo>
                  <a:lnTo>
                    <a:pt x="7688" y="16"/>
                  </a:lnTo>
                  <a:cubicBezTo>
                    <a:pt x="7684" y="16"/>
                    <a:pt x="7680" y="13"/>
                    <a:pt x="7680" y="8"/>
                  </a:cubicBezTo>
                  <a:cubicBezTo>
                    <a:pt x="7680" y="4"/>
                    <a:pt x="7684" y="0"/>
                    <a:pt x="7688" y="0"/>
                  </a:cubicBezTo>
                  <a:close/>
                  <a:moveTo>
                    <a:pt x="7784" y="0"/>
                  </a:moveTo>
                  <a:lnTo>
                    <a:pt x="7832" y="0"/>
                  </a:lnTo>
                  <a:cubicBezTo>
                    <a:pt x="7837" y="0"/>
                    <a:pt x="7840" y="4"/>
                    <a:pt x="7840" y="8"/>
                  </a:cubicBezTo>
                  <a:cubicBezTo>
                    <a:pt x="7840" y="13"/>
                    <a:pt x="7837" y="16"/>
                    <a:pt x="7832" y="16"/>
                  </a:cubicBezTo>
                  <a:lnTo>
                    <a:pt x="7784" y="16"/>
                  </a:lnTo>
                  <a:cubicBezTo>
                    <a:pt x="7780" y="16"/>
                    <a:pt x="7776" y="13"/>
                    <a:pt x="7776" y="8"/>
                  </a:cubicBezTo>
                  <a:cubicBezTo>
                    <a:pt x="7776" y="4"/>
                    <a:pt x="7780" y="0"/>
                    <a:pt x="7784" y="0"/>
                  </a:cubicBezTo>
                  <a:close/>
                  <a:moveTo>
                    <a:pt x="7880" y="0"/>
                  </a:moveTo>
                  <a:lnTo>
                    <a:pt x="7928" y="0"/>
                  </a:lnTo>
                  <a:cubicBezTo>
                    <a:pt x="7933" y="0"/>
                    <a:pt x="7936" y="4"/>
                    <a:pt x="7936" y="8"/>
                  </a:cubicBezTo>
                  <a:cubicBezTo>
                    <a:pt x="7936" y="13"/>
                    <a:pt x="7933" y="16"/>
                    <a:pt x="7928" y="16"/>
                  </a:cubicBezTo>
                  <a:lnTo>
                    <a:pt x="7880" y="16"/>
                  </a:lnTo>
                  <a:cubicBezTo>
                    <a:pt x="7876" y="16"/>
                    <a:pt x="7872" y="13"/>
                    <a:pt x="7872" y="8"/>
                  </a:cubicBezTo>
                  <a:cubicBezTo>
                    <a:pt x="7872" y="4"/>
                    <a:pt x="7876" y="0"/>
                    <a:pt x="7880" y="0"/>
                  </a:cubicBezTo>
                  <a:close/>
                  <a:moveTo>
                    <a:pt x="7976" y="0"/>
                  </a:moveTo>
                  <a:lnTo>
                    <a:pt x="8024" y="0"/>
                  </a:lnTo>
                  <a:cubicBezTo>
                    <a:pt x="8029" y="0"/>
                    <a:pt x="8032" y="4"/>
                    <a:pt x="8032" y="8"/>
                  </a:cubicBezTo>
                  <a:cubicBezTo>
                    <a:pt x="8032" y="13"/>
                    <a:pt x="8029" y="16"/>
                    <a:pt x="8024" y="16"/>
                  </a:cubicBezTo>
                  <a:lnTo>
                    <a:pt x="7976" y="16"/>
                  </a:lnTo>
                  <a:cubicBezTo>
                    <a:pt x="7972" y="16"/>
                    <a:pt x="7968" y="13"/>
                    <a:pt x="7968" y="8"/>
                  </a:cubicBezTo>
                  <a:cubicBezTo>
                    <a:pt x="7968" y="4"/>
                    <a:pt x="7972" y="0"/>
                    <a:pt x="7976" y="0"/>
                  </a:cubicBezTo>
                  <a:close/>
                  <a:moveTo>
                    <a:pt x="8072" y="0"/>
                  </a:moveTo>
                  <a:lnTo>
                    <a:pt x="8120" y="0"/>
                  </a:lnTo>
                  <a:cubicBezTo>
                    <a:pt x="8125" y="0"/>
                    <a:pt x="8128" y="4"/>
                    <a:pt x="8128" y="8"/>
                  </a:cubicBezTo>
                  <a:cubicBezTo>
                    <a:pt x="8128" y="13"/>
                    <a:pt x="8125" y="16"/>
                    <a:pt x="8120" y="16"/>
                  </a:cubicBezTo>
                  <a:lnTo>
                    <a:pt x="8072" y="16"/>
                  </a:lnTo>
                  <a:cubicBezTo>
                    <a:pt x="8068" y="16"/>
                    <a:pt x="8064" y="13"/>
                    <a:pt x="8064" y="8"/>
                  </a:cubicBezTo>
                  <a:cubicBezTo>
                    <a:pt x="8064" y="4"/>
                    <a:pt x="8068" y="0"/>
                    <a:pt x="8072" y="0"/>
                  </a:cubicBezTo>
                  <a:close/>
                  <a:moveTo>
                    <a:pt x="8168" y="0"/>
                  </a:moveTo>
                  <a:lnTo>
                    <a:pt x="8216" y="0"/>
                  </a:lnTo>
                  <a:cubicBezTo>
                    <a:pt x="8221" y="0"/>
                    <a:pt x="8224" y="4"/>
                    <a:pt x="8224" y="8"/>
                  </a:cubicBezTo>
                  <a:cubicBezTo>
                    <a:pt x="8224" y="13"/>
                    <a:pt x="8221" y="16"/>
                    <a:pt x="8216" y="16"/>
                  </a:cubicBezTo>
                  <a:lnTo>
                    <a:pt x="8168" y="16"/>
                  </a:lnTo>
                  <a:cubicBezTo>
                    <a:pt x="8164" y="16"/>
                    <a:pt x="8160" y="13"/>
                    <a:pt x="8160" y="8"/>
                  </a:cubicBezTo>
                  <a:cubicBezTo>
                    <a:pt x="8160" y="4"/>
                    <a:pt x="8164" y="0"/>
                    <a:pt x="8168" y="0"/>
                  </a:cubicBezTo>
                  <a:close/>
                  <a:moveTo>
                    <a:pt x="8264" y="0"/>
                  </a:moveTo>
                  <a:lnTo>
                    <a:pt x="8312" y="0"/>
                  </a:lnTo>
                  <a:cubicBezTo>
                    <a:pt x="8317" y="0"/>
                    <a:pt x="8320" y="4"/>
                    <a:pt x="8320" y="8"/>
                  </a:cubicBezTo>
                  <a:cubicBezTo>
                    <a:pt x="8320" y="13"/>
                    <a:pt x="8317" y="16"/>
                    <a:pt x="8312" y="16"/>
                  </a:cubicBezTo>
                  <a:lnTo>
                    <a:pt x="8264" y="16"/>
                  </a:lnTo>
                  <a:cubicBezTo>
                    <a:pt x="8260" y="16"/>
                    <a:pt x="8256" y="13"/>
                    <a:pt x="8256" y="8"/>
                  </a:cubicBezTo>
                  <a:cubicBezTo>
                    <a:pt x="8256" y="4"/>
                    <a:pt x="8260" y="0"/>
                    <a:pt x="8264" y="0"/>
                  </a:cubicBezTo>
                  <a:close/>
                  <a:moveTo>
                    <a:pt x="8360" y="0"/>
                  </a:moveTo>
                  <a:lnTo>
                    <a:pt x="8408" y="0"/>
                  </a:lnTo>
                  <a:cubicBezTo>
                    <a:pt x="8413" y="0"/>
                    <a:pt x="8416" y="4"/>
                    <a:pt x="8416" y="8"/>
                  </a:cubicBezTo>
                  <a:cubicBezTo>
                    <a:pt x="8416" y="13"/>
                    <a:pt x="8413" y="16"/>
                    <a:pt x="8408" y="16"/>
                  </a:cubicBezTo>
                  <a:lnTo>
                    <a:pt x="8360" y="16"/>
                  </a:lnTo>
                  <a:cubicBezTo>
                    <a:pt x="8356" y="16"/>
                    <a:pt x="8352" y="13"/>
                    <a:pt x="8352" y="8"/>
                  </a:cubicBezTo>
                  <a:cubicBezTo>
                    <a:pt x="8352" y="4"/>
                    <a:pt x="8356" y="0"/>
                    <a:pt x="8360" y="0"/>
                  </a:cubicBezTo>
                  <a:close/>
                  <a:moveTo>
                    <a:pt x="8456" y="0"/>
                  </a:moveTo>
                  <a:lnTo>
                    <a:pt x="8504" y="0"/>
                  </a:lnTo>
                  <a:cubicBezTo>
                    <a:pt x="8509" y="0"/>
                    <a:pt x="8512" y="4"/>
                    <a:pt x="8512" y="8"/>
                  </a:cubicBezTo>
                  <a:cubicBezTo>
                    <a:pt x="8512" y="13"/>
                    <a:pt x="8509" y="16"/>
                    <a:pt x="8504" y="16"/>
                  </a:cubicBezTo>
                  <a:lnTo>
                    <a:pt x="8456" y="16"/>
                  </a:lnTo>
                  <a:cubicBezTo>
                    <a:pt x="8452" y="16"/>
                    <a:pt x="8448" y="13"/>
                    <a:pt x="8448" y="8"/>
                  </a:cubicBezTo>
                  <a:cubicBezTo>
                    <a:pt x="8448" y="4"/>
                    <a:pt x="8452" y="0"/>
                    <a:pt x="8456" y="0"/>
                  </a:cubicBezTo>
                  <a:close/>
                  <a:moveTo>
                    <a:pt x="8552" y="0"/>
                  </a:moveTo>
                  <a:lnTo>
                    <a:pt x="8600" y="0"/>
                  </a:lnTo>
                  <a:cubicBezTo>
                    <a:pt x="8605" y="0"/>
                    <a:pt x="8608" y="4"/>
                    <a:pt x="8608" y="8"/>
                  </a:cubicBezTo>
                  <a:cubicBezTo>
                    <a:pt x="8608" y="13"/>
                    <a:pt x="8605" y="16"/>
                    <a:pt x="8600" y="16"/>
                  </a:cubicBezTo>
                  <a:lnTo>
                    <a:pt x="8552" y="16"/>
                  </a:lnTo>
                  <a:cubicBezTo>
                    <a:pt x="8548" y="16"/>
                    <a:pt x="8544" y="13"/>
                    <a:pt x="8544" y="8"/>
                  </a:cubicBezTo>
                  <a:cubicBezTo>
                    <a:pt x="8544" y="4"/>
                    <a:pt x="8548" y="0"/>
                    <a:pt x="8552" y="0"/>
                  </a:cubicBezTo>
                  <a:close/>
                  <a:moveTo>
                    <a:pt x="8648" y="0"/>
                  </a:moveTo>
                  <a:lnTo>
                    <a:pt x="8696" y="0"/>
                  </a:lnTo>
                  <a:cubicBezTo>
                    <a:pt x="8701" y="0"/>
                    <a:pt x="8704" y="4"/>
                    <a:pt x="8704" y="8"/>
                  </a:cubicBezTo>
                  <a:cubicBezTo>
                    <a:pt x="8704" y="13"/>
                    <a:pt x="8701" y="16"/>
                    <a:pt x="8696" y="16"/>
                  </a:cubicBezTo>
                  <a:lnTo>
                    <a:pt x="8648" y="16"/>
                  </a:lnTo>
                  <a:cubicBezTo>
                    <a:pt x="8644" y="16"/>
                    <a:pt x="8640" y="13"/>
                    <a:pt x="8640" y="8"/>
                  </a:cubicBezTo>
                  <a:cubicBezTo>
                    <a:pt x="8640" y="4"/>
                    <a:pt x="8644" y="0"/>
                    <a:pt x="8648" y="0"/>
                  </a:cubicBezTo>
                  <a:close/>
                  <a:moveTo>
                    <a:pt x="8744" y="0"/>
                  </a:moveTo>
                  <a:lnTo>
                    <a:pt x="8792" y="0"/>
                  </a:lnTo>
                  <a:cubicBezTo>
                    <a:pt x="8797" y="0"/>
                    <a:pt x="8800" y="4"/>
                    <a:pt x="8800" y="8"/>
                  </a:cubicBezTo>
                  <a:cubicBezTo>
                    <a:pt x="8800" y="13"/>
                    <a:pt x="8797" y="16"/>
                    <a:pt x="8792" y="16"/>
                  </a:cubicBezTo>
                  <a:lnTo>
                    <a:pt x="8744" y="16"/>
                  </a:lnTo>
                  <a:cubicBezTo>
                    <a:pt x="8740" y="16"/>
                    <a:pt x="8736" y="13"/>
                    <a:pt x="8736" y="8"/>
                  </a:cubicBezTo>
                  <a:cubicBezTo>
                    <a:pt x="8736" y="4"/>
                    <a:pt x="8740" y="0"/>
                    <a:pt x="8744" y="0"/>
                  </a:cubicBezTo>
                  <a:close/>
                  <a:moveTo>
                    <a:pt x="8840" y="0"/>
                  </a:moveTo>
                  <a:lnTo>
                    <a:pt x="8888" y="0"/>
                  </a:lnTo>
                  <a:cubicBezTo>
                    <a:pt x="8893" y="0"/>
                    <a:pt x="8896" y="4"/>
                    <a:pt x="8896" y="8"/>
                  </a:cubicBezTo>
                  <a:cubicBezTo>
                    <a:pt x="8896" y="13"/>
                    <a:pt x="8893" y="16"/>
                    <a:pt x="8888" y="16"/>
                  </a:cubicBezTo>
                  <a:lnTo>
                    <a:pt x="8840" y="16"/>
                  </a:lnTo>
                  <a:cubicBezTo>
                    <a:pt x="8836" y="16"/>
                    <a:pt x="8832" y="13"/>
                    <a:pt x="8832" y="8"/>
                  </a:cubicBezTo>
                  <a:cubicBezTo>
                    <a:pt x="8832" y="4"/>
                    <a:pt x="8836" y="0"/>
                    <a:pt x="8840" y="0"/>
                  </a:cubicBezTo>
                  <a:close/>
                  <a:moveTo>
                    <a:pt x="8936" y="0"/>
                  </a:moveTo>
                  <a:lnTo>
                    <a:pt x="8984" y="0"/>
                  </a:lnTo>
                  <a:cubicBezTo>
                    <a:pt x="8989" y="0"/>
                    <a:pt x="8992" y="4"/>
                    <a:pt x="8992" y="8"/>
                  </a:cubicBezTo>
                  <a:cubicBezTo>
                    <a:pt x="8992" y="13"/>
                    <a:pt x="8989" y="16"/>
                    <a:pt x="8984" y="16"/>
                  </a:cubicBezTo>
                  <a:lnTo>
                    <a:pt x="8936" y="16"/>
                  </a:lnTo>
                  <a:cubicBezTo>
                    <a:pt x="8932" y="16"/>
                    <a:pt x="8928" y="13"/>
                    <a:pt x="8928" y="8"/>
                  </a:cubicBezTo>
                  <a:cubicBezTo>
                    <a:pt x="8928" y="4"/>
                    <a:pt x="8932" y="0"/>
                    <a:pt x="8936" y="0"/>
                  </a:cubicBezTo>
                  <a:close/>
                  <a:moveTo>
                    <a:pt x="9032" y="0"/>
                  </a:moveTo>
                  <a:lnTo>
                    <a:pt x="9080" y="0"/>
                  </a:lnTo>
                  <a:cubicBezTo>
                    <a:pt x="9085" y="0"/>
                    <a:pt x="9088" y="4"/>
                    <a:pt x="9088" y="8"/>
                  </a:cubicBezTo>
                  <a:cubicBezTo>
                    <a:pt x="9088" y="13"/>
                    <a:pt x="9085" y="16"/>
                    <a:pt x="9080" y="16"/>
                  </a:cubicBezTo>
                  <a:lnTo>
                    <a:pt x="9032" y="16"/>
                  </a:lnTo>
                  <a:cubicBezTo>
                    <a:pt x="9028" y="16"/>
                    <a:pt x="9024" y="13"/>
                    <a:pt x="9024" y="8"/>
                  </a:cubicBezTo>
                  <a:cubicBezTo>
                    <a:pt x="9024" y="4"/>
                    <a:pt x="9028" y="0"/>
                    <a:pt x="9032" y="0"/>
                  </a:cubicBezTo>
                  <a:close/>
                  <a:moveTo>
                    <a:pt x="9128" y="0"/>
                  </a:moveTo>
                  <a:lnTo>
                    <a:pt x="9176" y="0"/>
                  </a:lnTo>
                  <a:cubicBezTo>
                    <a:pt x="9181" y="0"/>
                    <a:pt x="9184" y="4"/>
                    <a:pt x="9184" y="8"/>
                  </a:cubicBezTo>
                  <a:cubicBezTo>
                    <a:pt x="9184" y="13"/>
                    <a:pt x="9181" y="16"/>
                    <a:pt x="9176" y="16"/>
                  </a:cubicBezTo>
                  <a:lnTo>
                    <a:pt x="9128" y="16"/>
                  </a:lnTo>
                  <a:cubicBezTo>
                    <a:pt x="9124" y="16"/>
                    <a:pt x="9120" y="13"/>
                    <a:pt x="9120" y="8"/>
                  </a:cubicBezTo>
                  <a:cubicBezTo>
                    <a:pt x="9120" y="4"/>
                    <a:pt x="9124" y="0"/>
                    <a:pt x="9128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cxnSp>
          <p:nvCxnSpPr>
            <p:cNvPr id="188" name="Line 212">
              <a:extLst>
                <a:ext uri="{FF2B5EF4-FFF2-40B4-BE49-F238E27FC236}">
                  <a16:creationId xmlns:a16="http://schemas.microsoft.com/office/drawing/2014/main" id="{5D9B093F-5EC6-4E80-A8EA-9A53D69C86AC}"/>
                </a:ext>
              </a:extLst>
            </p:cNvPr>
            <p:cNvCxnSpPr/>
            <p:nvPr/>
          </p:nvCxnSpPr>
          <p:spPr bwMode="auto">
            <a:xfrm flipH="1">
              <a:off x="3395" y="687"/>
              <a:ext cx="285" cy="1142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89" name="Line 211">
              <a:extLst>
                <a:ext uri="{FF2B5EF4-FFF2-40B4-BE49-F238E27FC236}">
                  <a16:creationId xmlns:a16="http://schemas.microsoft.com/office/drawing/2014/main" id="{E4E0971B-AC03-41C0-98D8-D06DD7480EF2}"/>
                </a:ext>
              </a:extLst>
            </p:cNvPr>
            <p:cNvCxnSpPr/>
            <p:nvPr/>
          </p:nvCxnSpPr>
          <p:spPr bwMode="auto">
            <a:xfrm flipH="1">
              <a:off x="2397" y="1829"/>
              <a:ext cx="998" cy="428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0" name="Line 210">
              <a:extLst>
                <a:ext uri="{FF2B5EF4-FFF2-40B4-BE49-F238E27FC236}">
                  <a16:creationId xmlns:a16="http://schemas.microsoft.com/office/drawing/2014/main" id="{08C3D24A-93FE-4FAA-8BA4-57E324DB49D2}"/>
                </a:ext>
              </a:extLst>
            </p:cNvPr>
            <p:cNvCxnSpPr/>
            <p:nvPr/>
          </p:nvCxnSpPr>
          <p:spPr bwMode="auto">
            <a:xfrm flipH="1">
              <a:off x="1256" y="2257"/>
              <a:ext cx="1141" cy="1285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1" name="Line 209">
              <a:extLst>
                <a:ext uri="{FF2B5EF4-FFF2-40B4-BE49-F238E27FC236}">
                  <a16:creationId xmlns:a16="http://schemas.microsoft.com/office/drawing/2014/main" id="{A5D625DF-A211-4FD4-9470-F3B77C0B407F}"/>
                </a:ext>
              </a:extLst>
            </p:cNvPr>
            <p:cNvCxnSpPr/>
            <p:nvPr/>
          </p:nvCxnSpPr>
          <p:spPr bwMode="auto">
            <a:xfrm>
              <a:off x="8100" y="3542"/>
              <a:ext cx="570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2" name="Line 208">
              <a:extLst>
                <a:ext uri="{FF2B5EF4-FFF2-40B4-BE49-F238E27FC236}">
                  <a16:creationId xmlns:a16="http://schemas.microsoft.com/office/drawing/2014/main" id="{4F975671-709A-49E8-982C-4004D9F3246C}"/>
                </a:ext>
              </a:extLst>
            </p:cNvPr>
            <p:cNvCxnSpPr/>
            <p:nvPr/>
          </p:nvCxnSpPr>
          <p:spPr bwMode="auto">
            <a:xfrm>
              <a:off x="686" y="3542"/>
              <a:ext cx="570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93" name="Freeform 19">
              <a:extLst>
                <a:ext uri="{FF2B5EF4-FFF2-40B4-BE49-F238E27FC236}">
                  <a16:creationId xmlns:a16="http://schemas.microsoft.com/office/drawing/2014/main" id="{6163FAD2-EA3E-4A98-B4CD-EFBB94A23B3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74" y="717"/>
              <a:ext cx="12" cy="3260"/>
            </a:xfrm>
            <a:custGeom>
              <a:avLst/>
              <a:gdLst/>
              <a:ahLst/>
              <a:cxnLst>
                <a:cxn ang="0">
                  <a:pos x="8" y="4384"/>
                </a:cxn>
                <a:cxn ang="0">
                  <a:pos x="16" y="4280"/>
                </a:cxn>
                <a:cxn ang="0">
                  <a:pos x="16" y="4136"/>
                </a:cxn>
                <a:cxn ang="0">
                  <a:pos x="8" y="4032"/>
                </a:cxn>
                <a:cxn ang="0">
                  <a:pos x="0" y="3944"/>
                </a:cxn>
                <a:cxn ang="0">
                  <a:pos x="0" y="3896"/>
                </a:cxn>
                <a:cxn ang="0">
                  <a:pos x="0" y="3896"/>
                </a:cxn>
                <a:cxn ang="0">
                  <a:pos x="8" y="3808"/>
                </a:cxn>
                <a:cxn ang="0">
                  <a:pos x="16" y="3704"/>
                </a:cxn>
                <a:cxn ang="0">
                  <a:pos x="16" y="3560"/>
                </a:cxn>
                <a:cxn ang="0">
                  <a:pos x="8" y="3456"/>
                </a:cxn>
                <a:cxn ang="0">
                  <a:pos x="0" y="3368"/>
                </a:cxn>
                <a:cxn ang="0">
                  <a:pos x="0" y="3320"/>
                </a:cxn>
                <a:cxn ang="0">
                  <a:pos x="0" y="3320"/>
                </a:cxn>
                <a:cxn ang="0">
                  <a:pos x="8" y="3232"/>
                </a:cxn>
                <a:cxn ang="0">
                  <a:pos x="16" y="3128"/>
                </a:cxn>
                <a:cxn ang="0">
                  <a:pos x="16" y="2984"/>
                </a:cxn>
                <a:cxn ang="0">
                  <a:pos x="8" y="2880"/>
                </a:cxn>
                <a:cxn ang="0">
                  <a:pos x="0" y="2792"/>
                </a:cxn>
                <a:cxn ang="0">
                  <a:pos x="0" y="2744"/>
                </a:cxn>
                <a:cxn ang="0">
                  <a:pos x="0" y="2744"/>
                </a:cxn>
                <a:cxn ang="0">
                  <a:pos x="8" y="2656"/>
                </a:cxn>
                <a:cxn ang="0">
                  <a:pos x="16" y="2552"/>
                </a:cxn>
                <a:cxn ang="0">
                  <a:pos x="16" y="2408"/>
                </a:cxn>
                <a:cxn ang="0">
                  <a:pos x="8" y="2304"/>
                </a:cxn>
                <a:cxn ang="0">
                  <a:pos x="0" y="2216"/>
                </a:cxn>
                <a:cxn ang="0">
                  <a:pos x="0" y="2168"/>
                </a:cxn>
                <a:cxn ang="0">
                  <a:pos x="0" y="2168"/>
                </a:cxn>
                <a:cxn ang="0">
                  <a:pos x="8" y="2080"/>
                </a:cxn>
                <a:cxn ang="0">
                  <a:pos x="16" y="1976"/>
                </a:cxn>
                <a:cxn ang="0">
                  <a:pos x="16" y="1832"/>
                </a:cxn>
                <a:cxn ang="0">
                  <a:pos x="8" y="1728"/>
                </a:cxn>
                <a:cxn ang="0">
                  <a:pos x="0" y="1640"/>
                </a:cxn>
                <a:cxn ang="0">
                  <a:pos x="0" y="1592"/>
                </a:cxn>
                <a:cxn ang="0">
                  <a:pos x="0" y="1592"/>
                </a:cxn>
                <a:cxn ang="0">
                  <a:pos x="8" y="1504"/>
                </a:cxn>
                <a:cxn ang="0">
                  <a:pos x="16" y="1400"/>
                </a:cxn>
                <a:cxn ang="0">
                  <a:pos x="16" y="1256"/>
                </a:cxn>
                <a:cxn ang="0">
                  <a:pos x="8" y="1152"/>
                </a:cxn>
                <a:cxn ang="0">
                  <a:pos x="0" y="1064"/>
                </a:cxn>
                <a:cxn ang="0">
                  <a:pos x="0" y="1016"/>
                </a:cxn>
                <a:cxn ang="0">
                  <a:pos x="0" y="1016"/>
                </a:cxn>
                <a:cxn ang="0">
                  <a:pos x="8" y="928"/>
                </a:cxn>
                <a:cxn ang="0">
                  <a:pos x="16" y="824"/>
                </a:cxn>
                <a:cxn ang="0">
                  <a:pos x="16" y="680"/>
                </a:cxn>
                <a:cxn ang="0">
                  <a:pos x="8" y="576"/>
                </a:cxn>
                <a:cxn ang="0">
                  <a:pos x="0" y="488"/>
                </a:cxn>
                <a:cxn ang="0">
                  <a:pos x="0" y="440"/>
                </a:cxn>
                <a:cxn ang="0">
                  <a:pos x="0" y="440"/>
                </a:cxn>
                <a:cxn ang="0">
                  <a:pos x="8" y="352"/>
                </a:cxn>
                <a:cxn ang="0">
                  <a:pos x="16" y="248"/>
                </a:cxn>
                <a:cxn ang="0">
                  <a:pos x="16" y="104"/>
                </a:cxn>
                <a:cxn ang="0">
                  <a:pos x="8" y="0"/>
                </a:cxn>
              </a:cxnLst>
              <a:rect l="0" t="0" r="r" b="b"/>
              <a:pathLst>
                <a:path w="16" h="4384">
                  <a:moveTo>
                    <a:pt x="0" y="4376"/>
                  </a:moveTo>
                  <a:lnTo>
                    <a:pt x="0" y="4328"/>
                  </a:lnTo>
                  <a:cubicBezTo>
                    <a:pt x="0" y="4324"/>
                    <a:pt x="4" y="4320"/>
                    <a:pt x="8" y="4320"/>
                  </a:cubicBezTo>
                  <a:cubicBezTo>
                    <a:pt x="13" y="4320"/>
                    <a:pt x="16" y="4324"/>
                    <a:pt x="16" y="4328"/>
                  </a:cubicBezTo>
                  <a:lnTo>
                    <a:pt x="16" y="4376"/>
                  </a:lnTo>
                  <a:cubicBezTo>
                    <a:pt x="16" y="4381"/>
                    <a:pt x="13" y="4384"/>
                    <a:pt x="8" y="4384"/>
                  </a:cubicBezTo>
                  <a:cubicBezTo>
                    <a:pt x="4" y="4384"/>
                    <a:pt x="0" y="4381"/>
                    <a:pt x="0" y="4376"/>
                  </a:cubicBezTo>
                  <a:close/>
                  <a:moveTo>
                    <a:pt x="0" y="4280"/>
                  </a:moveTo>
                  <a:lnTo>
                    <a:pt x="0" y="4232"/>
                  </a:lnTo>
                  <a:cubicBezTo>
                    <a:pt x="0" y="4228"/>
                    <a:pt x="4" y="4224"/>
                    <a:pt x="8" y="4224"/>
                  </a:cubicBezTo>
                  <a:cubicBezTo>
                    <a:pt x="13" y="4224"/>
                    <a:pt x="16" y="4228"/>
                    <a:pt x="16" y="4232"/>
                  </a:cubicBezTo>
                  <a:lnTo>
                    <a:pt x="16" y="4280"/>
                  </a:lnTo>
                  <a:cubicBezTo>
                    <a:pt x="16" y="4285"/>
                    <a:pt x="13" y="4288"/>
                    <a:pt x="8" y="4288"/>
                  </a:cubicBezTo>
                  <a:cubicBezTo>
                    <a:pt x="4" y="4288"/>
                    <a:pt x="0" y="4285"/>
                    <a:pt x="0" y="4280"/>
                  </a:cubicBezTo>
                  <a:close/>
                  <a:moveTo>
                    <a:pt x="0" y="4184"/>
                  </a:moveTo>
                  <a:lnTo>
                    <a:pt x="0" y="4136"/>
                  </a:lnTo>
                  <a:cubicBezTo>
                    <a:pt x="0" y="4132"/>
                    <a:pt x="4" y="4128"/>
                    <a:pt x="8" y="4128"/>
                  </a:cubicBezTo>
                  <a:cubicBezTo>
                    <a:pt x="13" y="4128"/>
                    <a:pt x="16" y="4132"/>
                    <a:pt x="16" y="4136"/>
                  </a:cubicBezTo>
                  <a:lnTo>
                    <a:pt x="16" y="4184"/>
                  </a:lnTo>
                  <a:cubicBezTo>
                    <a:pt x="16" y="4189"/>
                    <a:pt x="13" y="4192"/>
                    <a:pt x="8" y="4192"/>
                  </a:cubicBezTo>
                  <a:cubicBezTo>
                    <a:pt x="4" y="4192"/>
                    <a:pt x="0" y="4189"/>
                    <a:pt x="0" y="4184"/>
                  </a:cubicBezTo>
                  <a:close/>
                  <a:moveTo>
                    <a:pt x="0" y="4088"/>
                  </a:moveTo>
                  <a:lnTo>
                    <a:pt x="0" y="4040"/>
                  </a:lnTo>
                  <a:cubicBezTo>
                    <a:pt x="0" y="4036"/>
                    <a:pt x="4" y="4032"/>
                    <a:pt x="8" y="4032"/>
                  </a:cubicBezTo>
                  <a:cubicBezTo>
                    <a:pt x="13" y="4032"/>
                    <a:pt x="16" y="4036"/>
                    <a:pt x="16" y="4040"/>
                  </a:cubicBezTo>
                  <a:lnTo>
                    <a:pt x="16" y="4088"/>
                  </a:lnTo>
                  <a:cubicBezTo>
                    <a:pt x="16" y="4093"/>
                    <a:pt x="13" y="4096"/>
                    <a:pt x="8" y="4096"/>
                  </a:cubicBezTo>
                  <a:cubicBezTo>
                    <a:pt x="4" y="4096"/>
                    <a:pt x="0" y="4093"/>
                    <a:pt x="0" y="4088"/>
                  </a:cubicBezTo>
                  <a:close/>
                  <a:moveTo>
                    <a:pt x="0" y="3992"/>
                  </a:moveTo>
                  <a:lnTo>
                    <a:pt x="0" y="3944"/>
                  </a:lnTo>
                  <a:cubicBezTo>
                    <a:pt x="0" y="3940"/>
                    <a:pt x="4" y="3936"/>
                    <a:pt x="8" y="3936"/>
                  </a:cubicBezTo>
                  <a:cubicBezTo>
                    <a:pt x="13" y="3936"/>
                    <a:pt x="16" y="3940"/>
                    <a:pt x="16" y="3944"/>
                  </a:cubicBezTo>
                  <a:lnTo>
                    <a:pt x="16" y="3992"/>
                  </a:lnTo>
                  <a:cubicBezTo>
                    <a:pt x="16" y="3997"/>
                    <a:pt x="13" y="4000"/>
                    <a:pt x="8" y="4000"/>
                  </a:cubicBezTo>
                  <a:cubicBezTo>
                    <a:pt x="4" y="4000"/>
                    <a:pt x="0" y="3997"/>
                    <a:pt x="0" y="3992"/>
                  </a:cubicBezTo>
                  <a:close/>
                  <a:moveTo>
                    <a:pt x="0" y="3896"/>
                  </a:moveTo>
                  <a:lnTo>
                    <a:pt x="0" y="3848"/>
                  </a:lnTo>
                  <a:cubicBezTo>
                    <a:pt x="0" y="3844"/>
                    <a:pt x="4" y="3840"/>
                    <a:pt x="8" y="3840"/>
                  </a:cubicBezTo>
                  <a:cubicBezTo>
                    <a:pt x="13" y="3840"/>
                    <a:pt x="16" y="3844"/>
                    <a:pt x="16" y="3848"/>
                  </a:cubicBezTo>
                  <a:lnTo>
                    <a:pt x="16" y="3896"/>
                  </a:lnTo>
                  <a:cubicBezTo>
                    <a:pt x="16" y="3901"/>
                    <a:pt x="13" y="3904"/>
                    <a:pt x="8" y="3904"/>
                  </a:cubicBezTo>
                  <a:cubicBezTo>
                    <a:pt x="4" y="3904"/>
                    <a:pt x="0" y="3901"/>
                    <a:pt x="0" y="3896"/>
                  </a:cubicBezTo>
                  <a:close/>
                  <a:moveTo>
                    <a:pt x="0" y="3800"/>
                  </a:moveTo>
                  <a:lnTo>
                    <a:pt x="0" y="3752"/>
                  </a:lnTo>
                  <a:cubicBezTo>
                    <a:pt x="0" y="3748"/>
                    <a:pt x="4" y="3744"/>
                    <a:pt x="8" y="3744"/>
                  </a:cubicBezTo>
                  <a:cubicBezTo>
                    <a:pt x="13" y="3744"/>
                    <a:pt x="16" y="3748"/>
                    <a:pt x="16" y="3752"/>
                  </a:cubicBezTo>
                  <a:lnTo>
                    <a:pt x="16" y="3800"/>
                  </a:lnTo>
                  <a:cubicBezTo>
                    <a:pt x="16" y="3805"/>
                    <a:pt x="13" y="3808"/>
                    <a:pt x="8" y="3808"/>
                  </a:cubicBezTo>
                  <a:cubicBezTo>
                    <a:pt x="4" y="3808"/>
                    <a:pt x="0" y="3805"/>
                    <a:pt x="0" y="3800"/>
                  </a:cubicBezTo>
                  <a:close/>
                  <a:moveTo>
                    <a:pt x="0" y="3704"/>
                  </a:moveTo>
                  <a:lnTo>
                    <a:pt x="0" y="3656"/>
                  </a:lnTo>
                  <a:cubicBezTo>
                    <a:pt x="0" y="3652"/>
                    <a:pt x="4" y="3648"/>
                    <a:pt x="8" y="3648"/>
                  </a:cubicBezTo>
                  <a:cubicBezTo>
                    <a:pt x="13" y="3648"/>
                    <a:pt x="16" y="3652"/>
                    <a:pt x="16" y="3656"/>
                  </a:cubicBezTo>
                  <a:lnTo>
                    <a:pt x="16" y="3704"/>
                  </a:lnTo>
                  <a:cubicBezTo>
                    <a:pt x="16" y="3709"/>
                    <a:pt x="13" y="3712"/>
                    <a:pt x="8" y="3712"/>
                  </a:cubicBezTo>
                  <a:cubicBezTo>
                    <a:pt x="4" y="3712"/>
                    <a:pt x="0" y="3709"/>
                    <a:pt x="0" y="3704"/>
                  </a:cubicBezTo>
                  <a:close/>
                  <a:moveTo>
                    <a:pt x="0" y="3608"/>
                  </a:moveTo>
                  <a:lnTo>
                    <a:pt x="0" y="3560"/>
                  </a:lnTo>
                  <a:cubicBezTo>
                    <a:pt x="0" y="3556"/>
                    <a:pt x="4" y="3552"/>
                    <a:pt x="8" y="3552"/>
                  </a:cubicBezTo>
                  <a:cubicBezTo>
                    <a:pt x="13" y="3552"/>
                    <a:pt x="16" y="3556"/>
                    <a:pt x="16" y="3560"/>
                  </a:cubicBezTo>
                  <a:lnTo>
                    <a:pt x="16" y="3608"/>
                  </a:lnTo>
                  <a:cubicBezTo>
                    <a:pt x="16" y="3613"/>
                    <a:pt x="13" y="3616"/>
                    <a:pt x="8" y="3616"/>
                  </a:cubicBezTo>
                  <a:cubicBezTo>
                    <a:pt x="4" y="3616"/>
                    <a:pt x="0" y="3613"/>
                    <a:pt x="0" y="3608"/>
                  </a:cubicBezTo>
                  <a:close/>
                  <a:moveTo>
                    <a:pt x="0" y="3512"/>
                  </a:moveTo>
                  <a:lnTo>
                    <a:pt x="0" y="3464"/>
                  </a:lnTo>
                  <a:cubicBezTo>
                    <a:pt x="0" y="3460"/>
                    <a:pt x="4" y="3456"/>
                    <a:pt x="8" y="3456"/>
                  </a:cubicBezTo>
                  <a:cubicBezTo>
                    <a:pt x="13" y="3456"/>
                    <a:pt x="16" y="3460"/>
                    <a:pt x="16" y="3464"/>
                  </a:cubicBezTo>
                  <a:lnTo>
                    <a:pt x="16" y="3512"/>
                  </a:lnTo>
                  <a:cubicBezTo>
                    <a:pt x="16" y="3517"/>
                    <a:pt x="13" y="3520"/>
                    <a:pt x="8" y="3520"/>
                  </a:cubicBezTo>
                  <a:cubicBezTo>
                    <a:pt x="4" y="3520"/>
                    <a:pt x="0" y="3517"/>
                    <a:pt x="0" y="3512"/>
                  </a:cubicBezTo>
                  <a:close/>
                  <a:moveTo>
                    <a:pt x="0" y="3416"/>
                  </a:moveTo>
                  <a:lnTo>
                    <a:pt x="0" y="3368"/>
                  </a:lnTo>
                  <a:cubicBezTo>
                    <a:pt x="0" y="3364"/>
                    <a:pt x="4" y="3360"/>
                    <a:pt x="8" y="3360"/>
                  </a:cubicBezTo>
                  <a:cubicBezTo>
                    <a:pt x="13" y="3360"/>
                    <a:pt x="16" y="3364"/>
                    <a:pt x="16" y="3368"/>
                  </a:cubicBezTo>
                  <a:lnTo>
                    <a:pt x="16" y="3416"/>
                  </a:lnTo>
                  <a:cubicBezTo>
                    <a:pt x="16" y="3421"/>
                    <a:pt x="13" y="3424"/>
                    <a:pt x="8" y="3424"/>
                  </a:cubicBezTo>
                  <a:cubicBezTo>
                    <a:pt x="4" y="3424"/>
                    <a:pt x="0" y="3421"/>
                    <a:pt x="0" y="3416"/>
                  </a:cubicBezTo>
                  <a:close/>
                  <a:moveTo>
                    <a:pt x="0" y="3320"/>
                  </a:moveTo>
                  <a:lnTo>
                    <a:pt x="0" y="3272"/>
                  </a:lnTo>
                  <a:cubicBezTo>
                    <a:pt x="0" y="3268"/>
                    <a:pt x="4" y="3264"/>
                    <a:pt x="8" y="3264"/>
                  </a:cubicBezTo>
                  <a:cubicBezTo>
                    <a:pt x="13" y="3264"/>
                    <a:pt x="16" y="3268"/>
                    <a:pt x="16" y="3272"/>
                  </a:cubicBezTo>
                  <a:lnTo>
                    <a:pt x="16" y="3320"/>
                  </a:lnTo>
                  <a:cubicBezTo>
                    <a:pt x="16" y="3325"/>
                    <a:pt x="13" y="3328"/>
                    <a:pt x="8" y="3328"/>
                  </a:cubicBezTo>
                  <a:cubicBezTo>
                    <a:pt x="4" y="3328"/>
                    <a:pt x="0" y="3325"/>
                    <a:pt x="0" y="3320"/>
                  </a:cubicBezTo>
                  <a:close/>
                  <a:moveTo>
                    <a:pt x="0" y="3224"/>
                  </a:moveTo>
                  <a:lnTo>
                    <a:pt x="0" y="3176"/>
                  </a:lnTo>
                  <a:cubicBezTo>
                    <a:pt x="0" y="3172"/>
                    <a:pt x="4" y="3168"/>
                    <a:pt x="8" y="3168"/>
                  </a:cubicBezTo>
                  <a:cubicBezTo>
                    <a:pt x="13" y="3168"/>
                    <a:pt x="16" y="3172"/>
                    <a:pt x="16" y="3176"/>
                  </a:cubicBezTo>
                  <a:lnTo>
                    <a:pt x="16" y="3224"/>
                  </a:lnTo>
                  <a:cubicBezTo>
                    <a:pt x="16" y="3229"/>
                    <a:pt x="13" y="3232"/>
                    <a:pt x="8" y="3232"/>
                  </a:cubicBezTo>
                  <a:cubicBezTo>
                    <a:pt x="4" y="3232"/>
                    <a:pt x="0" y="3229"/>
                    <a:pt x="0" y="3224"/>
                  </a:cubicBezTo>
                  <a:close/>
                  <a:moveTo>
                    <a:pt x="0" y="3128"/>
                  </a:moveTo>
                  <a:lnTo>
                    <a:pt x="0" y="3080"/>
                  </a:lnTo>
                  <a:cubicBezTo>
                    <a:pt x="0" y="3076"/>
                    <a:pt x="4" y="3072"/>
                    <a:pt x="8" y="3072"/>
                  </a:cubicBezTo>
                  <a:cubicBezTo>
                    <a:pt x="13" y="3072"/>
                    <a:pt x="16" y="3076"/>
                    <a:pt x="16" y="3080"/>
                  </a:cubicBezTo>
                  <a:lnTo>
                    <a:pt x="16" y="3128"/>
                  </a:lnTo>
                  <a:cubicBezTo>
                    <a:pt x="16" y="3133"/>
                    <a:pt x="13" y="3136"/>
                    <a:pt x="8" y="3136"/>
                  </a:cubicBezTo>
                  <a:cubicBezTo>
                    <a:pt x="4" y="3136"/>
                    <a:pt x="0" y="3133"/>
                    <a:pt x="0" y="3128"/>
                  </a:cubicBezTo>
                  <a:close/>
                  <a:moveTo>
                    <a:pt x="0" y="3032"/>
                  </a:moveTo>
                  <a:lnTo>
                    <a:pt x="0" y="2984"/>
                  </a:lnTo>
                  <a:cubicBezTo>
                    <a:pt x="0" y="2980"/>
                    <a:pt x="4" y="2976"/>
                    <a:pt x="8" y="2976"/>
                  </a:cubicBezTo>
                  <a:cubicBezTo>
                    <a:pt x="13" y="2976"/>
                    <a:pt x="16" y="2980"/>
                    <a:pt x="16" y="2984"/>
                  </a:cubicBezTo>
                  <a:lnTo>
                    <a:pt x="16" y="3032"/>
                  </a:lnTo>
                  <a:cubicBezTo>
                    <a:pt x="16" y="3037"/>
                    <a:pt x="13" y="3040"/>
                    <a:pt x="8" y="3040"/>
                  </a:cubicBezTo>
                  <a:cubicBezTo>
                    <a:pt x="4" y="3040"/>
                    <a:pt x="0" y="3037"/>
                    <a:pt x="0" y="3032"/>
                  </a:cubicBezTo>
                  <a:close/>
                  <a:moveTo>
                    <a:pt x="0" y="2936"/>
                  </a:moveTo>
                  <a:lnTo>
                    <a:pt x="0" y="2888"/>
                  </a:lnTo>
                  <a:cubicBezTo>
                    <a:pt x="0" y="2884"/>
                    <a:pt x="4" y="2880"/>
                    <a:pt x="8" y="2880"/>
                  </a:cubicBezTo>
                  <a:cubicBezTo>
                    <a:pt x="13" y="2880"/>
                    <a:pt x="16" y="2884"/>
                    <a:pt x="16" y="2888"/>
                  </a:cubicBezTo>
                  <a:lnTo>
                    <a:pt x="16" y="2936"/>
                  </a:lnTo>
                  <a:cubicBezTo>
                    <a:pt x="16" y="2941"/>
                    <a:pt x="13" y="2944"/>
                    <a:pt x="8" y="2944"/>
                  </a:cubicBezTo>
                  <a:cubicBezTo>
                    <a:pt x="4" y="2944"/>
                    <a:pt x="0" y="2941"/>
                    <a:pt x="0" y="2936"/>
                  </a:cubicBezTo>
                  <a:close/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sp>
          <p:nvSpPr>
            <p:cNvPr id="194" name="Freeform 20">
              <a:extLst>
                <a:ext uri="{FF2B5EF4-FFF2-40B4-BE49-F238E27FC236}">
                  <a16:creationId xmlns:a16="http://schemas.microsoft.com/office/drawing/2014/main" id="{F54FFE70-F31F-4F9E-965F-51ADAFA8172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89" y="1859"/>
              <a:ext cx="12" cy="2118"/>
            </a:xfrm>
            <a:custGeom>
              <a:avLst/>
              <a:gdLst/>
              <a:ahLst/>
              <a:cxnLst>
                <a:cxn ang="0">
                  <a:pos x="16" y="2792"/>
                </a:cxn>
                <a:cxn ang="0">
                  <a:pos x="0" y="2744"/>
                </a:cxn>
                <a:cxn ang="0">
                  <a:pos x="16" y="2744"/>
                </a:cxn>
                <a:cxn ang="0">
                  <a:pos x="0" y="2600"/>
                </a:cxn>
                <a:cxn ang="0">
                  <a:pos x="8" y="2656"/>
                </a:cxn>
                <a:cxn ang="0">
                  <a:pos x="8" y="2496"/>
                </a:cxn>
                <a:cxn ang="0">
                  <a:pos x="0" y="2552"/>
                </a:cxn>
                <a:cxn ang="0">
                  <a:pos x="16" y="2408"/>
                </a:cxn>
                <a:cxn ang="0">
                  <a:pos x="0" y="2360"/>
                </a:cxn>
                <a:cxn ang="0">
                  <a:pos x="16" y="2360"/>
                </a:cxn>
                <a:cxn ang="0">
                  <a:pos x="0" y="2216"/>
                </a:cxn>
                <a:cxn ang="0">
                  <a:pos x="8" y="2272"/>
                </a:cxn>
                <a:cxn ang="0">
                  <a:pos x="8" y="2112"/>
                </a:cxn>
                <a:cxn ang="0">
                  <a:pos x="0" y="2168"/>
                </a:cxn>
                <a:cxn ang="0">
                  <a:pos x="16" y="2024"/>
                </a:cxn>
                <a:cxn ang="0">
                  <a:pos x="0" y="1976"/>
                </a:cxn>
                <a:cxn ang="0">
                  <a:pos x="16" y="1976"/>
                </a:cxn>
                <a:cxn ang="0">
                  <a:pos x="0" y="1832"/>
                </a:cxn>
                <a:cxn ang="0">
                  <a:pos x="8" y="1888"/>
                </a:cxn>
                <a:cxn ang="0">
                  <a:pos x="8" y="1728"/>
                </a:cxn>
                <a:cxn ang="0">
                  <a:pos x="0" y="1784"/>
                </a:cxn>
                <a:cxn ang="0">
                  <a:pos x="16" y="1640"/>
                </a:cxn>
                <a:cxn ang="0">
                  <a:pos x="0" y="1592"/>
                </a:cxn>
                <a:cxn ang="0">
                  <a:pos x="16" y="1592"/>
                </a:cxn>
                <a:cxn ang="0">
                  <a:pos x="0" y="1448"/>
                </a:cxn>
                <a:cxn ang="0">
                  <a:pos x="8" y="1504"/>
                </a:cxn>
                <a:cxn ang="0">
                  <a:pos x="8" y="1344"/>
                </a:cxn>
                <a:cxn ang="0">
                  <a:pos x="0" y="1400"/>
                </a:cxn>
                <a:cxn ang="0">
                  <a:pos x="16" y="1256"/>
                </a:cxn>
                <a:cxn ang="0">
                  <a:pos x="0" y="1208"/>
                </a:cxn>
                <a:cxn ang="0">
                  <a:pos x="16" y="1208"/>
                </a:cxn>
                <a:cxn ang="0">
                  <a:pos x="0" y="1064"/>
                </a:cxn>
                <a:cxn ang="0">
                  <a:pos x="8" y="1120"/>
                </a:cxn>
                <a:cxn ang="0">
                  <a:pos x="8" y="960"/>
                </a:cxn>
                <a:cxn ang="0">
                  <a:pos x="0" y="1016"/>
                </a:cxn>
                <a:cxn ang="0">
                  <a:pos x="16" y="872"/>
                </a:cxn>
                <a:cxn ang="0">
                  <a:pos x="0" y="824"/>
                </a:cxn>
                <a:cxn ang="0">
                  <a:pos x="16" y="824"/>
                </a:cxn>
                <a:cxn ang="0">
                  <a:pos x="0" y="680"/>
                </a:cxn>
                <a:cxn ang="0">
                  <a:pos x="8" y="736"/>
                </a:cxn>
                <a:cxn ang="0">
                  <a:pos x="8" y="576"/>
                </a:cxn>
                <a:cxn ang="0">
                  <a:pos x="0" y="632"/>
                </a:cxn>
                <a:cxn ang="0">
                  <a:pos x="16" y="488"/>
                </a:cxn>
                <a:cxn ang="0">
                  <a:pos x="0" y="440"/>
                </a:cxn>
                <a:cxn ang="0">
                  <a:pos x="16" y="440"/>
                </a:cxn>
                <a:cxn ang="0">
                  <a:pos x="0" y="296"/>
                </a:cxn>
                <a:cxn ang="0">
                  <a:pos x="8" y="352"/>
                </a:cxn>
                <a:cxn ang="0">
                  <a:pos x="8" y="192"/>
                </a:cxn>
                <a:cxn ang="0">
                  <a:pos x="0" y="248"/>
                </a:cxn>
                <a:cxn ang="0">
                  <a:pos x="16" y="104"/>
                </a:cxn>
                <a:cxn ang="0">
                  <a:pos x="0" y="56"/>
                </a:cxn>
                <a:cxn ang="0">
                  <a:pos x="16" y="56"/>
                </a:cxn>
              </a:cxnLst>
              <a:rect l="0" t="0" r="r" b="b"/>
              <a:pathLst>
                <a:path w="16" h="2848"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sp>
          <p:nvSpPr>
            <p:cNvPr id="195" name="Freeform 21">
              <a:extLst>
                <a:ext uri="{FF2B5EF4-FFF2-40B4-BE49-F238E27FC236}">
                  <a16:creationId xmlns:a16="http://schemas.microsoft.com/office/drawing/2014/main" id="{ABA0F6AE-5533-423E-9AC4-B2198D08DEF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91" y="2287"/>
              <a:ext cx="12" cy="1690"/>
            </a:xfrm>
            <a:custGeom>
              <a:avLst/>
              <a:gdLst/>
              <a:ahLst/>
              <a:cxnLst>
                <a:cxn ang="0">
                  <a:pos x="8" y="2208"/>
                </a:cxn>
                <a:cxn ang="0">
                  <a:pos x="8" y="2272"/>
                </a:cxn>
                <a:cxn ang="0">
                  <a:pos x="0" y="2120"/>
                </a:cxn>
                <a:cxn ang="0">
                  <a:pos x="16" y="2168"/>
                </a:cxn>
                <a:cxn ang="0">
                  <a:pos x="0" y="2072"/>
                </a:cxn>
                <a:cxn ang="0">
                  <a:pos x="16" y="2024"/>
                </a:cxn>
                <a:cxn ang="0">
                  <a:pos x="0" y="2072"/>
                </a:cxn>
                <a:cxn ang="0">
                  <a:pos x="8" y="1920"/>
                </a:cxn>
                <a:cxn ang="0">
                  <a:pos x="8" y="1984"/>
                </a:cxn>
                <a:cxn ang="0">
                  <a:pos x="0" y="1832"/>
                </a:cxn>
                <a:cxn ang="0">
                  <a:pos x="16" y="1880"/>
                </a:cxn>
                <a:cxn ang="0">
                  <a:pos x="0" y="1784"/>
                </a:cxn>
                <a:cxn ang="0">
                  <a:pos x="16" y="1736"/>
                </a:cxn>
                <a:cxn ang="0">
                  <a:pos x="0" y="1784"/>
                </a:cxn>
                <a:cxn ang="0">
                  <a:pos x="8" y="1632"/>
                </a:cxn>
                <a:cxn ang="0">
                  <a:pos x="8" y="1696"/>
                </a:cxn>
                <a:cxn ang="0">
                  <a:pos x="0" y="1544"/>
                </a:cxn>
                <a:cxn ang="0">
                  <a:pos x="16" y="1592"/>
                </a:cxn>
                <a:cxn ang="0">
                  <a:pos x="0" y="1496"/>
                </a:cxn>
                <a:cxn ang="0">
                  <a:pos x="16" y="1448"/>
                </a:cxn>
                <a:cxn ang="0">
                  <a:pos x="0" y="1496"/>
                </a:cxn>
                <a:cxn ang="0">
                  <a:pos x="8" y="1344"/>
                </a:cxn>
                <a:cxn ang="0">
                  <a:pos x="8" y="1408"/>
                </a:cxn>
                <a:cxn ang="0">
                  <a:pos x="0" y="1256"/>
                </a:cxn>
                <a:cxn ang="0">
                  <a:pos x="16" y="1304"/>
                </a:cxn>
                <a:cxn ang="0">
                  <a:pos x="0" y="1208"/>
                </a:cxn>
                <a:cxn ang="0">
                  <a:pos x="16" y="1160"/>
                </a:cxn>
                <a:cxn ang="0">
                  <a:pos x="0" y="1208"/>
                </a:cxn>
                <a:cxn ang="0">
                  <a:pos x="8" y="1056"/>
                </a:cxn>
                <a:cxn ang="0">
                  <a:pos x="8" y="1120"/>
                </a:cxn>
                <a:cxn ang="0">
                  <a:pos x="0" y="968"/>
                </a:cxn>
                <a:cxn ang="0">
                  <a:pos x="16" y="1016"/>
                </a:cxn>
                <a:cxn ang="0">
                  <a:pos x="0" y="920"/>
                </a:cxn>
                <a:cxn ang="0">
                  <a:pos x="16" y="872"/>
                </a:cxn>
                <a:cxn ang="0">
                  <a:pos x="0" y="920"/>
                </a:cxn>
                <a:cxn ang="0">
                  <a:pos x="8" y="768"/>
                </a:cxn>
                <a:cxn ang="0">
                  <a:pos x="8" y="832"/>
                </a:cxn>
                <a:cxn ang="0">
                  <a:pos x="0" y="680"/>
                </a:cxn>
                <a:cxn ang="0">
                  <a:pos x="16" y="728"/>
                </a:cxn>
                <a:cxn ang="0">
                  <a:pos x="0" y="632"/>
                </a:cxn>
                <a:cxn ang="0">
                  <a:pos x="16" y="584"/>
                </a:cxn>
                <a:cxn ang="0">
                  <a:pos x="0" y="632"/>
                </a:cxn>
                <a:cxn ang="0">
                  <a:pos x="8" y="480"/>
                </a:cxn>
                <a:cxn ang="0">
                  <a:pos x="8" y="544"/>
                </a:cxn>
                <a:cxn ang="0">
                  <a:pos x="0" y="392"/>
                </a:cxn>
                <a:cxn ang="0">
                  <a:pos x="16" y="440"/>
                </a:cxn>
                <a:cxn ang="0">
                  <a:pos x="0" y="344"/>
                </a:cxn>
                <a:cxn ang="0">
                  <a:pos x="16" y="296"/>
                </a:cxn>
                <a:cxn ang="0">
                  <a:pos x="0" y="344"/>
                </a:cxn>
                <a:cxn ang="0">
                  <a:pos x="8" y="192"/>
                </a:cxn>
                <a:cxn ang="0">
                  <a:pos x="8" y="256"/>
                </a:cxn>
                <a:cxn ang="0">
                  <a:pos x="0" y="104"/>
                </a:cxn>
                <a:cxn ang="0">
                  <a:pos x="16" y="152"/>
                </a:cxn>
                <a:cxn ang="0">
                  <a:pos x="0" y="56"/>
                </a:cxn>
                <a:cxn ang="0">
                  <a:pos x="16" y="8"/>
                </a:cxn>
                <a:cxn ang="0">
                  <a:pos x="0" y="56"/>
                </a:cxn>
              </a:cxnLst>
              <a:rect l="0" t="0" r="r" b="b"/>
              <a:pathLst>
                <a:path w="16" h="2272"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sp>
          <p:nvSpPr>
            <p:cNvPr id="196" name="Freeform 22">
              <a:extLst>
                <a:ext uri="{FF2B5EF4-FFF2-40B4-BE49-F238E27FC236}">
                  <a16:creationId xmlns:a16="http://schemas.microsoft.com/office/drawing/2014/main" id="{70A7118B-A9F2-405E-AE1C-C4504468B5D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91" y="2251"/>
              <a:ext cx="4539" cy="12"/>
            </a:xfrm>
            <a:custGeom>
              <a:avLst/>
              <a:gdLst/>
              <a:ahLst/>
              <a:cxnLst>
                <a:cxn ang="0">
                  <a:pos x="104" y="0"/>
                </a:cxn>
                <a:cxn ang="0">
                  <a:pos x="248" y="0"/>
                </a:cxn>
                <a:cxn ang="0">
                  <a:pos x="352" y="8"/>
                </a:cxn>
                <a:cxn ang="0">
                  <a:pos x="440" y="16"/>
                </a:cxn>
                <a:cxn ang="0">
                  <a:pos x="488" y="16"/>
                </a:cxn>
                <a:cxn ang="0">
                  <a:pos x="576" y="8"/>
                </a:cxn>
                <a:cxn ang="0">
                  <a:pos x="680" y="0"/>
                </a:cxn>
                <a:cxn ang="0">
                  <a:pos x="872" y="0"/>
                </a:cxn>
                <a:cxn ang="0">
                  <a:pos x="1016" y="0"/>
                </a:cxn>
                <a:cxn ang="0">
                  <a:pos x="1120" y="8"/>
                </a:cxn>
                <a:cxn ang="0">
                  <a:pos x="1208" y="16"/>
                </a:cxn>
                <a:cxn ang="0">
                  <a:pos x="1256" y="16"/>
                </a:cxn>
                <a:cxn ang="0">
                  <a:pos x="1344" y="8"/>
                </a:cxn>
                <a:cxn ang="0">
                  <a:pos x="1448" y="0"/>
                </a:cxn>
                <a:cxn ang="0">
                  <a:pos x="1640" y="0"/>
                </a:cxn>
                <a:cxn ang="0">
                  <a:pos x="1784" y="0"/>
                </a:cxn>
                <a:cxn ang="0">
                  <a:pos x="1888" y="8"/>
                </a:cxn>
                <a:cxn ang="0">
                  <a:pos x="1976" y="16"/>
                </a:cxn>
                <a:cxn ang="0">
                  <a:pos x="2024" y="16"/>
                </a:cxn>
                <a:cxn ang="0">
                  <a:pos x="2112" y="8"/>
                </a:cxn>
                <a:cxn ang="0">
                  <a:pos x="2216" y="0"/>
                </a:cxn>
                <a:cxn ang="0">
                  <a:pos x="2408" y="0"/>
                </a:cxn>
                <a:cxn ang="0">
                  <a:pos x="2552" y="0"/>
                </a:cxn>
                <a:cxn ang="0">
                  <a:pos x="2656" y="8"/>
                </a:cxn>
                <a:cxn ang="0">
                  <a:pos x="2744" y="16"/>
                </a:cxn>
                <a:cxn ang="0">
                  <a:pos x="2792" y="16"/>
                </a:cxn>
                <a:cxn ang="0">
                  <a:pos x="2880" y="8"/>
                </a:cxn>
                <a:cxn ang="0">
                  <a:pos x="2984" y="0"/>
                </a:cxn>
                <a:cxn ang="0">
                  <a:pos x="3176" y="0"/>
                </a:cxn>
                <a:cxn ang="0">
                  <a:pos x="3320" y="0"/>
                </a:cxn>
                <a:cxn ang="0">
                  <a:pos x="3424" y="8"/>
                </a:cxn>
                <a:cxn ang="0">
                  <a:pos x="3512" y="16"/>
                </a:cxn>
                <a:cxn ang="0">
                  <a:pos x="3560" y="16"/>
                </a:cxn>
                <a:cxn ang="0">
                  <a:pos x="3648" y="8"/>
                </a:cxn>
                <a:cxn ang="0">
                  <a:pos x="3752" y="0"/>
                </a:cxn>
                <a:cxn ang="0">
                  <a:pos x="3944" y="0"/>
                </a:cxn>
                <a:cxn ang="0">
                  <a:pos x="4088" y="0"/>
                </a:cxn>
                <a:cxn ang="0">
                  <a:pos x="4192" y="8"/>
                </a:cxn>
                <a:cxn ang="0">
                  <a:pos x="4280" y="16"/>
                </a:cxn>
                <a:cxn ang="0">
                  <a:pos x="4328" y="16"/>
                </a:cxn>
                <a:cxn ang="0">
                  <a:pos x="4416" y="8"/>
                </a:cxn>
                <a:cxn ang="0">
                  <a:pos x="4520" y="0"/>
                </a:cxn>
                <a:cxn ang="0">
                  <a:pos x="4712" y="0"/>
                </a:cxn>
                <a:cxn ang="0">
                  <a:pos x="4856" y="0"/>
                </a:cxn>
                <a:cxn ang="0">
                  <a:pos x="4960" y="8"/>
                </a:cxn>
                <a:cxn ang="0">
                  <a:pos x="5048" y="16"/>
                </a:cxn>
                <a:cxn ang="0">
                  <a:pos x="5096" y="16"/>
                </a:cxn>
                <a:cxn ang="0">
                  <a:pos x="5184" y="8"/>
                </a:cxn>
                <a:cxn ang="0">
                  <a:pos x="5288" y="0"/>
                </a:cxn>
                <a:cxn ang="0">
                  <a:pos x="5480" y="0"/>
                </a:cxn>
                <a:cxn ang="0">
                  <a:pos x="5624" y="0"/>
                </a:cxn>
                <a:cxn ang="0">
                  <a:pos x="5728" y="8"/>
                </a:cxn>
                <a:cxn ang="0">
                  <a:pos x="5816" y="16"/>
                </a:cxn>
                <a:cxn ang="0">
                  <a:pos x="5864" y="16"/>
                </a:cxn>
                <a:cxn ang="0">
                  <a:pos x="5952" y="8"/>
                </a:cxn>
                <a:cxn ang="0">
                  <a:pos x="6056" y="0"/>
                </a:cxn>
              </a:cxnLst>
              <a:rect l="0" t="0" r="r" b="b"/>
              <a:pathLst>
                <a:path w="6112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  <a:moveTo>
                    <a:pt x="3464" y="0"/>
                  </a:moveTo>
                  <a:lnTo>
                    <a:pt x="3512" y="0"/>
                  </a:lnTo>
                  <a:cubicBezTo>
                    <a:pt x="3517" y="0"/>
                    <a:pt x="3520" y="4"/>
                    <a:pt x="3520" y="8"/>
                  </a:cubicBezTo>
                  <a:cubicBezTo>
                    <a:pt x="3520" y="13"/>
                    <a:pt x="3517" y="16"/>
                    <a:pt x="3512" y="16"/>
                  </a:cubicBezTo>
                  <a:lnTo>
                    <a:pt x="3464" y="16"/>
                  </a:lnTo>
                  <a:cubicBezTo>
                    <a:pt x="3460" y="16"/>
                    <a:pt x="3456" y="13"/>
                    <a:pt x="3456" y="8"/>
                  </a:cubicBezTo>
                  <a:cubicBezTo>
                    <a:pt x="3456" y="4"/>
                    <a:pt x="3460" y="0"/>
                    <a:pt x="3464" y="0"/>
                  </a:cubicBezTo>
                  <a:close/>
                  <a:moveTo>
                    <a:pt x="3560" y="0"/>
                  </a:moveTo>
                  <a:lnTo>
                    <a:pt x="3608" y="0"/>
                  </a:lnTo>
                  <a:cubicBezTo>
                    <a:pt x="3613" y="0"/>
                    <a:pt x="3616" y="4"/>
                    <a:pt x="3616" y="8"/>
                  </a:cubicBezTo>
                  <a:cubicBezTo>
                    <a:pt x="3616" y="13"/>
                    <a:pt x="3613" y="16"/>
                    <a:pt x="3608" y="16"/>
                  </a:cubicBezTo>
                  <a:lnTo>
                    <a:pt x="3560" y="16"/>
                  </a:lnTo>
                  <a:cubicBezTo>
                    <a:pt x="3556" y="16"/>
                    <a:pt x="3552" y="13"/>
                    <a:pt x="3552" y="8"/>
                  </a:cubicBezTo>
                  <a:cubicBezTo>
                    <a:pt x="3552" y="4"/>
                    <a:pt x="3556" y="0"/>
                    <a:pt x="3560" y="0"/>
                  </a:cubicBezTo>
                  <a:close/>
                  <a:moveTo>
                    <a:pt x="3656" y="0"/>
                  </a:moveTo>
                  <a:lnTo>
                    <a:pt x="3704" y="0"/>
                  </a:lnTo>
                  <a:cubicBezTo>
                    <a:pt x="3709" y="0"/>
                    <a:pt x="3712" y="4"/>
                    <a:pt x="3712" y="8"/>
                  </a:cubicBezTo>
                  <a:cubicBezTo>
                    <a:pt x="3712" y="13"/>
                    <a:pt x="3709" y="16"/>
                    <a:pt x="3704" y="16"/>
                  </a:cubicBezTo>
                  <a:lnTo>
                    <a:pt x="3656" y="16"/>
                  </a:lnTo>
                  <a:cubicBezTo>
                    <a:pt x="3652" y="16"/>
                    <a:pt x="3648" y="13"/>
                    <a:pt x="3648" y="8"/>
                  </a:cubicBezTo>
                  <a:cubicBezTo>
                    <a:pt x="3648" y="4"/>
                    <a:pt x="3652" y="0"/>
                    <a:pt x="3656" y="0"/>
                  </a:cubicBezTo>
                  <a:close/>
                  <a:moveTo>
                    <a:pt x="3752" y="0"/>
                  </a:moveTo>
                  <a:lnTo>
                    <a:pt x="3800" y="0"/>
                  </a:lnTo>
                  <a:cubicBezTo>
                    <a:pt x="3805" y="0"/>
                    <a:pt x="3808" y="4"/>
                    <a:pt x="3808" y="8"/>
                  </a:cubicBezTo>
                  <a:cubicBezTo>
                    <a:pt x="3808" y="13"/>
                    <a:pt x="3805" y="16"/>
                    <a:pt x="3800" y="16"/>
                  </a:cubicBezTo>
                  <a:lnTo>
                    <a:pt x="3752" y="16"/>
                  </a:lnTo>
                  <a:cubicBezTo>
                    <a:pt x="3748" y="16"/>
                    <a:pt x="3744" y="13"/>
                    <a:pt x="3744" y="8"/>
                  </a:cubicBezTo>
                  <a:cubicBezTo>
                    <a:pt x="3744" y="4"/>
                    <a:pt x="3748" y="0"/>
                    <a:pt x="3752" y="0"/>
                  </a:cubicBezTo>
                  <a:close/>
                  <a:moveTo>
                    <a:pt x="3848" y="0"/>
                  </a:moveTo>
                  <a:lnTo>
                    <a:pt x="3896" y="0"/>
                  </a:lnTo>
                  <a:cubicBezTo>
                    <a:pt x="3901" y="0"/>
                    <a:pt x="3904" y="4"/>
                    <a:pt x="3904" y="8"/>
                  </a:cubicBezTo>
                  <a:cubicBezTo>
                    <a:pt x="3904" y="13"/>
                    <a:pt x="3901" y="16"/>
                    <a:pt x="3896" y="16"/>
                  </a:cubicBezTo>
                  <a:lnTo>
                    <a:pt x="3848" y="16"/>
                  </a:lnTo>
                  <a:cubicBezTo>
                    <a:pt x="3844" y="16"/>
                    <a:pt x="3840" y="13"/>
                    <a:pt x="3840" y="8"/>
                  </a:cubicBezTo>
                  <a:cubicBezTo>
                    <a:pt x="3840" y="4"/>
                    <a:pt x="3844" y="0"/>
                    <a:pt x="3848" y="0"/>
                  </a:cubicBezTo>
                  <a:close/>
                  <a:moveTo>
                    <a:pt x="3944" y="0"/>
                  </a:moveTo>
                  <a:lnTo>
                    <a:pt x="3992" y="0"/>
                  </a:lnTo>
                  <a:cubicBezTo>
                    <a:pt x="3997" y="0"/>
                    <a:pt x="4000" y="4"/>
                    <a:pt x="4000" y="8"/>
                  </a:cubicBezTo>
                  <a:cubicBezTo>
                    <a:pt x="4000" y="13"/>
                    <a:pt x="3997" y="16"/>
                    <a:pt x="3992" y="16"/>
                  </a:cubicBezTo>
                  <a:lnTo>
                    <a:pt x="3944" y="16"/>
                  </a:lnTo>
                  <a:cubicBezTo>
                    <a:pt x="3940" y="16"/>
                    <a:pt x="3936" y="13"/>
                    <a:pt x="3936" y="8"/>
                  </a:cubicBezTo>
                  <a:cubicBezTo>
                    <a:pt x="3936" y="4"/>
                    <a:pt x="3940" y="0"/>
                    <a:pt x="3944" y="0"/>
                  </a:cubicBezTo>
                  <a:close/>
                  <a:moveTo>
                    <a:pt x="4040" y="0"/>
                  </a:moveTo>
                  <a:lnTo>
                    <a:pt x="4088" y="0"/>
                  </a:lnTo>
                  <a:cubicBezTo>
                    <a:pt x="4093" y="0"/>
                    <a:pt x="4096" y="4"/>
                    <a:pt x="4096" y="8"/>
                  </a:cubicBezTo>
                  <a:cubicBezTo>
                    <a:pt x="4096" y="13"/>
                    <a:pt x="4093" y="16"/>
                    <a:pt x="4088" y="16"/>
                  </a:cubicBezTo>
                  <a:lnTo>
                    <a:pt x="4040" y="16"/>
                  </a:lnTo>
                  <a:cubicBezTo>
                    <a:pt x="4036" y="16"/>
                    <a:pt x="4032" y="13"/>
                    <a:pt x="4032" y="8"/>
                  </a:cubicBezTo>
                  <a:cubicBezTo>
                    <a:pt x="4032" y="4"/>
                    <a:pt x="4036" y="0"/>
                    <a:pt x="4040" y="0"/>
                  </a:cubicBezTo>
                  <a:close/>
                  <a:moveTo>
                    <a:pt x="4136" y="0"/>
                  </a:moveTo>
                  <a:lnTo>
                    <a:pt x="4184" y="0"/>
                  </a:lnTo>
                  <a:cubicBezTo>
                    <a:pt x="4189" y="0"/>
                    <a:pt x="4192" y="4"/>
                    <a:pt x="4192" y="8"/>
                  </a:cubicBezTo>
                  <a:cubicBezTo>
                    <a:pt x="4192" y="13"/>
                    <a:pt x="4189" y="16"/>
                    <a:pt x="4184" y="16"/>
                  </a:cubicBezTo>
                  <a:lnTo>
                    <a:pt x="4136" y="16"/>
                  </a:lnTo>
                  <a:cubicBezTo>
                    <a:pt x="4132" y="16"/>
                    <a:pt x="4128" y="13"/>
                    <a:pt x="4128" y="8"/>
                  </a:cubicBezTo>
                  <a:cubicBezTo>
                    <a:pt x="4128" y="4"/>
                    <a:pt x="4132" y="0"/>
                    <a:pt x="4136" y="0"/>
                  </a:cubicBezTo>
                  <a:close/>
                  <a:moveTo>
                    <a:pt x="4232" y="0"/>
                  </a:moveTo>
                  <a:lnTo>
                    <a:pt x="4280" y="0"/>
                  </a:lnTo>
                  <a:cubicBezTo>
                    <a:pt x="4285" y="0"/>
                    <a:pt x="4288" y="4"/>
                    <a:pt x="4288" y="8"/>
                  </a:cubicBezTo>
                  <a:cubicBezTo>
                    <a:pt x="4288" y="13"/>
                    <a:pt x="4285" y="16"/>
                    <a:pt x="4280" y="16"/>
                  </a:cubicBezTo>
                  <a:lnTo>
                    <a:pt x="4232" y="16"/>
                  </a:lnTo>
                  <a:cubicBezTo>
                    <a:pt x="4228" y="16"/>
                    <a:pt x="4224" y="13"/>
                    <a:pt x="4224" y="8"/>
                  </a:cubicBezTo>
                  <a:cubicBezTo>
                    <a:pt x="4224" y="4"/>
                    <a:pt x="4228" y="0"/>
                    <a:pt x="4232" y="0"/>
                  </a:cubicBezTo>
                  <a:close/>
                  <a:moveTo>
                    <a:pt x="4328" y="0"/>
                  </a:moveTo>
                  <a:lnTo>
                    <a:pt x="4376" y="0"/>
                  </a:lnTo>
                  <a:cubicBezTo>
                    <a:pt x="4381" y="0"/>
                    <a:pt x="4384" y="4"/>
                    <a:pt x="4384" y="8"/>
                  </a:cubicBezTo>
                  <a:cubicBezTo>
                    <a:pt x="4384" y="13"/>
                    <a:pt x="4381" y="16"/>
                    <a:pt x="4376" y="16"/>
                  </a:cubicBezTo>
                  <a:lnTo>
                    <a:pt x="4328" y="16"/>
                  </a:lnTo>
                  <a:cubicBezTo>
                    <a:pt x="4324" y="16"/>
                    <a:pt x="4320" y="13"/>
                    <a:pt x="4320" y="8"/>
                  </a:cubicBezTo>
                  <a:cubicBezTo>
                    <a:pt x="4320" y="4"/>
                    <a:pt x="4324" y="0"/>
                    <a:pt x="4328" y="0"/>
                  </a:cubicBezTo>
                  <a:close/>
                  <a:moveTo>
                    <a:pt x="4424" y="0"/>
                  </a:moveTo>
                  <a:lnTo>
                    <a:pt x="4472" y="0"/>
                  </a:lnTo>
                  <a:cubicBezTo>
                    <a:pt x="4477" y="0"/>
                    <a:pt x="4480" y="4"/>
                    <a:pt x="4480" y="8"/>
                  </a:cubicBezTo>
                  <a:cubicBezTo>
                    <a:pt x="4480" y="13"/>
                    <a:pt x="4477" y="16"/>
                    <a:pt x="4472" y="16"/>
                  </a:cubicBezTo>
                  <a:lnTo>
                    <a:pt x="4424" y="16"/>
                  </a:lnTo>
                  <a:cubicBezTo>
                    <a:pt x="4420" y="16"/>
                    <a:pt x="4416" y="13"/>
                    <a:pt x="4416" y="8"/>
                  </a:cubicBezTo>
                  <a:cubicBezTo>
                    <a:pt x="4416" y="4"/>
                    <a:pt x="4420" y="0"/>
                    <a:pt x="4424" y="0"/>
                  </a:cubicBezTo>
                  <a:close/>
                  <a:moveTo>
                    <a:pt x="4520" y="0"/>
                  </a:moveTo>
                  <a:lnTo>
                    <a:pt x="4568" y="0"/>
                  </a:lnTo>
                  <a:cubicBezTo>
                    <a:pt x="4573" y="0"/>
                    <a:pt x="4576" y="4"/>
                    <a:pt x="4576" y="8"/>
                  </a:cubicBezTo>
                  <a:cubicBezTo>
                    <a:pt x="4576" y="13"/>
                    <a:pt x="4573" y="16"/>
                    <a:pt x="4568" y="16"/>
                  </a:cubicBezTo>
                  <a:lnTo>
                    <a:pt x="4520" y="16"/>
                  </a:lnTo>
                  <a:cubicBezTo>
                    <a:pt x="4516" y="16"/>
                    <a:pt x="4512" y="13"/>
                    <a:pt x="4512" y="8"/>
                  </a:cubicBezTo>
                  <a:cubicBezTo>
                    <a:pt x="4512" y="4"/>
                    <a:pt x="4516" y="0"/>
                    <a:pt x="4520" y="0"/>
                  </a:cubicBezTo>
                  <a:close/>
                  <a:moveTo>
                    <a:pt x="4616" y="0"/>
                  </a:moveTo>
                  <a:lnTo>
                    <a:pt x="4664" y="0"/>
                  </a:lnTo>
                  <a:cubicBezTo>
                    <a:pt x="4669" y="0"/>
                    <a:pt x="4672" y="4"/>
                    <a:pt x="4672" y="8"/>
                  </a:cubicBezTo>
                  <a:cubicBezTo>
                    <a:pt x="4672" y="13"/>
                    <a:pt x="4669" y="16"/>
                    <a:pt x="4664" y="16"/>
                  </a:cubicBezTo>
                  <a:lnTo>
                    <a:pt x="4616" y="16"/>
                  </a:lnTo>
                  <a:cubicBezTo>
                    <a:pt x="4612" y="16"/>
                    <a:pt x="4608" y="13"/>
                    <a:pt x="4608" y="8"/>
                  </a:cubicBezTo>
                  <a:cubicBezTo>
                    <a:pt x="4608" y="4"/>
                    <a:pt x="4612" y="0"/>
                    <a:pt x="4616" y="0"/>
                  </a:cubicBezTo>
                  <a:close/>
                  <a:moveTo>
                    <a:pt x="4712" y="0"/>
                  </a:moveTo>
                  <a:lnTo>
                    <a:pt x="4760" y="0"/>
                  </a:lnTo>
                  <a:cubicBezTo>
                    <a:pt x="4765" y="0"/>
                    <a:pt x="4768" y="4"/>
                    <a:pt x="4768" y="8"/>
                  </a:cubicBezTo>
                  <a:cubicBezTo>
                    <a:pt x="4768" y="13"/>
                    <a:pt x="4765" y="16"/>
                    <a:pt x="4760" y="16"/>
                  </a:cubicBezTo>
                  <a:lnTo>
                    <a:pt x="4712" y="16"/>
                  </a:lnTo>
                  <a:cubicBezTo>
                    <a:pt x="4708" y="16"/>
                    <a:pt x="4704" y="13"/>
                    <a:pt x="4704" y="8"/>
                  </a:cubicBezTo>
                  <a:cubicBezTo>
                    <a:pt x="4704" y="4"/>
                    <a:pt x="4708" y="0"/>
                    <a:pt x="4712" y="0"/>
                  </a:cubicBezTo>
                  <a:close/>
                  <a:moveTo>
                    <a:pt x="4808" y="0"/>
                  </a:moveTo>
                  <a:lnTo>
                    <a:pt x="4856" y="0"/>
                  </a:lnTo>
                  <a:cubicBezTo>
                    <a:pt x="4861" y="0"/>
                    <a:pt x="4864" y="4"/>
                    <a:pt x="4864" y="8"/>
                  </a:cubicBezTo>
                  <a:cubicBezTo>
                    <a:pt x="4864" y="13"/>
                    <a:pt x="4861" y="16"/>
                    <a:pt x="4856" y="16"/>
                  </a:cubicBezTo>
                  <a:lnTo>
                    <a:pt x="4808" y="16"/>
                  </a:lnTo>
                  <a:cubicBezTo>
                    <a:pt x="4804" y="16"/>
                    <a:pt x="4800" y="13"/>
                    <a:pt x="4800" y="8"/>
                  </a:cubicBezTo>
                  <a:cubicBezTo>
                    <a:pt x="4800" y="4"/>
                    <a:pt x="4804" y="0"/>
                    <a:pt x="4808" y="0"/>
                  </a:cubicBezTo>
                  <a:close/>
                  <a:moveTo>
                    <a:pt x="4904" y="0"/>
                  </a:moveTo>
                  <a:lnTo>
                    <a:pt x="4952" y="0"/>
                  </a:lnTo>
                  <a:cubicBezTo>
                    <a:pt x="4957" y="0"/>
                    <a:pt x="4960" y="4"/>
                    <a:pt x="4960" y="8"/>
                  </a:cubicBezTo>
                  <a:cubicBezTo>
                    <a:pt x="4960" y="13"/>
                    <a:pt x="4957" y="16"/>
                    <a:pt x="4952" y="16"/>
                  </a:cubicBezTo>
                  <a:lnTo>
                    <a:pt x="4904" y="16"/>
                  </a:lnTo>
                  <a:cubicBezTo>
                    <a:pt x="4900" y="16"/>
                    <a:pt x="4896" y="13"/>
                    <a:pt x="4896" y="8"/>
                  </a:cubicBezTo>
                  <a:cubicBezTo>
                    <a:pt x="4896" y="4"/>
                    <a:pt x="4900" y="0"/>
                    <a:pt x="4904" y="0"/>
                  </a:cubicBezTo>
                  <a:close/>
                  <a:moveTo>
                    <a:pt x="5000" y="0"/>
                  </a:moveTo>
                  <a:lnTo>
                    <a:pt x="5048" y="0"/>
                  </a:lnTo>
                  <a:cubicBezTo>
                    <a:pt x="5053" y="0"/>
                    <a:pt x="5056" y="4"/>
                    <a:pt x="5056" y="8"/>
                  </a:cubicBezTo>
                  <a:cubicBezTo>
                    <a:pt x="5056" y="13"/>
                    <a:pt x="5053" y="16"/>
                    <a:pt x="5048" y="16"/>
                  </a:cubicBezTo>
                  <a:lnTo>
                    <a:pt x="5000" y="16"/>
                  </a:lnTo>
                  <a:cubicBezTo>
                    <a:pt x="4996" y="16"/>
                    <a:pt x="4992" y="13"/>
                    <a:pt x="4992" y="8"/>
                  </a:cubicBezTo>
                  <a:cubicBezTo>
                    <a:pt x="4992" y="4"/>
                    <a:pt x="4996" y="0"/>
                    <a:pt x="5000" y="0"/>
                  </a:cubicBezTo>
                  <a:close/>
                  <a:moveTo>
                    <a:pt x="5096" y="0"/>
                  </a:moveTo>
                  <a:lnTo>
                    <a:pt x="5144" y="0"/>
                  </a:lnTo>
                  <a:cubicBezTo>
                    <a:pt x="5149" y="0"/>
                    <a:pt x="5152" y="4"/>
                    <a:pt x="5152" y="8"/>
                  </a:cubicBezTo>
                  <a:cubicBezTo>
                    <a:pt x="5152" y="13"/>
                    <a:pt x="5149" y="16"/>
                    <a:pt x="5144" y="16"/>
                  </a:cubicBezTo>
                  <a:lnTo>
                    <a:pt x="5096" y="16"/>
                  </a:lnTo>
                  <a:cubicBezTo>
                    <a:pt x="5092" y="16"/>
                    <a:pt x="5088" y="13"/>
                    <a:pt x="5088" y="8"/>
                  </a:cubicBezTo>
                  <a:cubicBezTo>
                    <a:pt x="5088" y="4"/>
                    <a:pt x="5092" y="0"/>
                    <a:pt x="5096" y="0"/>
                  </a:cubicBezTo>
                  <a:close/>
                  <a:moveTo>
                    <a:pt x="5192" y="0"/>
                  </a:moveTo>
                  <a:lnTo>
                    <a:pt x="5240" y="0"/>
                  </a:lnTo>
                  <a:cubicBezTo>
                    <a:pt x="5245" y="0"/>
                    <a:pt x="5248" y="4"/>
                    <a:pt x="5248" y="8"/>
                  </a:cubicBezTo>
                  <a:cubicBezTo>
                    <a:pt x="5248" y="13"/>
                    <a:pt x="5245" y="16"/>
                    <a:pt x="5240" y="16"/>
                  </a:cubicBezTo>
                  <a:lnTo>
                    <a:pt x="5192" y="16"/>
                  </a:lnTo>
                  <a:cubicBezTo>
                    <a:pt x="5188" y="16"/>
                    <a:pt x="5184" y="13"/>
                    <a:pt x="5184" y="8"/>
                  </a:cubicBezTo>
                  <a:cubicBezTo>
                    <a:pt x="5184" y="4"/>
                    <a:pt x="5188" y="0"/>
                    <a:pt x="5192" y="0"/>
                  </a:cubicBezTo>
                  <a:close/>
                  <a:moveTo>
                    <a:pt x="5288" y="0"/>
                  </a:moveTo>
                  <a:lnTo>
                    <a:pt x="5336" y="0"/>
                  </a:lnTo>
                  <a:cubicBezTo>
                    <a:pt x="5341" y="0"/>
                    <a:pt x="5344" y="4"/>
                    <a:pt x="5344" y="8"/>
                  </a:cubicBezTo>
                  <a:cubicBezTo>
                    <a:pt x="5344" y="13"/>
                    <a:pt x="5341" y="16"/>
                    <a:pt x="5336" y="16"/>
                  </a:cubicBezTo>
                  <a:lnTo>
                    <a:pt x="5288" y="16"/>
                  </a:lnTo>
                  <a:cubicBezTo>
                    <a:pt x="5284" y="16"/>
                    <a:pt x="5280" y="13"/>
                    <a:pt x="5280" y="8"/>
                  </a:cubicBezTo>
                  <a:cubicBezTo>
                    <a:pt x="5280" y="4"/>
                    <a:pt x="5284" y="0"/>
                    <a:pt x="5288" y="0"/>
                  </a:cubicBezTo>
                  <a:close/>
                  <a:moveTo>
                    <a:pt x="5384" y="0"/>
                  </a:moveTo>
                  <a:lnTo>
                    <a:pt x="5432" y="0"/>
                  </a:lnTo>
                  <a:cubicBezTo>
                    <a:pt x="5437" y="0"/>
                    <a:pt x="5440" y="4"/>
                    <a:pt x="5440" y="8"/>
                  </a:cubicBezTo>
                  <a:cubicBezTo>
                    <a:pt x="5440" y="13"/>
                    <a:pt x="5437" y="16"/>
                    <a:pt x="5432" y="16"/>
                  </a:cubicBezTo>
                  <a:lnTo>
                    <a:pt x="5384" y="16"/>
                  </a:lnTo>
                  <a:cubicBezTo>
                    <a:pt x="5380" y="16"/>
                    <a:pt x="5376" y="13"/>
                    <a:pt x="5376" y="8"/>
                  </a:cubicBezTo>
                  <a:cubicBezTo>
                    <a:pt x="5376" y="4"/>
                    <a:pt x="5380" y="0"/>
                    <a:pt x="5384" y="0"/>
                  </a:cubicBezTo>
                  <a:close/>
                  <a:moveTo>
                    <a:pt x="5480" y="0"/>
                  </a:moveTo>
                  <a:lnTo>
                    <a:pt x="5528" y="0"/>
                  </a:lnTo>
                  <a:cubicBezTo>
                    <a:pt x="5533" y="0"/>
                    <a:pt x="5536" y="4"/>
                    <a:pt x="5536" y="8"/>
                  </a:cubicBezTo>
                  <a:cubicBezTo>
                    <a:pt x="5536" y="13"/>
                    <a:pt x="5533" y="16"/>
                    <a:pt x="5528" y="16"/>
                  </a:cubicBezTo>
                  <a:lnTo>
                    <a:pt x="5480" y="16"/>
                  </a:lnTo>
                  <a:cubicBezTo>
                    <a:pt x="5476" y="16"/>
                    <a:pt x="5472" y="13"/>
                    <a:pt x="5472" y="8"/>
                  </a:cubicBezTo>
                  <a:cubicBezTo>
                    <a:pt x="5472" y="4"/>
                    <a:pt x="5476" y="0"/>
                    <a:pt x="5480" y="0"/>
                  </a:cubicBezTo>
                  <a:close/>
                  <a:moveTo>
                    <a:pt x="5576" y="0"/>
                  </a:moveTo>
                  <a:lnTo>
                    <a:pt x="5624" y="0"/>
                  </a:lnTo>
                  <a:cubicBezTo>
                    <a:pt x="5629" y="0"/>
                    <a:pt x="5632" y="4"/>
                    <a:pt x="5632" y="8"/>
                  </a:cubicBezTo>
                  <a:cubicBezTo>
                    <a:pt x="5632" y="13"/>
                    <a:pt x="5629" y="16"/>
                    <a:pt x="5624" y="16"/>
                  </a:cubicBezTo>
                  <a:lnTo>
                    <a:pt x="5576" y="16"/>
                  </a:lnTo>
                  <a:cubicBezTo>
                    <a:pt x="5572" y="16"/>
                    <a:pt x="5568" y="13"/>
                    <a:pt x="5568" y="8"/>
                  </a:cubicBezTo>
                  <a:cubicBezTo>
                    <a:pt x="5568" y="4"/>
                    <a:pt x="5572" y="0"/>
                    <a:pt x="5576" y="0"/>
                  </a:cubicBezTo>
                  <a:close/>
                  <a:moveTo>
                    <a:pt x="5672" y="0"/>
                  </a:moveTo>
                  <a:lnTo>
                    <a:pt x="5720" y="0"/>
                  </a:lnTo>
                  <a:cubicBezTo>
                    <a:pt x="5725" y="0"/>
                    <a:pt x="5728" y="4"/>
                    <a:pt x="5728" y="8"/>
                  </a:cubicBezTo>
                  <a:cubicBezTo>
                    <a:pt x="5728" y="13"/>
                    <a:pt x="5725" y="16"/>
                    <a:pt x="5720" y="16"/>
                  </a:cubicBezTo>
                  <a:lnTo>
                    <a:pt x="5672" y="16"/>
                  </a:lnTo>
                  <a:cubicBezTo>
                    <a:pt x="5668" y="16"/>
                    <a:pt x="5664" y="13"/>
                    <a:pt x="5664" y="8"/>
                  </a:cubicBezTo>
                  <a:cubicBezTo>
                    <a:pt x="5664" y="4"/>
                    <a:pt x="5668" y="0"/>
                    <a:pt x="5672" y="0"/>
                  </a:cubicBezTo>
                  <a:close/>
                  <a:moveTo>
                    <a:pt x="5768" y="0"/>
                  </a:moveTo>
                  <a:lnTo>
                    <a:pt x="5816" y="0"/>
                  </a:lnTo>
                  <a:cubicBezTo>
                    <a:pt x="5821" y="0"/>
                    <a:pt x="5824" y="4"/>
                    <a:pt x="5824" y="8"/>
                  </a:cubicBezTo>
                  <a:cubicBezTo>
                    <a:pt x="5824" y="13"/>
                    <a:pt x="5821" y="16"/>
                    <a:pt x="5816" y="16"/>
                  </a:cubicBezTo>
                  <a:lnTo>
                    <a:pt x="5768" y="16"/>
                  </a:lnTo>
                  <a:cubicBezTo>
                    <a:pt x="5764" y="16"/>
                    <a:pt x="5760" y="13"/>
                    <a:pt x="5760" y="8"/>
                  </a:cubicBezTo>
                  <a:cubicBezTo>
                    <a:pt x="5760" y="4"/>
                    <a:pt x="5764" y="0"/>
                    <a:pt x="5768" y="0"/>
                  </a:cubicBezTo>
                  <a:close/>
                  <a:moveTo>
                    <a:pt x="5864" y="0"/>
                  </a:moveTo>
                  <a:lnTo>
                    <a:pt x="5912" y="0"/>
                  </a:lnTo>
                  <a:cubicBezTo>
                    <a:pt x="5917" y="0"/>
                    <a:pt x="5920" y="4"/>
                    <a:pt x="5920" y="8"/>
                  </a:cubicBezTo>
                  <a:cubicBezTo>
                    <a:pt x="5920" y="13"/>
                    <a:pt x="5917" y="16"/>
                    <a:pt x="5912" y="16"/>
                  </a:cubicBezTo>
                  <a:lnTo>
                    <a:pt x="5864" y="16"/>
                  </a:lnTo>
                  <a:cubicBezTo>
                    <a:pt x="5860" y="16"/>
                    <a:pt x="5856" y="13"/>
                    <a:pt x="5856" y="8"/>
                  </a:cubicBezTo>
                  <a:cubicBezTo>
                    <a:pt x="5856" y="4"/>
                    <a:pt x="5860" y="0"/>
                    <a:pt x="5864" y="0"/>
                  </a:cubicBezTo>
                  <a:close/>
                  <a:moveTo>
                    <a:pt x="5960" y="0"/>
                  </a:moveTo>
                  <a:lnTo>
                    <a:pt x="6008" y="0"/>
                  </a:lnTo>
                  <a:cubicBezTo>
                    <a:pt x="6013" y="0"/>
                    <a:pt x="6016" y="4"/>
                    <a:pt x="6016" y="8"/>
                  </a:cubicBezTo>
                  <a:cubicBezTo>
                    <a:pt x="6016" y="13"/>
                    <a:pt x="6013" y="16"/>
                    <a:pt x="6008" y="16"/>
                  </a:cubicBezTo>
                  <a:lnTo>
                    <a:pt x="5960" y="16"/>
                  </a:lnTo>
                  <a:cubicBezTo>
                    <a:pt x="5956" y="16"/>
                    <a:pt x="5952" y="13"/>
                    <a:pt x="5952" y="8"/>
                  </a:cubicBezTo>
                  <a:cubicBezTo>
                    <a:pt x="5952" y="4"/>
                    <a:pt x="5956" y="0"/>
                    <a:pt x="5960" y="0"/>
                  </a:cubicBezTo>
                  <a:close/>
                  <a:moveTo>
                    <a:pt x="6056" y="0"/>
                  </a:moveTo>
                  <a:lnTo>
                    <a:pt x="6104" y="0"/>
                  </a:lnTo>
                  <a:cubicBezTo>
                    <a:pt x="6109" y="0"/>
                    <a:pt x="6112" y="4"/>
                    <a:pt x="6112" y="8"/>
                  </a:cubicBezTo>
                  <a:cubicBezTo>
                    <a:pt x="6112" y="13"/>
                    <a:pt x="6109" y="16"/>
                    <a:pt x="6104" y="16"/>
                  </a:cubicBezTo>
                  <a:lnTo>
                    <a:pt x="6056" y="16"/>
                  </a:lnTo>
                  <a:cubicBezTo>
                    <a:pt x="6052" y="16"/>
                    <a:pt x="6048" y="13"/>
                    <a:pt x="6048" y="8"/>
                  </a:cubicBezTo>
                  <a:cubicBezTo>
                    <a:pt x="6048" y="4"/>
                    <a:pt x="6052" y="0"/>
                    <a:pt x="6056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sp>
          <p:nvSpPr>
            <p:cNvPr id="197" name="Freeform 23">
              <a:extLst>
                <a:ext uri="{FF2B5EF4-FFF2-40B4-BE49-F238E27FC236}">
                  <a16:creationId xmlns:a16="http://schemas.microsoft.com/office/drawing/2014/main" id="{66E029F8-B579-4A7F-B492-A46754ABBA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89" y="1823"/>
              <a:ext cx="2543" cy="12"/>
            </a:xfrm>
            <a:custGeom>
              <a:avLst/>
              <a:gdLst/>
              <a:ahLst/>
              <a:cxnLst>
                <a:cxn ang="0">
                  <a:pos x="56" y="16"/>
                </a:cxn>
                <a:cxn ang="0">
                  <a:pos x="104" y="0"/>
                </a:cxn>
                <a:cxn ang="0">
                  <a:pos x="104" y="16"/>
                </a:cxn>
                <a:cxn ang="0">
                  <a:pos x="248" y="0"/>
                </a:cxn>
                <a:cxn ang="0">
                  <a:pos x="192" y="8"/>
                </a:cxn>
                <a:cxn ang="0">
                  <a:pos x="352" y="8"/>
                </a:cxn>
                <a:cxn ang="0">
                  <a:pos x="296" y="0"/>
                </a:cxn>
                <a:cxn ang="0">
                  <a:pos x="440" y="16"/>
                </a:cxn>
                <a:cxn ang="0">
                  <a:pos x="488" y="0"/>
                </a:cxn>
                <a:cxn ang="0">
                  <a:pos x="488" y="16"/>
                </a:cxn>
                <a:cxn ang="0">
                  <a:pos x="632" y="0"/>
                </a:cxn>
                <a:cxn ang="0">
                  <a:pos x="576" y="8"/>
                </a:cxn>
                <a:cxn ang="0">
                  <a:pos x="736" y="8"/>
                </a:cxn>
                <a:cxn ang="0">
                  <a:pos x="680" y="0"/>
                </a:cxn>
                <a:cxn ang="0">
                  <a:pos x="824" y="16"/>
                </a:cxn>
                <a:cxn ang="0">
                  <a:pos x="872" y="0"/>
                </a:cxn>
                <a:cxn ang="0">
                  <a:pos x="872" y="16"/>
                </a:cxn>
                <a:cxn ang="0">
                  <a:pos x="1016" y="0"/>
                </a:cxn>
                <a:cxn ang="0">
                  <a:pos x="960" y="8"/>
                </a:cxn>
                <a:cxn ang="0">
                  <a:pos x="1120" y="8"/>
                </a:cxn>
                <a:cxn ang="0">
                  <a:pos x="1064" y="0"/>
                </a:cxn>
                <a:cxn ang="0">
                  <a:pos x="1208" y="16"/>
                </a:cxn>
                <a:cxn ang="0">
                  <a:pos x="1256" y="0"/>
                </a:cxn>
                <a:cxn ang="0">
                  <a:pos x="1256" y="16"/>
                </a:cxn>
                <a:cxn ang="0">
                  <a:pos x="1400" y="0"/>
                </a:cxn>
                <a:cxn ang="0">
                  <a:pos x="1344" y="8"/>
                </a:cxn>
                <a:cxn ang="0">
                  <a:pos x="1504" y="8"/>
                </a:cxn>
                <a:cxn ang="0">
                  <a:pos x="1448" y="0"/>
                </a:cxn>
                <a:cxn ang="0">
                  <a:pos x="1592" y="16"/>
                </a:cxn>
                <a:cxn ang="0">
                  <a:pos x="1640" y="0"/>
                </a:cxn>
                <a:cxn ang="0">
                  <a:pos x="1640" y="16"/>
                </a:cxn>
                <a:cxn ang="0">
                  <a:pos x="1784" y="0"/>
                </a:cxn>
                <a:cxn ang="0">
                  <a:pos x="1728" y="8"/>
                </a:cxn>
                <a:cxn ang="0">
                  <a:pos x="1888" y="8"/>
                </a:cxn>
                <a:cxn ang="0">
                  <a:pos x="1832" y="0"/>
                </a:cxn>
                <a:cxn ang="0">
                  <a:pos x="1976" y="16"/>
                </a:cxn>
                <a:cxn ang="0">
                  <a:pos x="2024" y="0"/>
                </a:cxn>
                <a:cxn ang="0">
                  <a:pos x="2024" y="16"/>
                </a:cxn>
                <a:cxn ang="0">
                  <a:pos x="2168" y="0"/>
                </a:cxn>
                <a:cxn ang="0">
                  <a:pos x="2112" y="8"/>
                </a:cxn>
                <a:cxn ang="0">
                  <a:pos x="2272" y="8"/>
                </a:cxn>
                <a:cxn ang="0">
                  <a:pos x="2216" y="0"/>
                </a:cxn>
                <a:cxn ang="0">
                  <a:pos x="2360" y="16"/>
                </a:cxn>
                <a:cxn ang="0">
                  <a:pos x="2408" y="0"/>
                </a:cxn>
                <a:cxn ang="0">
                  <a:pos x="2408" y="16"/>
                </a:cxn>
                <a:cxn ang="0">
                  <a:pos x="2552" y="0"/>
                </a:cxn>
                <a:cxn ang="0">
                  <a:pos x="2496" y="8"/>
                </a:cxn>
                <a:cxn ang="0">
                  <a:pos x="2656" y="8"/>
                </a:cxn>
                <a:cxn ang="0">
                  <a:pos x="2600" y="0"/>
                </a:cxn>
                <a:cxn ang="0">
                  <a:pos x="2744" y="16"/>
                </a:cxn>
                <a:cxn ang="0">
                  <a:pos x="2792" y="0"/>
                </a:cxn>
                <a:cxn ang="0">
                  <a:pos x="2792" y="16"/>
                </a:cxn>
                <a:cxn ang="0">
                  <a:pos x="2936" y="0"/>
                </a:cxn>
                <a:cxn ang="0">
                  <a:pos x="2880" y="8"/>
                </a:cxn>
                <a:cxn ang="0">
                  <a:pos x="3040" y="8"/>
                </a:cxn>
                <a:cxn ang="0">
                  <a:pos x="2984" y="0"/>
                </a:cxn>
                <a:cxn ang="0">
                  <a:pos x="3128" y="16"/>
                </a:cxn>
                <a:cxn ang="0">
                  <a:pos x="3176" y="0"/>
                </a:cxn>
                <a:cxn ang="0">
                  <a:pos x="3176" y="16"/>
                </a:cxn>
                <a:cxn ang="0">
                  <a:pos x="3320" y="0"/>
                </a:cxn>
                <a:cxn ang="0">
                  <a:pos x="3264" y="8"/>
                </a:cxn>
                <a:cxn ang="0">
                  <a:pos x="3424" y="8"/>
                </a:cxn>
                <a:cxn ang="0">
                  <a:pos x="3368" y="0"/>
                </a:cxn>
              </a:cxnLst>
              <a:rect l="0" t="0" r="r" b="b"/>
              <a:pathLst>
                <a:path w="3424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sp>
          <p:nvSpPr>
            <p:cNvPr id="198" name="Rectangle 197">
              <a:extLst>
                <a:ext uri="{FF2B5EF4-FFF2-40B4-BE49-F238E27FC236}">
                  <a16:creationId xmlns:a16="http://schemas.microsoft.com/office/drawing/2014/main" id="{37A2CB1C-D1BC-48F8-89BD-988B9AB59E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491"/>
              <a:ext cx="142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 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9" name="Rectangle 198">
              <a:extLst>
                <a:ext uri="{FF2B5EF4-FFF2-40B4-BE49-F238E27FC236}">
                  <a16:creationId xmlns:a16="http://schemas.microsoft.com/office/drawing/2014/main" id="{35CCFFDF-1FE8-43DA-BD45-82BE755446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491"/>
              <a:ext cx="408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0" name="Rectangle 199">
              <a:extLst>
                <a:ext uri="{FF2B5EF4-FFF2-40B4-BE49-F238E27FC236}">
                  <a16:creationId xmlns:a16="http://schemas.microsoft.com/office/drawing/2014/main" id="{4FE62E4A-3F1B-49D0-A1AE-1400E507B1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1618"/>
              <a:ext cx="5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1" name="Rectangle 200">
              <a:extLst>
                <a:ext uri="{FF2B5EF4-FFF2-40B4-BE49-F238E27FC236}">
                  <a16:creationId xmlns:a16="http://schemas.microsoft.com/office/drawing/2014/main" id="{7BBEEF8A-F29E-49B0-A578-147BE0EFB2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4" y="1618"/>
              <a:ext cx="23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20 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2" name="Rectangle 201">
              <a:extLst>
                <a:ext uri="{FF2B5EF4-FFF2-40B4-BE49-F238E27FC236}">
                  <a16:creationId xmlns:a16="http://schemas.microsoft.com/office/drawing/2014/main" id="{1652EEF8-1E1C-4F96-BB19-5C32746699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8" y="1618"/>
              <a:ext cx="265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27836746-14E6-4C15-8A3E-0965DE8BDE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2019"/>
              <a:ext cx="5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4" name="Rectangle 203">
              <a:extLst>
                <a:ext uri="{FF2B5EF4-FFF2-40B4-BE49-F238E27FC236}">
                  <a16:creationId xmlns:a16="http://schemas.microsoft.com/office/drawing/2014/main" id="{403CEFBB-49BA-4B7B-A9D7-D0A4682379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4" y="2019"/>
              <a:ext cx="23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28 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5" name="Rectangle 204">
              <a:extLst>
                <a:ext uri="{FF2B5EF4-FFF2-40B4-BE49-F238E27FC236}">
                  <a16:creationId xmlns:a16="http://schemas.microsoft.com/office/drawing/2014/main" id="{DCBFBA22-ED52-4D41-8E11-2A9777B6E5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8" y="2019"/>
              <a:ext cx="265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6" name="Rectangle 205">
              <a:extLst>
                <a:ext uri="{FF2B5EF4-FFF2-40B4-BE49-F238E27FC236}">
                  <a16:creationId xmlns:a16="http://schemas.microsoft.com/office/drawing/2014/main" id="{AD0CED4F-CA49-43A2-83AD-3FA6C12F0E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3333"/>
              <a:ext cx="5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7" name="Rectangle 206">
              <a:extLst>
                <a:ext uri="{FF2B5EF4-FFF2-40B4-BE49-F238E27FC236}">
                  <a16:creationId xmlns:a16="http://schemas.microsoft.com/office/drawing/2014/main" id="{C8AFD3D6-68C8-45F1-BFAF-7EBE101726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4" y="3333"/>
              <a:ext cx="23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40 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8" name="Rectangle 207">
              <a:extLst>
                <a:ext uri="{FF2B5EF4-FFF2-40B4-BE49-F238E27FC236}">
                  <a16:creationId xmlns:a16="http://schemas.microsoft.com/office/drawing/2014/main" id="{F50028ED-E3E4-469B-AFDA-8000D9404C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8" y="3333"/>
              <a:ext cx="265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9" name="Rectangle 208">
              <a:extLst>
                <a:ext uri="{FF2B5EF4-FFF2-40B4-BE49-F238E27FC236}">
                  <a16:creationId xmlns:a16="http://schemas.microsoft.com/office/drawing/2014/main" id="{B8995A43-F234-4D1F-AE69-0443A18A84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3" y="4019"/>
              <a:ext cx="363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79.5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0" name="Rectangle 209">
              <a:extLst>
                <a:ext uri="{FF2B5EF4-FFF2-40B4-BE49-F238E27FC236}">
                  <a16:creationId xmlns:a16="http://schemas.microsoft.com/office/drawing/2014/main" id="{F9EE6BA0-112B-4B6E-BBA0-886CDC6957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92" y="4013"/>
              <a:ext cx="433" cy="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dirty="0">
                  <a:solidFill>
                    <a:srgbClr val="000000"/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8</a:t>
              </a: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0.5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1" name="Rectangle 210">
              <a:extLst>
                <a:ext uri="{FF2B5EF4-FFF2-40B4-BE49-F238E27FC236}">
                  <a16:creationId xmlns:a16="http://schemas.microsoft.com/office/drawing/2014/main" id="{CB3FD43B-A892-4299-BFB5-82C141C747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7" y="4020"/>
              <a:ext cx="311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dirty="0">
                  <a:solidFill>
                    <a:srgbClr val="000000"/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16</a:t>
              </a: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2" name="Rectangle 211">
              <a:extLst>
                <a:ext uri="{FF2B5EF4-FFF2-40B4-BE49-F238E27FC236}">
                  <a16:creationId xmlns:a16="http://schemas.microsoft.com/office/drawing/2014/main" id="{3AE054BC-5B50-4CB6-8B2C-6C70A45BE6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8" y="4020"/>
              <a:ext cx="311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dirty="0">
                  <a:solidFill>
                    <a:srgbClr val="000000"/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24</a:t>
              </a: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3" name="Rectangle 212">
              <a:extLst>
                <a:ext uri="{FF2B5EF4-FFF2-40B4-BE49-F238E27FC236}">
                  <a16:creationId xmlns:a16="http://schemas.microsoft.com/office/drawing/2014/main" id="{6482C179-49ED-4232-B959-674C9994B8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5" y="4020"/>
              <a:ext cx="83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4" name="Rectangle 213">
              <a:extLst>
                <a:ext uri="{FF2B5EF4-FFF2-40B4-BE49-F238E27FC236}">
                  <a16:creationId xmlns:a16="http://schemas.microsoft.com/office/drawing/2014/main" id="{A1E2D253-2EF4-4AB1-AF6D-7519D804F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7" y="4019"/>
              <a:ext cx="363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79.5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5" name="Rectangle 214">
              <a:extLst>
                <a:ext uri="{FF2B5EF4-FFF2-40B4-BE49-F238E27FC236}">
                  <a16:creationId xmlns:a16="http://schemas.microsoft.com/office/drawing/2014/main" id="{43990496-97B3-407E-8BCA-70AC570C61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" y="4020"/>
              <a:ext cx="5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6" name="Rectangle 215">
              <a:extLst>
                <a:ext uri="{FF2B5EF4-FFF2-40B4-BE49-F238E27FC236}">
                  <a16:creationId xmlns:a16="http://schemas.microsoft.com/office/drawing/2014/main" id="{6031F5D8-2712-4FF4-8A46-5FD1902B55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3" y="4019"/>
              <a:ext cx="363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dirty="0">
                  <a:solidFill>
                    <a:srgbClr val="000000"/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8</a:t>
              </a: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0.5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7" name="Rectangle 216">
              <a:extLst>
                <a:ext uri="{FF2B5EF4-FFF2-40B4-BE49-F238E27FC236}">
                  <a16:creationId xmlns:a16="http://schemas.microsoft.com/office/drawing/2014/main" id="{E7BC227E-2E88-4637-8CB7-7D92252D12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1" y="4020"/>
              <a:ext cx="5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8" name="Rectangle 217">
              <a:extLst>
                <a:ext uri="{FF2B5EF4-FFF2-40B4-BE49-F238E27FC236}">
                  <a16:creationId xmlns:a16="http://schemas.microsoft.com/office/drawing/2014/main" id="{6CCEDB9E-7168-4605-A7B9-1234FF33D2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1" y="4020"/>
              <a:ext cx="311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dirty="0">
                  <a:solidFill>
                    <a:srgbClr val="000000"/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16</a:t>
              </a: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9" name="Rectangle 218">
              <a:extLst>
                <a:ext uri="{FF2B5EF4-FFF2-40B4-BE49-F238E27FC236}">
                  <a16:creationId xmlns:a16="http://schemas.microsoft.com/office/drawing/2014/main" id="{491E60E3-03B2-4EC4-84D1-223FA8F3A0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1" y="4020"/>
              <a:ext cx="5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0" name="Rectangle 219">
              <a:extLst>
                <a:ext uri="{FF2B5EF4-FFF2-40B4-BE49-F238E27FC236}">
                  <a16:creationId xmlns:a16="http://schemas.microsoft.com/office/drawing/2014/main" id="{8CDB9D75-AF3A-4DD7-82B5-97742B68E5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4020"/>
              <a:ext cx="311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dirty="0">
                  <a:solidFill>
                    <a:srgbClr val="000000"/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24</a:t>
              </a: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1" name="Rectangle 220">
              <a:extLst>
                <a:ext uri="{FF2B5EF4-FFF2-40B4-BE49-F238E27FC236}">
                  <a16:creationId xmlns:a16="http://schemas.microsoft.com/office/drawing/2014/main" id="{36C2CE60-B36D-4F81-8420-8190BEC4EF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53" y="3592"/>
              <a:ext cx="39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Freq 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2" name="Rectangle 221">
              <a:extLst>
                <a:ext uri="{FF2B5EF4-FFF2-40B4-BE49-F238E27FC236}">
                  <a16:creationId xmlns:a16="http://schemas.microsoft.com/office/drawing/2014/main" id="{EFB5FB10-EBF8-4225-A0BB-9604DD0FD7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21" y="3592"/>
              <a:ext cx="4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[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3" name="Rectangle 222">
              <a:extLst>
                <a:ext uri="{FF2B5EF4-FFF2-40B4-BE49-F238E27FC236}">
                  <a16:creationId xmlns:a16="http://schemas.microsoft.com/office/drawing/2014/main" id="{CE8BA7CF-D4C2-476C-8EDE-9400E59AC1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68" y="3592"/>
              <a:ext cx="38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MHz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4" name="Rectangle 223">
              <a:extLst>
                <a:ext uri="{FF2B5EF4-FFF2-40B4-BE49-F238E27FC236}">
                  <a16:creationId xmlns:a16="http://schemas.microsoft.com/office/drawing/2014/main" id="{C69B294D-2AE4-4503-9933-887AABD0BA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89" y="3592"/>
              <a:ext cx="4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]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5" name="Line 175">
              <a:extLst>
                <a:ext uri="{FF2B5EF4-FFF2-40B4-BE49-F238E27FC236}">
                  <a16:creationId xmlns:a16="http://schemas.microsoft.com/office/drawing/2014/main" id="{2AA2091E-31F2-4CDA-935C-7E7A5EAB7A70}"/>
                </a:ext>
              </a:extLst>
            </p:cNvPr>
            <p:cNvCxnSpPr/>
            <p:nvPr/>
          </p:nvCxnSpPr>
          <p:spPr bwMode="auto">
            <a:xfrm>
              <a:off x="5676" y="687"/>
              <a:ext cx="285" cy="1142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26" name="Line 174">
              <a:extLst>
                <a:ext uri="{FF2B5EF4-FFF2-40B4-BE49-F238E27FC236}">
                  <a16:creationId xmlns:a16="http://schemas.microsoft.com/office/drawing/2014/main" id="{6B038633-38F4-4EED-BA9E-10E10E4B5765}"/>
                </a:ext>
              </a:extLst>
            </p:cNvPr>
            <p:cNvCxnSpPr/>
            <p:nvPr/>
          </p:nvCxnSpPr>
          <p:spPr bwMode="auto">
            <a:xfrm>
              <a:off x="5961" y="1829"/>
              <a:ext cx="998" cy="428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27" name="Line 173">
              <a:extLst>
                <a:ext uri="{FF2B5EF4-FFF2-40B4-BE49-F238E27FC236}">
                  <a16:creationId xmlns:a16="http://schemas.microsoft.com/office/drawing/2014/main" id="{1238F76A-25CD-4A1D-A945-8973177C8426}"/>
                </a:ext>
              </a:extLst>
            </p:cNvPr>
            <p:cNvCxnSpPr/>
            <p:nvPr/>
          </p:nvCxnSpPr>
          <p:spPr bwMode="auto">
            <a:xfrm>
              <a:off x="6959" y="2257"/>
              <a:ext cx="1141" cy="1285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28" name="Freeform 54">
              <a:extLst>
                <a:ext uri="{FF2B5EF4-FFF2-40B4-BE49-F238E27FC236}">
                  <a16:creationId xmlns:a16="http://schemas.microsoft.com/office/drawing/2014/main" id="{190420ED-72E4-40DD-9810-F2F86D13C51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51" y="3572"/>
              <a:ext cx="11" cy="405"/>
            </a:xfrm>
            <a:custGeom>
              <a:avLst/>
              <a:gdLst/>
              <a:ahLst/>
              <a:cxnLst>
                <a:cxn ang="0">
                  <a:pos x="0" y="536"/>
                </a:cxn>
                <a:cxn ang="0">
                  <a:pos x="0" y="488"/>
                </a:cxn>
                <a:cxn ang="0">
                  <a:pos x="8" y="480"/>
                </a:cxn>
                <a:cxn ang="0">
                  <a:pos x="16" y="488"/>
                </a:cxn>
                <a:cxn ang="0">
                  <a:pos x="16" y="536"/>
                </a:cxn>
                <a:cxn ang="0">
                  <a:pos x="8" y="544"/>
                </a:cxn>
                <a:cxn ang="0">
                  <a:pos x="0" y="536"/>
                </a:cxn>
                <a:cxn ang="0">
                  <a:pos x="0" y="440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440"/>
                </a:cxn>
                <a:cxn ang="0">
                  <a:pos x="8" y="448"/>
                </a:cxn>
                <a:cxn ang="0">
                  <a:pos x="0" y="440"/>
                </a:cxn>
                <a:cxn ang="0">
                  <a:pos x="0" y="344"/>
                </a:cxn>
                <a:cxn ang="0">
                  <a:pos x="0" y="296"/>
                </a:cxn>
                <a:cxn ang="0">
                  <a:pos x="8" y="288"/>
                </a:cxn>
                <a:cxn ang="0">
                  <a:pos x="16" y="296"/>
                </a:cxn>
                <a:cxn ang="0">
                  <a:pos x="16" y="344"/>
                </a:cxn>
                <a:cxn ang="0">
                  <a:pos x="8" y="352"/>
                </a:cxn>
                <a:cxn ang="0">
                  <a:pos x="0" y="344"/>
                </a:cxn>
                <a:cxn ang="0">
                  <a:pos x="0" y="248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248"/>
                </a:cxn>
                <a:cxn ang="0">
                  <a:pos x="8" y="256"/>
                </a:cxn>
                <a:cxn ang="0">
                  <a:pos x="0" y="248"/>
                </a:cxn>
                <a:cxn ang="0">
                  <a:pos x="0" y="152"/>
                </a:cxn>
                <a:cxn ang="0">
                  <a:pos x="0" y="104"/>
                </a:cxn>
                <a:cxn ang="0">
                  <a:pos x="8" y="96"/>
                </a:cxn>
                <a:cxn ang="0">
                  <a:pos x="16" y="104"/>
                </a:cxn>
                <a:cxn ang="0">
                  <a:pos x="16" y="152"/>
                </a:cxn>
                <a:cxn ang="0">
                  <a:pos x="8" y="160"/>
                </a:cxn>
                <a:cxn ang="0">
                  <a:pos x="0" y="152"/>
                </a:cxn>
                <a:cxn ang="0">
                  <a:pos x="0" y="5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56"/>
                </a:cxn>
                <a:cxn ang="0">
                  <a:pos x="8" y="64"/>
                </a:cxn>
                <a:cxn ang="0">
                  <a:pos x="0" y="56"/>
                </a:cxn>
              </a:cxnLst>
              <a:rect l="0" t="0" r="r" b="b"/>
              <a:pathLst>
                <a:path w="16" h="544"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sp>
          <p:nvSpPr>
            <p:cNvPr id="229" name="Freeform 55">
              <a:extLst>
                <a:ext uri="{FF2B5EF4-FFF2-40B4-BE49-F238E27FC236}">
                  <a16:creationId xmlns:a16="http://schemas.microsoft.com/office/drawing/2014/main" id="{923EFDA7-3D5D-432F-9420-A54687064C3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70" y="717"/>
              <a:ext cx="12" cy="3260"/>
            </a:xfrm>
            <a:custGeom>
              <a:avLst/>
              <a:gdLst/>
              <a:ahLst/>
              <a:cxnLst>
                <a:cxn ang="0">
                  <a:pos x="8" y="4384"/>
                </a:cxn>
                <a:cxn ang="0">
                  <a:pos x="16" y="4280"/>
                </a:cxn>
                <a:cxn ang="0">
                  <a:pos x="16" y="4136"/>
                </a:cxn>
                <a:cxn ang="0">
                  <a:pos x="8" y="4032"/>
                </a:cxn>
                <a:cxn ang="0">
                  <a:pos x="0" y="3944"/>
                </a:cxn>
                <a:cxn ang="0">
                  <a:pos x="0" y="3896"/>
                </a:cxn>
                <a:cxn ang="0">
                  <a:pos x="0" y="3896"/>
                </a:cxn>
                <a:cxn ang="0">
                  <a:pos x="8" y="3808"/>
                </a:cxn>
                <a:cxn ang="0">
                  <a:pos x="16" y="3704"/>
                </a:cxn>
                <a:cxn ang="0">
                  <a:pos x="16" y="3560"/>
                </a:cxn>
                <a:cxn ang="0">
                  <a:pos x="8" y="3456"/>
                </a:cxn>
                <a:cxn ang="0">
                  <a:pos x="0" y="3368"/>
                </a:cxn>
                <a:cxn ang="0">
                  <a:pos x="0" y="3320"/>
                </a:cxn>
                <a:cxn ang="0">
                  <a:pos x="0" y="3320"/>
                </a:cxn>
                <a:cxn ang="0">
                  <a:pos x="8" y="3232"/>
                </a:cxn>
                <a:cxn ang="0">
                  <a:pos x="16" y="3128"/>
                </a:cxn>
                <a:cxn ang="0">
                  <a:pos x="16" y="2984"/>
                </a:cxn>
                <a:cxn ang="0">
                  <a:pos x="8" y="2880"/>
                </a:cxn>
                <a:cxn ang="0">
                  <a:pos x="0" y="2792"/>
                </a:cxn>
                <a:cxn ang="0">
                  <a:pos x="0" y="2744"/>
                </a:cxn>
                <a:cxn ang="0">
                  <a:pos x="0" y="2744"/>
                </a:cxn>
                <a:cxn ang="0">
                  <a:pos x="8" y="2656"/>
                </a:cxn>
                <a:cxn ang="0">
                  <a:pos x="16" y="2552"/>
                </a:cxn>
                <a:cxn ang="0">
                  <a:pos x="16" y="2408"/>
                </a:cxn>
                <a:cxn ang="0">
                  <a:pos x="8" y="2304"/>
                </a:cxn>
                <a:cxn ang="0">
                  <a:pos x="0" y="2216"/>
                </a:cxn>
                <a:cxn ang="0">
                  <a:pos x="0" y="2168"/>
                </a:cxn>
                <a:cxn ang="0">
                  <a:pos x="0" y="2168"/>
                </a:cxn>
                <a:cxn ang="0">
                  <a:pos x="8" y="2080"/>
                </a:cxn>
                <a:cxn ang="0">
                  <a:pos x="16" y="1976"/>
                </a:cxn>
                <a:cxn ang="0">
                  <a:pos x="16" y="1832"/>
                </a:cxn>
                <a:cxn ang="0">
                  <a:pos x="8" y="1728"/>
                </a:cxn>
                <a:cxn ang="0">
                  <a:pos x="0" y="1640"/>
                </a:cxn>
                <a:cxn ang="0">
                  <a:pos x="0" y="1592"/>
                </a:cxn>
                <a:cxn ang="0">
                  <a:pos x="0" y="1592"/>
                </a:cxn>
                <a:cxn ang="0">
                  <a:pos x="8" y="1504"/>
                </a:cxn>
                <a:cxn ang="0">
                  <a:pos x="16" y="1400"/>
                </a:cxn>
                <a:cxn ang="0">
                  <a:pos x="16" y="1256"/>
                </a:cxn>
                <a:cxn ang="0">
                  <a:pos x="8" y="1152"/>
                </a:cxn>
                <a:cxn ang="0">
                  <a:pos x="0" y="1064"/>
                </a:cxn>
                <a:cxn ang="0">
                  <a:pos x="0" y="1016"/>
                </a:cxn>
                <a:cxn ang="0">
                  <a:pos x="0" y="1016"/>
                </a:cxn>
                <a:cxn ang="0">
                  <a:pos x="8" y="928"/>
                </a:cxn>
                <a:cxn ang="0">
                  <a:pos x="16" y="824"/>
                </a:cxn>
                <a:cxn ang="0">
                  <a:pos x="16" y="680"/>
                </a:cxn>
                <a:cxn ang="0">
                  <a:pos x="8" y="576"/>
                </a:cxn>
                <a:cxn ang="0">
                  <a:pos x="0" y="488"/>
                </a:cxn>
                <a:cxn ang="0">
                  <a:pos x="0" y="440"/>
                </a:cxn>
                <a:cxn ang="0">
                  <a:pos x="0" y="440"/>
                </a:cxn>
                <a:cxn ang="0">
                  <a:pos x="8" y="352"/>
                </a:cxn>
                <a:cxn ang="0">
                  <a:pos x="16" y="248"/>
                </a:cxn>
                <a:cxn ang="0">
                  <a:pos x="16" y="104"/>
                </a:cxn>
                <a:cxn ang="0">
                  <a:pos x="8" y="0"/>
                </a:cxn>
              </a:cxnLst>
              <a:rect l="0" t="0" r="r" b="b"/>
              <a:pathLst>
                <a:path w="16" h="4384">
                  <a:moveTo>
                    <a:pt x="0" y="4376"/>
                  </a:moveTo>
                  <a:lnTo>
                    <a:pt x="0" y="4328"/>
                  </a:lnTo>
                  <a:cubicBezTo>
                    <a:pt x="0" y="4324"/>
                    <a:pt x="4" y="4320"/>
                    <a:pt x="8" y="4320"/>
                  </a:cubicBezTo>
                  <a:cubicBezTo>
                    <a:pt x="13" y="4320"/>
                    <a:pt x="16" y="4324"/>
                    <a:pt x="16" y="4328"/>
                  </a:cubicBezTo>
                  <a:lnTo>
                    <a:pt x="16" y="4376"/>
                  </a:lnTo>
                  <a:cubicBezTo>
                    <a:pt x="16" y="4381"/>
                    <a:pt x="13" y="4384"/>
                    <a:pt x="8" y="4384"/>
                  </a:cubicBezTo>
                  <a:cubicBezTo>
                    <a:pt x="4" y="4384"/>
                    <a:pt x="0" y="4381"/>
                    <a:pt x="0" y="4376"/>
                  </a:cubicBezTo>
                  <a:close/>
                  <a:moveTo>
                    <a:pt x="0" y="4280"/>
                  </a:moveTo>
                  <a:lnTo>
                    <a:pt x="0" y="4232"/>
                  </a:lnTo>
                  <a:cubicBezTo>
                    <a:pt x="0" y="4228"/>
                    <a:pt x="4" y="4224"/>
                    <a:pt x="8" y="4224"/>
                  </a:cubicBezTo>
                  <a:cubicBezTo>
                    <a:pt x="13" y="4224"/>
                    <a:pt x="16" y="4228"/>
                    <a:pt x="16" y="4232"/>
                  </a:cubicBezTo>
                  <a:lnTo>
                    <a:pt x="16" y="4280"/>
                  </a:lnTo>
                  <a:cubicBezTo>
                    <a:pt x="16" y="4285"/>
                    <a:pt x="13" y="4288"/>
                    <a:pt x="8" y="4288"/>
                  </a:cubicBezTo>
                  <a:cubicBezTo>
                    <a:pt x="4" y="4288"/>
                    <a:pt x="0" y="4285"/>
                    <a:pt x="0" y="4280"/>
                  </a:cubicBezTo>
                  <a:close/>
                  <a:moveTo>
                    <a:pt x="0" y="4184"/>
                  </a:moveTo>
                  <a:lnTo>
                    <a:pt x="0" y="4136"/>
                  </a:lnTo>
                  <a:cubicBezTo>
                    <a:pt x="0" y="4132"/>
                    <a:pt x="4" y="4128"/>
                    <a:pt x="8" y="4128"/>
                  </a:cubicBezTo>
                  <a:cubicBezTo>
                    <a:pt x="13" y="4128"/>
                    <a:pt x="16" y="4132"/>
                    <a:pt x="16" y="4136"/>
                  </a:cubicBezTo>
                  <a:lnTo>
                    <a:pt x="16" y="4184"/>
                  </a:lnTo>
                  <a:cubicBezTo>
                    <a:pt x="16" y="4189"/>
                    <a:pt x="13" y="4192"/>
                    <a:pt x="8" y="4192"/>
                  </a:cubicBezTo>
                  <a:cubicBezTo>
                    <a:pt x="4" y="4192"/>
                    <a:pt x="0" y="4189"/>
                    <a:pt x="0" y="4184"/>
                  </a:cubicBezTo>
                  <a:close/>
                  <a:moveTo>
                    <a:pt x="0" y="4088"/>
                  </a:moveTo>
                  <a:lnTo>
                    <a:pt x="0" y="4040"/>
                  </a:lnTo>
                  <a:cubicBezTo>
                    <a:pt x="0" y="4036"/>
                    <a:pt x="4" y="4032"/>
                    <a:pt x="8" y="4032"/>
                  </a:cubicBezTo>
                  <a:cubicBezTo>
                    <a:pt x="13" y="4032"/>
                    <a:pt x="16" y="4036"/>
                    <a:pt x="16" y="4040"/>
                  </a:cubicBezTo>
                  <a:lnTo>
                    <a:pt x="16" y="4088"/>
                  </a:lnTo>
                  <a:cubicBezTo>
                    <a:pt x="16" y="4093"/>
                    <a:pt x="13" y="4096"/>
                    <a:pt x="8" y="4096"/>
                  </a:cubicBezTo>
                  <a:cubicBezTo>
                    <a:pt x="4" y="4096"/>
                    <a:pt x="0" y="4093"/>
                    <a:pt x="0" y="4088"/>
                  </a:cubicBezTo>
                  <a:close/>
                  <a:moveTo>
                    <a:pt x="0" y="3992"/>
                  </a:moveTo>
                  <a:lnTo>
                    <a:pt x="0" y="3944"/>
                  </a:lnTo>
                  <a:cubicBezTo>
                    <a:pt x="0" y="3940"/>
                    <a:pt x="4" y="3936"/>
                    <a:pt x="8" y="3936"/>
                  </a:cubicBezTo>
                  <a:cubicBezTo>
                    <a:pt x="13" y="3936"/>
                    <a:pt x="16" y="3940"/>
                    <a:pt x="16" y="3944"/>
                  </a:cubicBezTo>
                  <a:lnTo>
                    <a:pt x="16" y="3992"/>
                  </a:lnTo>
                  <a:cubicBezTo>
                    <a:pt x="16" y="3997"/>
                    <a:pt x="13" y="4000"/>
                    <a:pt x="8" y="4000"/>
                  </a:cubicBezTo>
                  <a:cubicBezTo>
                    <a:pt x="4" y="4000"/>
                    <a:pt x="0" y="3997"/>
                    <a:pt x="0" y="3992"/>
                  </a:cubicBezTo>
                  <a:close/>
                  <a:moveTo>
                    <a:pt x="0" y="3896"/>
                  </a:moveTo>
                  <a:lnTo>
                    <a:pt x="0" y="3848"/>
                  </a:lnTo>
                  <a:cubicBezTo>
                    <a:pt x="0" y="3844"/>
                    <a:pt x="4" y="3840"/>
                    <a:pt x="8" y="3840"/>
                  </a:cubicBezTo>
                  <a:cubicBezTo>
                    <a:pt x="13" y="3840"/>
                    <a:pt x="16" y="3844"/>
                    <a:pt x="16" y="3848"/>
                  </a:cubicBezTo>
                  <a:lnTo>
                    <a:pt x="16" y="3896"/>
                  </a:lnTo>
                  <a:cubicBezTo>
                    <a:pt x="16" y="3901"/>
                    <a:pt x="13" y="3904"/>
                    <a:pt x="8" y="3904"/>
                  </a:cubicBezTo>
                  <a:cubicBezTo>
                    <a:pt x="4" y="3904"/>
                    <a:pt x="0" y="3901"/>
                    <a:pt x="0" y="3896"/>
                  </a:cubicBezTo>
                  <a:close/>
                  <a:moveTo>
                    <a:pt x="0" y="3800"/>
                  </a:moveTo>
                  <a:lnTo>
                    <a:pt x="0" y="3752"/>
                  </a:lnTo>
                  <a:cubicBezTo>
                    <a:pt x="0" y="3748"/>
                    <a:pt x="4" y="3744"/>
                    <a:pt x="8" y="3744"/>
                  </a:cubicBezTo>
                  <a:cubicBezTo>
                    <a:pt x="13" y="3744"/>
                    <a:pt x="16" y="3748"/>
                    <a:pt x="16" y="3752"/>
                  </a:cubicBezTo>
                  <a:lnTo>
                    <a:pt x="16" y="3800"/>
                  </a:lnTo>
                  <a:cubicBezTo>
                    <a:pt x="16" y="3805"/>
                    <a:pt x="13" y="3808"/>
                    <a:pt x="8" y="3808"/>
                  </a:cubicBezTo>
                  <a:cubicBezTo>
                    <a:pt x="4" y="3808"/>
                    <a:pt x="0" y="3805"/>
                    <a:pt x="0" y="3800"/>
                  </a:cubicBezTo>
                  <a:close/>
                  <a:moveTo>
                    <a:pt x="0" y="3704"/>
                  </a:moveTo>
                  <a:lnTo>
                    <a:pt x="0" y="3656"/>
                  </a:lnTo>
                  <a:cubicBezTo>
                    <a:pt x="0" y="3652"/>
                    <a:pt x="4" y="3648"/>
                    <a:pt x="8" y="3648"/>
                  </a:cubicBezTo>
                  <a:cubicBezTo>
                    <a:pt x="13" y="3648"/>
                    <a:pt x="16" y="3652"/>
                    <a:pt x="16" y="3656"/>
                  </a:cubicBezTo>
                  <a:lnTo>
                    <a:pt x="16" y="3704"/>
                  </a:lnTo>
                  <a:cubicBezTo>
                    <a:pt x="16" y="3709"/>
                    <a:pt x="13" y="3712"/>
                    <a:pt x="8" y="3712"/>
                  </a:cubicBezTo>
                  <a:cubicBezTo>
                    <a:pt x="4" y="3712"/>
                    <a:pt x="0" y="3709"/>
                    <a:pt x="0" y="3704"/>
                  </a:cubicBezTo>
                  <a:close/>
                  <a:moveTo>
                    <a:pt x="0" y="3608"/>
                  </a:moveTo>
                  <a:lnTo>
                    <a:pt x="0" y="3560"/>
                  </a:lnTo>
                  <a:cubicBezTo>
                    <a:pt x="0" y="3556"/>
                    <a:pt x="4" y="3552"/>
                    <a:pt x="8" y="3552"/>
                  </a:cubicBezTo>
                  <a:cubicBezTo>
                    <a:pt x="13" y="3552"/>
                    <a:pt x="16" y="3556"/>
                    <a:pt x="16" y="3560"/>
                  </a:cubicBezTo>
                  <a:lnTo>
                    <a:pt x="16" y="3608"/>
                  </a:lnTo>
                  <a:cubicBezTo>
                    <a:pt x="16" y="3613"/>
                    <a:pt x="13" y="3616"/>
                    <a:pt x="8" y="3616"/>
                  </a:cubicBezTo>
                  <a:cubicBezTo>
                    <a:pt x="4" y="3616"/>
                    <a:pt x="0" y="3613"/>
                    <a:pt x="0" y="3608"/>
                  </a:cubicBezTo>
                  <a:close/>
                  <a:moveTo>
                    <a:pt x="0" y="3512"/>
                  </a:moveTo>
                  <a:lnTo>
                    <a:pt x="0" y="3464"/>
                  </a:lnTo>
                  <a:cubicBezTo>
                    <a:pt x="0" y="3460"/>
                    <a:pt x="4" y="3456"/>
                    <a:pt x="8" y="3456"/>
                  </a:cubicBezTo>
                  <a:cubicBezTo>
                    <a:pt x="13" y="3456"/>
                    <a:pt x="16" y="3460"/>
                    <a:pt x="16" y="3464"/>
                  </a:cubicBezTo>
                  <a:lnTo>
                    <a:pt x="16" y="3512"/>
                  </a:lnTo>
                  <a:cubicBezTo>
                    <a:pt x="16" y="3517"/>
                    <a:pt x="13" y="3520"/>
                    <a:pt x="8" y="3520"/>
                  </a:cubicBezTo>
                  <a:cubicBezTo>
                    <a:pt x="4" y="3520"/>
                    <a:pt x="0" y="3517"/>
                    <a:pt x="0" y="3512"/>
                  </a:cubicBezTo>
                  <a:close/>
                  <a:moveTo>
                    <a:pt x="0" y="3416"/>
                  </a:moveTo>
                  <a:lnTo>
                    <a:pt x="0" y="3368"/>
                  </a:lnTo>
                  <a:cubicBezTo>
                    <a:pt x="0" y="3364"/>
                    <a:pt x="4" y="3360"/>
                    <a:pt x="8" y="3360"/>
                  </a:cubicBezTo>
                  <a:cubicBezTo>
                    <a:pt x="13" y="3360"/>
                    <a:pt x="16" y="3364"/>
                    <a:pt x="16" y="3368"/>
                  </a:cubicBezTo>
                  <a:lnTo>
                    <a:pt x="16" y="3416"/>
                  </a:lnTo>
                  <a:cubicBezTo>
                    <a:pt x="16" y="3421"/>
                    <a:pt x="13" y="3424"/>
                    <a:pt x="8" y="3424"/>
                  </a:cubicBezTo>
                  <a:cubicBezTo>
                    <a:pt x="4" y="3424"/>
                    <a:pt x="0" y="3421"/>
                    <a:pt x="0" y="3416"/>
                  </a:cubicBezTo>
                  <a:close/>
                  <a:moveTo>
                    <a:pt x="0" y="3320"/>
                  </a:moveTo>
                  <a:lnTo>
                    <a:pt x="0" y="3272"/>
                  </a:lnTo>
                  <a:cubicBezTo>
                    <a:pt x="0" y="3268"/>
                    <a:pt x="4" y="3264"/>
                    <a:pt x="8" y="3264"/>
                  </a:cubicBezTo>
                  <a:cubicBezTo>
                    <a:pt x="13" y="3264"/>
                    <a:pt x="16" y="3268"/>
                    <a:pt x="16" y="3272"/>
                  </a:cubicBezTo>
                  <a:lnTo>
                    <a:pt x="16" y="3320"/>
                  </a:lnTo>
                  <a:cubicBezTo>
                    <a:pt x="16" y="3325"/>
                    <a:pt x="13" y="3328"/>
                    <a:pt x="8" y="3328"/>
                  </a:cubicBezTo>
                  <a:cubicBezTo>
                    <a:pt x="4" y="3328"/>
                    <a:pt x="0" y="3325"/>
                    <a:pt x="0" y="3320"/>
                  </a:cubicBezTo>
                  <a:close/>
                  <a:moveTo>
                    <a:pt x="0" y="3224"/>
                  </a:moveTo>
                  <a:lnTo>
                    <a:pt x="0" y="3176"/>
                  </a:lnTo>
                  <a:cubicBezTo>
                    <a:pt x="0" y="3172"/>
                    <a:pt x="4" y="3168"/>
                    <a:pt x="8" y="3168"/>
                  </a:cubicBezTo>
                  <a:cubicBezTo>
                    <a:pt x="13" y="3168"/>
                    <a:pt x="16" y="3172"/>
                    <a:pt x="16" y="3176"/>
                  </a:cubicBezTo>
                  <a:lnTo>
                    <a:pt x="16" y="3224"/>
                  </a:lnTo>
                  <a:cubicBezTo>
                    <a:pt x="16" y="3229"/>
                    <a:pt x="13" y="3232"/>
                    <a:pt x="8" y="3232"/>
                  </a:cubicBezTo>
                  <a:cubicBezTo>
                    <a:pt x="4" y="3232"/>
                    <a:pt x="0" y="3229"/>
                    <a:pt x="0" y="3224"/>
                  </a:cubicBezTo>
                  <a:close/>
                  <a:moveTo>
                    <a:pt x="0" y="3128"/>
                  </a:moveTo>
                  <a:lnTo>
                    <a:pt x="0" y="3080"/>
                  </a:lnTo>
                  <a:cubicBezTo>
                    <a:pt x="0" y="3076"/>
                    <a:pt x="4" y="3072"/>
                    <a:pt x="8" y="3072"/>
                  </a:cubicBezTo>
                  <a:cubicBezTo>
                    <a:pt x="13" y="3072"/>
                    <a:pt x="16" y="3076"/>
                    <a:pt x="16" y="3080"/>
                  </a:cubicBezTo>
                  <a:lnTo>
                    <a:pt x="16" y="3128"/>
                  </a:lnTo>
                  <a:cubicBezTo>
                    <a:pt x="16" y="3133"/>
                    <a:pt x="13" y="3136"/>
                    <a:pt x="8" y="3136"/>
                  </a:cubicBezTo>
                  <a:cubicBezTo>
                    <a:pt x="4" y="3136"/>
                    <a:pt x="0" y="3133"/>
                    <a:pt x="0" y="3128"/>
                  </a:cubicBezTo>
                  <a:close/>
                  <a:moveTo>
                    <a:pt x="0" y="3032"/>
                  </a:moveTo>
                  <a:lnTo>
                    <a:pt x="0" y="2984"/>
                  </a:lnTo>
                  <a:cubicBezTo>
                    <a:pt x="0" y="2980"/>
                    <a:pt x="4" y="2976"/>
                    <a:pt x="8" y="2976"/>
                  </a:cubicBezTo>
                  <a:cubicBezTo>
                    <a:pt x="13" y="2976"/>
                    <a:pt x="16" y="2980"/>
                    <a:pt x="16" y="2984"/>
                  </a:cubicBezTo>
                  <a:lnTo>
                    <a:pt x="16" y="3032"/>
                  </a:lnTo>
                  <a:cubicBezTo>
                    <a:pt x="16" y="3037"/>
                    <a:pt x="13" y="3040"/>
                    <a:pt x="8" y="3040"/>
                  </a:cubicBezTo>
                  <a:cubicBezTo>
                    <a:pt x="4" y="3040"/>
                    <a:pt x="0" y="3037"/>
                    <a:pt x="0" y="3032"/>
                  </a:cubicBezTo>
                  <a:close/>
                  <a:moveTo>
                    <a:pt x="0" y="2936"/>
                  </a:moveTo>
                  <a:lnTo>
                    <a:pt x="0" y="2888"/>
                  </a:lnTo>
                  <a:cubicBezTo>
                    <a:pt x="0" y="2884"/>
                    <a:pt x="4" y="2880"/>
                    <a:pt x="8" y="2880"/>
                  </a:cubicBezTo>
                  <a:cubicBezTo>
                    <a:pt x="13" y="2880"/>
                    <a:pt x="16" y="2884"/>
                    <a:pt x="16" y="2888"/>
                  </a:cubicBezTo>
                  <a:lnTo>
                    <a:pt x="16" y="2936"/>
                  </a:lnTo>
                  <a:cubicBezTo>
                    <a:pt x="16" y="2941"/>
                    <a:pt x="13" y="2944"/>
                    <a:pt x="8" y="2944"/>
                  </a:cubicBezTo>
                  <a:cubicBezTo>
                    <a:pt x="4" y="2944"/>
                    <a:pt x="0" y="2941"/>
                    <a:pt x="0" y="2936"/>
                  </a:cubicBezTo>
                  <a:close/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sp>
          <p:nvSpPr>
            <p:cNvPr id="230" name="Freeform 56">
              <a:extLst>
                <a:ext uri="{FF2B5EF4-FFF2-40B4-BE49-F238E27FC236}">
                  <a16:creationId xmlns:a16="http://schemas.microsoft.com/office/drawing/2014/main" id="{91D3843B-DEEB-4B1E-8911-78AF7EC50FE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56" y="1859"/>
              <a:ext cx="11" cy="2118"/>
            </a:xfrm>
            <a:custGeom>
              <a:avLst/>
              <a:gdLst/>
              <a:ahLst/>
              <a:cxnLst>
                <a:cxn ang="0">
                  <a:pos x="16" y="2792"/>
                </a:cxn>
                <a:cxn ang="0">
                  <a:pos x="0" y="2744"/>
                </a:cxn>
                <a:cxn ang="0">
                  <a:pos x="16" y="2744"/>
                </a:cxn>
                <a:cxn ang="0">
                  <a:pos x="0" y="2600"/>
                </a:cxn>
                <a:cxn ang="0">
                  <a:pos x="8" y="2656"/>
                </a:cxn>
                <a:cxn ang="0">
                  <a:pos x="8" y="2496"/>
                </a:cxn>
                <a:cxn ang="0">
                  <a:pos x="0" y="2552"/>
                </a:cxn>
                <a:cxn ang="0">
                  <a:pos x="16" y="2408"/>
                </a:cxn>
                <a:cxn ang="0">
                  <a:pos x="0" y="2360"/>
                </a:cxn>
                <a:cxn ang="0">
                  <a:pos x="16" y="2360"/>
                </a:cxn>
                <a:cxn ang="0">
                  <a:pos x="0" y="2216"/>
                </a:cxn>
                <a:cxn ang="0">
                  <a:pos x="8" y="2272"/>
                </a:cxn>
                <a:cxn ang="0">
                  <a:pos x="8" y="2112"/>
                </a:cxn>
                <a:cxn ang="0">
                  <a:pos x="0" y="2168"/>
                </a:cxn>
                <a:cxn ang="0">
                  <a:pos x="16" y="2024"/>
                </a:cxn>
                <a:cxn ang="0">
                  <a:pos x="0" y="1976"/>
                </a:cxn>
                <a:cxn ang="0">
                  <a:pos x="16" y="1976"/>
                </a:cxn>
                <a:cxn ang="0">
                  <a:pos x="0" y="1832"/>
                </a:cxn>
                <a:cxn ang="0">
                  <a:pos x="8" y="1888"/>
                </a:cxn>
                <a:cxn ang="0">
                  <a:pos x="8" y="1728"/>
                </a:cxn>
                <a:cxn ang="0">
                  <a:pos x="0" y="1784"/>
                </a:cxn>
                <a:cxn ang="0">
                  <a:pos x="16" y="1640"/>
                </a:cxn>
                <a:cxn ang="0">
                  <a:pos x="0" y="1592"/>
                </a:cxn>
                <a:cxn ang="0">
                  <a:pos x="16" y="1592"/>
                </a:cxn>
                <a:cxn ang="0">
                  <a:pos x="0" y="1448"/>
                </a:cxn>
                <a:cxn ang="0">
                  <a:pos x="8" y="1504"/>
                </a:cxn>
                <a:cxn ang="0">
                  <a:pos x="8" y="1344"/>
                </a:cxn>
                <a:cxn ang="0">
                  <a:pos x="0" y="1400"/>
                </a:cxn>
                <a:cxn ang="0">
                  <a:pos x="16" y="1256"/>
                </a:cxn>
                <a:cxn ang="0">
                  <a:pos x="0" y="1208"/>
                </a:cxn>
                <a:cxn ang="0">
                  <a:pos x="16" y="1208"/>
                </a:cxn>
                <a:cxn ang="0">
                  <a:pos x="0" y="1064"/>
                </a:cxn>
                <a:cxn ang="0">
                  <a:pos x="8" y="1120"/>
                </a:cxn>
                <a:cxn ang="0">
                  <a:pos x="8" y="960"/>
                </a:cxn>
                <a:cxn ang="0">
                  <a:pos x="0" y="1016"/>
                </a:cxn>
                <a:cxn ang="0">
                  <a:pos x="16" y="872"/>
                </a:cxn>
                <a:cxn ang="0">
                  <a:pos x="0" y="824"/>
                </a:cxn>
                <a:cxn ang="0">
                  <a:pos x="16" y="824"/>
                </a:cxn>
                <a:cxn ang="0">
                  <a:pos x="0" y="680"/>
                </a:cxn>
                <a:cxn ang="0">
                  <a:pos x="8" y="736"/>
                </a:cxn>
                <a:cxn ang="0">
                  <a:pos x="8" y="576"/>
                </a:cxn>
                <a:cxn ang="0">
                  <a:pos x="0" y="632"/>
                </a:cxn>
                <a:cxn ang="0">
                  <a:pos x="16" y="488"/>
                </a:cxn>
                <a:cxn ang="0">
                  <a:pos x="0" y="440"/>
                </a:cxn>
                <a:cxn ang="0">
                  <a:pos x="16" y="440"/>
                </a:cxn>
                <a:cxn ang="0">
                  <a:pos x="0" y="296"/>
                </a:cxn>
                <a:cxn ang="0">
                  <a:pos x="8" y="352"/>
                </a:cxn>
                <a:cxn ang="0">
                  <a:pos x="8" y="192"/>
                </a:cxn>
                <a:cxn ang="0">
                  <a:pos x="0" y="248"/>
                </a:cxn>
                <a:cxn ang="0">
                  <a:pos x="16" y="104"/>
                </a:cxn>
                <a:cxn ang="0">
                  <a:pos x="0" y="56"/>
                </a:cxn>
                <a:cxn ang="0">
                  <a:pos x="16" y="56"/>
                </a:cxn>
              </a:cxnLst>
              <a:rect l="0" t="0" r="r" b="b"/>
              <a:pathLst>
                <a:path w="16" h="2848"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sp>
          <p:nvSpPr>
            <p:cNvPr id="231" name="Freeform 57">
              <a:extLst>
                <a:ext uri="{FF2B5EF4-FFF2-40B4-BE49-F238E27FC236}">
                  <a16:creationId xmlns:a16="http://schemas.microsoft.com/office/drawing/2014/main" id="{EB981533-E16C-4049-9912-82514B62179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54" y="2287"/>
              <a:ext cx="11" cy="1690"/>
            </a:xfrm>
            <a:custGeom>
              <a:avLst/>
              <a:gdLst/>
              <a:ahLst/>
              <a:cxnLst>
                <a:cxn ang="0">
                  <a:pos x="8" y="2208"/>
                </a:cxn>
                <a:cxn ang="0">
                  <a:pos x="8" y="2272"/>
                </a:cxn>
                <a:cxn ang="0">
                  <a:pos x="0" y="2120"/>
                </a:cxn>
                <a:cxn ang="0">
                  <a:pos x="16" y="2168"/>
                </a:cxn>
                <a:cxn ang="0">
                  <a:pos x="0" y="2072"/>
                </a:cxn>
                <a:cxn ang="0">
                  <a:pos x="16" y="2024"/>
                </a:cxn>
                <a:cxn ang="0">
                  <a:pos x="0" y="2072"/>
                </a:cxn>
                <a:cxn ang="0">
                  <a:pos x="8" y="1920"/>
                </a:cxn>
                <a:cxn ang="0">
                  <a:pos x="8" y="1984"/>
                </a:cxn>
                <a:cxn ang="0">
                  <a:pos x="0" y="1832"/>
                </a:cxn>
                <a:cxn ang="0">
                  <a:pos x="16" y="1880"/>
                </a:cxn>
                <a:cxn ang="0">
                  <a:pos x="0" y="1784"/>
                </a:cxn>
                <a:cxn ang="0">
                  <a:pos x="16" y="1736"/>
                </a:cxn>
                <a:cxn ang="0">
                  <a:pos x="0" y="1784"/>
                </a:cxn>
                <a:cxn ang="0">
                  <a:pos x="8" y="1632"/>
                </a:cxn>
                <a:cxn ang="0">
                  <a:pos x="8" y="1696"/>
                </a:cxn>
                <a:cxn ang="0">
                  <a:pos x="0" y="1544"/>
                </a:cxn>
                <a:cxn ang="0">
                  <a:pos x="16" y="1592"/>
                </a:cxn>
                <a:cxn ang="0">
                  <a:pos x="0" y="1496"/>
                </a:cxn>
                <a:cxn ang="0">
                  <a:pos x="16" y="1448"/>
                </a:cxn>
                <a:cxn ang="0">
                  <a:pos x="0" y="1496"/>
                </a:cxn>
                <a:cxn ang="0">
                  <a:pos x="8" y="1344"/>
                </a:cxn>
                <a:cxn ang="0">
                  <a:pos x="8" y="1408"/>
                </a:cxn>
                <a:cxn ang="0">
                  <a:pos x="0" y="1256"/>
                </a:cxn>
                <a:cxn ang="0">
                  <a:pos x="16" y="1304"/>
                </a:cxn>
                <a:cxn ang="0">
                  <a:pos x="0" y="1208"/>
                </a:cxn>
                <a:cxn ang="0">
                  <a:pos x="16" y="1160"/>
                </a:cxn>
                <a:cxn ang="0">
                  <a:pos x="0" y="1208"/>
                </a:cxn>
                <a:cxn ang="0">
                  <a:pos x="8" y="1056"/>
                </a:cxn>
                <a:cxn ang="0">
                  <a:pos x="8" y="1120"/>
                </a:cxn>
                <a:cxn ang="0">
                  <a:pos x="0" y="968"/>
                </a:cxn>
                <a:cxn ang="0">
                  <a:pos x="16" y="1016"/>
                </a:cxn>
                <a:cxn ang="0">
                  <a:pos x="0" y="920"/>
                </a:cxn>
                <a:cxn ang="0">
                  <a:pos x="16" y="872"/>
                </a:cxn>
                <a:cxn ang="0">
                  <a:pos x="0" y="920"/>
                </a:cxn>
                <a:cxn ang="0">
                  <a:pos x="8" y="768"/>
                </a:cxn>
                <a:cxn ang="0">
                  <a:pos x="8" y="832"/>
                </a:cxn>
                <a:cxn ang="0">
                  <a:pos x="0" y="680"/>
                </a:cxn>
                <a:cxn ang="0">
                  <a:pos x="16" y="728"/>
                </a:cxn>
                <a:cxn ang="0">
                  <a:pos x="0" y="632"/>
                </a:cxn>
                <a:cxn ang="0">
                  <a:pos x="16" y="584"/>
                </a:cxn>
                <a:cxn ang="0">
                  <a:pos x="0" y="632"/>
                </a:cxn>
                <a:cxn ang="0">
                  <a:pos x="8" y="480"/>
                </a:cxn>
                <a:cxn ang="0">
                  <a:pos x="8" y="544"/>
                </a:cxn>
                <a:cxn ang="0">
                  <a:pos x="0" y="392"/>
                </a:cxn>
                <a:cxn ang="0">
                  <a:pos x="16" y="440"/>
                </a:cxn>
                <a:cxn ang="0">
                  <a:pos x="0" y="344"/>
                </a:cxn>
                <a:cxn ang="0">
                  <a:pos x="16" y="296"/>
                </a:cxn>
                <a:cxn ang="0">
                  <a:pos x="0" y="344"/>
                </a:cxn>
                <a:cxn ang="0">
                  <a:pos x="8" y="192"/>
                </a:cxn>
                <a:cxn ang="0">
                  <a:pos x="8" y="256"/>
                </a:cxn>
                <a:cxn ang="0">
                  <a:pos x="0" y="104"/>
                </a:cxn>
                <a:cxn ang="0">
                  <a:pos x="16" y="152"/>
                </a:cxn>
                <a:cxn ang="0">
                  <a:pos x="0" y="56"/>
                </a:cxn>
                <a:cxn ang="0">
                  <a:pos x="16" y="8"/>
                </a:cxn>
                <a:cxn ang="0">
                  <a:pos x="0" y="56"/>
                </a:cxn>
              </a:cxnLst>
              <a:rect l="0" t="0" r="r" b="b"/>
              <a:pathLst>
                <a:path w="16" h="2272"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sp>
          <p:nvSpPr>
            <p:cNvPr id="232" name="Freeform 58">
              <a:extLst>
                <a:ext uri="{FF2B5EF4-FFF2-40B4-BE49-F238E27FC236}">
                  <a16:creationId xmlns:a16="http://schemas.microsoft.com/office/drawing/2014/main" id="{9D030E05-4664-46C0-87D1-5D9BC359E9A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094" y="3572"/>
              <a:ext cx="12" cy="405"/>
            </a:xfrm>
            <a:custGeom>
              <a:avLst/>
              <a:gdLst/>
              <a:ahLst/>
              <a:cxnLst>
                <a:cxn ang="0">
                  <a:pos x="0" y="536"/>
                </a:cxn>
                <a:cxn ang="0">
                  <a:pos x="0" y="488"/>
                </a:cxn>
                <a:cxn ang="0">
                  <a:pos x="8" y="480"/>
                </a:cxn>
                <a:cxn ang="0">
                  <a:pos x="16" y="488"/>
                </a:cxn>
                <a:cxn ang="0">
                  <a:pos x="16" y="536"/>
                </a:cxn>
                <a:cxn ang="0">
                  <a:pos x="8" y="544"/>
                </a:cxn>
                <a:cxn ang="0">
                  <a:pos x="0" y="536"/>
                </a:cxn>
                <a:cxn ang="0">
                  <a:pos x="0" y="440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440"/>
                </a:cxn>
                <a:cxn ang="0">
                  <a:pos x="8" y="448"/>
                </a:cxn>
                <a:cxn ang="0">
                  <a:pos x="0" y="440"/>
                </a:cxn>
                <a:cxn ang="0">
                  <a:pos x="0" y="344"/>
                </a:cxn>
                <a:cxn ang="0">
                  <a:pos x="0" y="296"/>
                </a:cxn>
                <a:cxn ang="0">
                  <a:pos x="8" y="288"/>
                </a:cxn>
                <a:cxn ang="0">
                  <a:pos x="16" y="296"/>
                </a:cxn>
                <a:cxn ang="0">
                  <a:pos x="16" y="344"/>
                </a:cxn>
                <a:cxn ang="0">
                  <a:pos x="8" y="352"/>
                </a:cxn>
                <a:cxn ang="0">
                  <a:pos x="0" y="344"/>
                </a:cxn>
                <a:cxn ang="0">
                  <a:pos x="0" y="248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248"/>
                </a:cxn>
                <a:cxn ang="0">
                  <a:pos x="8" y="256"/>
                </a:cxn>
                <a:cxn ang="0">
                  <a:pos x="0" y="248"/>
                </a:cxn>
                <a:cxn ang="0">
                  <a:pos x="0" y="152"/>
                </a:cxn>
                <a:cxn ang="0">
                  <a:pos x="0" y="104"/>
                </a:cxn>
                <a:cxn ang="0">
                  <a:pos x="8" y="96"/>
                </a:cxn>
                <a:cxn ang="0">
                  <a:pos x="16" y="104"/>
                </a:cxn>
                <a:cxn ang="0">
                  <a:pos x="16" y="152"/>
                </a:cxn>
                <a:cxn ang="0">
                  <a:pos x="8" y="160"/>
                </a:cxn>
                <a:cxn ang="0">
                  <a:pos x="0" y="152"/>
                </a:cxn>
                <a:cxn ang="0">
                  <a:pos x="0" y="5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56"/>
                </a:cxn>
                <a:cxn ang="0">
                  <a:pos x="8" y="64"/>
                </a:cxn>
                <a:cxn ang="0">
                  <a:pos x="0" y="56"/>
                </a:cxn>
              </a:cxnLst>
              <a:rect l="0" t="0" r="r" b="b"/>
              <a:pathLst>
                <a:path w="16" h="544"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</p:grpSp>
      <p:sp>
        <p:nvSpPr>
          <p:cNvPr id="233" name="TextBox 232">
            <a:extLst>
              <a:ext uri="{FF2B5EF4-FFF2-40B4-BE49-F238E27FC236}">
                <a16:creationId xmlns:a16="http://schemas.microsoft.com/office/drawing/2014/main" id="{A3C1C177-1884-4F99-A59E-0F3F116E785F}"/>
              </a:ext>
            </a:extLst>
          </p:cNvPr>
          <p:cNvSpPr txBox="1"/>
          <p:nvPr/>
        </p:nvSpPr>
        <p:spPr>
          <a:xfrm>
            <a:off x="838265" y="5827330"/>
            <a:ext cx="77056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Propose to leverage over for 11be, except for puncture mask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400" dirty="0"/>
              <a:t>11ax puncturing mask with 20dBr down at the puncture edge is too loose</a:t>
            </a:r>
          </a:p>
        </p:txBody>
      </p:sp>
    </p:spTree>
    <p:extLst>
      <p:ext uri="{BB962C8B-B14F-4D97-AF65-F5344CB8AC3E}">
        <p14:creationId xmlns:p14="http://schemas.microsoft.com/office/powerpoint/2010/main" val="2304921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06191" y="1572834"/>
            <a:ext cx="7772400" cy="2120621"/>
          </a:xfrm>
        </p:spPr>
        <p:txBody>
          <a:bodyPr/>
          <a:lstStyle/>
          <a:p>
            <a:r>
              <a:rPr lang="en-US" sz="2000" dirty="0"/>
              <a:t>Propose EHT 320MHz spectral mask has the skirt scaled to that of HE 160MHz and 1</a:t>
            </a:r>
            <a:r>
              <a:rPr lang="en-US" sz="2000" baseline="30000" dirty="0"/>
              <a:t>st</a:t>
            </a:r>
            <a:r>
              <a:rPr lang="en-US" sz="2000" dirty="0"/>
              <a:t> </a:t>
            </a:r>
            <a:r>
              <a:rPr lang="en-US" sz="2000" dirty="0" err="1"/>
              <a:t>rolloff</a:t>
            </a:r>
            <a:r>
              <a:rPr lang="en-US" sz="2000" dirty="0"/>
              <a:t> identical to HE 40/80/160MHz</a:t>
            </a:r>
          </a:p>
          <a:p>
            <a:pPr lvl="2"/>
            <a:r>
              <a:rPr lang="en-US" sz="1600" dirty="0"/>
              <a:t>320MHz tone plan has same number of guard tones ([12, 11]) as HE 40/80/160MHz</a:t>
            </a:r>
          </a:p>
          <a:p>
            <a:pPr marL="857250" lvl="2" indent="0">
              <a:buNone/>
            </a:pPr>
            <a:endParaRPr lang="en-US" sz="1600" dirty="0"/>
          </a:p>
          <a:p>
            <a:pPr marL="857250" lvl="2" indent="0">
              <a:buNone/>
            </a:pPr>
            <a:endParaRPr lang="en-US" sz="16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12962" y="637723"/>
            <a:ext cx="7772400" cy="1024738"/>
          </a:xfrm>
        </p:spPr>
        <p:txBody>
          <a:bodyPr/>
          <a:lstStyle/>
          <a:p>
            <a:r>
              <a:rPr lang="en-US" sz="2800" dirty="0"/>
              <a:t>Spectral Mask for a EHT 320 MHz PPDU</a:t>
            </a:r>
          </a:p>
        </p:txBody>
      </p:sp>
      <p:grpSp>
        <p:nvGrpSpPr>
          <p:cNvPr id="6" name="Group 5"/>
          <p:cNvGrpSpPr/>
          <p:nvPr/>
        </p:nvGrpSpPr>
        <p:grpSpPr bwMode="auto">
          <a:xfrm>
            <a:off x="2195736" y="3861048"/>
            <a:ext cx="4554855" cy="2038339"/>
            <a:chOff x="0" y="0"/>
            <a:chExt cx="9356" cy="4293"/>
          </a:xfrm>
        </p:grpSpPr>
        <p:sp>
          <p:nvSpPr>
            <p:cNvPr id="7" name="AutoShape 220"/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9356" cy="4285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8" name="Line 219"/>
            <p:cNvCxnSpPr/>
            <p:nvPr/>
          </p:nvCxnSpPr>
          <p:spPr bwMode="auto">
            <a:xfrm>
              <a:off x="3680" y="687"/>
              <a:ext cx="1996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4800" y="0"/>
              <a:ext cx="354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PSD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Line 217"/>
            <p:cNvCxnSpPr/>
            <p:nvPr/>
          </p:nvCxnSpPr>
          <p:spPr bwMode="auto">
            <a:xfrm>
              <a:off x="116" y="3828"/>
              <a:ext cx="9059" cy="1"/>
            </a:xfrm>
            <a:prstGeom prst="line">
              <a:avLst/>
            </a:prstGeom>
            <a:noFill/>
            <a:ln w="2540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9153" y="3784"/>
              <a:ext cx="88" cy="88"/>
            </a:xfrm>
            <a:custGeom>
              <a:avLst/>
              <a:gdLst/>
              <a:ahLst/>
              <a:cxnLst>
                <a:cxn ang="0">
                  <a:pos x="118" y="59"/>
                </a:cxn>
                <a:cxn ang="0">
                  <a:pos x="0" y="118"/>
                </a:cxn>
                <a:cxn ang="0">
                  <a:pos x="0" y="0"/>
                </a:cxn>
                <a:cxn ang="0">
                  <a:pos x="118" y="59"/>
                </a:cxn>
              </a:cxnLst>
              <a:rect l="0" t="0" r="r" b="b"/>
              <a:pathLst>
                <a:path w="118" h="118">
                  <a:moveTo>
                    <a:pt x="118" y="59"/>
                  </a:moveTo>
                  <a:lnTo>
                    <a:pt x="0" y="118"/>
                  </a:lnTo>
                  <a:cubicBezTo>
                    <a:pt x="19" y="81"/>
                    <a:pt x="19" y="37"/>
                    <a:pt x="0" y="0"/>
                  </a:cubicBezTo>
                  <a:lnTo>
                    <a:pt x="118" y="5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2" name="Line 215"/>
            <p:cNvCxnSpPr/>
            <p:nvPr/>
          </p:nvCxnSpPr>
          <p:spPr bwMode="auto">
            <a:xfrm flipV="1">
              <a:off x="4678" y="182"/>
              <a:ext cx="1" cy="3931"/>
            </a:xfrm>
            <a:prstGeom prst="line">
              <a:avLst/>
            </a:prstGeom>
            <a:noFill/>
            <a:ln w="2540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4634" y="116"/>
              <a:ext cx="88" cy="8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118" y="118"/>
                </a:cxn>
                <a:cxn ang="0">
                  <a:pos x="0" y="118"/>
                </a:cxn>
                <a:cxn ang="0">
                  <a:pos x="0" y="118"/>
                </a:cxn>
                <a:cxn ang="0">
                  <a:pos x="59" y="0"/>
                </a:cxn>
              </a:cxnLst>
              <a:rect l="0" t="0" r="r" b="b"/>
              <a:pathLst>
                <a:path w="118" h="118">
                  <a:moveTo>
                    <a:pt x="59" y="0"/>
                  </a:moveTo>
                  <a:lnTo>
                    <a:pt x="118" y="118"/>
                  </a:lnTo>
                  <a:cubicBezTo>
                    <a:pt x="81" y="99"/>
                    <a:pt x="37" y="99"/>
                    <a:pt x="0" y="118"/>
                  </a:cubicBezTo>
                  <a:lnTo>
                    <a:pt x="0" y="118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 noEditPoints="1"/>
            </p:cNvSpPr>
            <p:nvPr/>
          </p:nvSpPr>
          <p:spPr bwMode="auto">
            <a:xfrm>
              <a:off x="1251" y="3536"/>
              <a:ext cx="6819" cy="12"/>
            </a:xfrm>
            <a:custGeom>
              <a:avLst/>
              <a:gdLst/>
              <a:ahLst/>
              <a:cxnLst>
                <a:cxn ang="0">
                  <a:pos x="152" y="16"/>
                </a:cxn>
                <a:cxn ang="0">
                  <a:pos x="296" y="0"/>
                </a:cxn>
                <a:cxn ang="0">
                  <a:pos x="392" y="16"/>
                </a:cxn>
                <a:cxn ang="0">
                  <a:pos x="632" y="0"/>
                </a:cxn>
                <a:cxn ang="0">
                  <a:pos x="672" y="8"/>
                </a:cxn>
                <a:cxn ang="0">
                  <a:pos x="928" y="8"/>
                </a:cxn>
                <a:cxn ang="0">
                  <a:pos x="968" y="0"/>
                </a:cxn>
                <a:cxn ang="0">
                  <a:pos x="1208" y="16"/>
                </a:cxn>
                <a:cxn ang="0">
                  <a:pos x="1352" y="0"/>
                </a:cxn>
                <a:cxn ang="0">
                  <a:pos x="1448" y="16"/>
                </a:cxn>
                <a:cxn ang="0">
                  <a:pos x="1688" y="0"/>
                </a:cxn>
                <a:cxn ang="0">
                  <a:pos x="1728" y="8"/>
                </a:cxn>
                <a:cxn ang="0">
                  <a:pos x="1984" y="8"/>
                </a:cxn>
                <a:cxn ang="0">
                  <a:pos x="2024" y="0"/>
                </a:cxn>
                <a:cxn ang="0">
                  <a:pos x="2264" y="16"/>
                </a:cxn>
                <a:cxn ang="0">
                  <a:pos x="2408" y="0"/>
                </a:cxn>
                <a:cxn ang="0">
                  <a:pos x="2504" y="16"/>
                </a:cxn>
                <a:cxn ang="0">
                  <a:pos x="2744" y="0"/>
                </a:cxn>
                <a:cxn ang="0">
                  <a:pos x="2784" y="8"/>
                </a:cxn>
                <a:cxn ang="0">
                  <a:pos x="3040" y="8"/>
                </a:cxn>
                <a:cxn ang="0">
                  <a:pos x="3080" y="0"/>
                </a:cxn>
                <a:cxn ang="0">
                  <a:pos x="3320" y="16"/>
                </a:cxn>
                <a:cxn ang="0">
                  <a:pos x="3464" y="0"/>
                </a:cxn>
                <a:cxn ang="0">
                  <a:pos x="3560" y="16"/>
                </a:cxn>
                <a:cxn ang="0">
                  <a:pos x="3800" y="0"/>
                </a:cxn>
                <a:cxn ang="0">
                  <a:pos x="3840" y="8"/>
                </a:cxn>
                <a:cxn ang="0">
                  <a:pos x="4096" y="8"/>
                </a:cxn>
                <a:cxn ang="0">
                  <a:pos x="4136" y="0"/>
                </a:cxn>
                <a:cxn ang="0">
                  <a:pos x="4376" y="16"/>
                </a:cxn>
                <a:cxn ang="0">
                  <a:pos x="4520" y="0"/>
                </a:cxn>
                <a:cxn ang="0">
                  <a:pos x="4616" y="16"/>
                </a:cxn>
                <a:cxn ang="0">
                  <a:pos x="4856" y="0"/>
                </a:cxn>
                <a:cxn ang="0">
                  <a:pos x="4896" y="8"/>
                </a:cxn>
                <a:cxn ang="0">
                  <a:pos x="5152" y="8"/>
                </a:cxn>
                <a:cxn ang="0">
                  <a:pos x="5192" y="0"/>
                </a:cxn>
                <a:cxn ang="0">
                  <a:pos x="5432" y="16"/>
                </a:cxn>
                <a:cxn ang="0">
                  <a:pos x="5576" y="0"/>
                </a:cxn>
                <a:cxn ang="0">
                  <a:pos x="5672" y="16"/>
                </a:cxn>
                <a:cxn ang="0">
                  <a:pos x="5912" y="0"/>
                </a:cxn>
                <a:cxn ang="0">
                  <a:pos x="5952" y="8"/>
                </a:cxn>
                <a:cxn ang="0">
                  <a:pos x="6208" y="8"/>
                </a:cxn>
                <a:cxn ang="0">
                  <a:pos x="6248" y="0"/>
                </a:cxn>
                <a:cxn ang="0">
                  <a:pos x="6488" y="16"/>
                </a:cxn>
                <a:cxn ang="0">
                  <a:pos x="6632" y="0"/>
                </a:cxn>
                <a:cxn ang="0">
                  <a:pos x="6728" y="16"/>
                </a:cxn>
                <a:cxn ang="0">
                  <a:pos x="6968" y="0"/>
                </a:cxn>
                <a:cxn ang="0">
                  <a:pos x="7008" y="8"/>
                </a:cxn>
                <a:cxn ang="0">
                  <a:pos x="7264" y="8"/>
                </a:cxn>
                <a:cxn ang="0">
                  <a:pos x="7304" y="0"/>
                </a:cxn>
                <a:cxn ang="0">
                  <a:pos x="7544" y="16"/>
                </a:cxn>
                <a:cxn ang="0">
                  <a:pos x="7688" y="0"/>
                </a:cxn>
                <a:cxn ang="0">
                  <a:pos x="7784" y="16"/>
                </a:cxn>
                <a:cxn ang="0">
                  <a:pos x="8024" y="0"/>
                </a:cxn>
                <a:cxn ang="0">
                  <a:pos x="8064" y="8"/>
                </a:cxn>
                <a:cxn ang="0">
                  <a:pos x="8320" y="8"/>
                </a:cxn>
                <a:cxn ang="0">
                  <a:pos x="8360" y="0"/>
                </a:cxn>
                <a:cxn ang="0">
                  <a:pos x="8600" y="16"/>
                </a:cxn>
                <a:cxn ang="0">
                  <a:pos x="8744" y="0"/>
                </a:cxn>
                <a:cxn ang="0">
                  <a:pos x="8840" y="16"/>
                </a:cxn>
                <a:cxn ang="0">
                  <a:pos x="9080" y="0"/>
                </a:cxn>
                <a:cxn ang="0">
                  <a:pos x="9120" y="8"/>
                </a:cxn>
              </a:cxnLst>
              <a:rect l="0" t="0" r="r" b="b"/>
              <a:pathLst>
                <a:path w="9184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  <a:moveTo>
                    <a:pt x="3464" y="0"/>
                  </a:moveTo>
                  <a:lnTo>
                    <a:pt x="3512" y="0"/>
                  </a:lnTo>
                  <a:cubicBezTo>
                    <a:pt x="3517" y="0"/>
                    <a:pt x="3520" y="4"/>
                    <a:pt x="3520" y="8"/>
                  </a:cubicBezTo>
                  <a:cubicBezTo>
                    <a:pt x="3520" y="13"/>
                    <a:pt x="3517" y="16"/>
                    <a:pt x="3512" y="16"/>
                  </a:cubicBezTo>
                  <a:lnTo>
                    <a:pt x="3464" y="16"/>
                  </a:lnTo>
                  <a:cubicBezTo>
                    <a:pt x="3460" y="16"/>
                    <a:pt x="3456" y="13"/>
                    <a:pt x="3456" y="8"/>
                  </a:cubicBezTo>
                  <a:cubicBezTo>
                    <a:pt x="3456" y="4"/>
                    <a:pt x="3460" y="0"/>
                    <a:pt x="3464" y="0"/>
                  </a:cubicBezTo>
                  <a:close/>
                  <a:moveTo>
                    <a:pt x="3560" y="0"/>
                  </a:moveTo>
                  <a:lnTo>
                    <a:pt x="3608" y="0"/>
                  </a:lnTo>
                  <a:cubicBezTo>
                    <a:pt x="3613" y="0"/>
                    <a:pt x="3616" y="4"/>
                    <a:pt x="3616" y="8"/>
                  </a:cubicBezTo>
                  <a:cubicBezTo>
                    <a:pt x="3616" y="13"/>
                    <a:pt x="3613" y="16"/>
                    <a:pt x="3608" y="16"/>
                  </a:cubicBezTo>
                  <a:lnTo>
                    <a:pt x="3560" y="16"/>
                  </a:lnTo>
                  <a:cubicBezTo>
                    <a:pt x="3556" y="16"/>
                    <a:pt x="3552" y="13"/>
                    <a:pt x="3552" y="8"/>
                  </a:cubicBezTo>
                  <a:cubicBezTo>
                    <a:pt x="3552" y="4"/>
                    <a:pt x="3556" y="0"/>
                    <a:pt x="3560" y="0"/>
                  </a:cubicBezTo>
                  <a:close/>
                  <a:moveTo>
                    <a:pt x="3656" y="0"/>
                  </a:moveTo>
                  <a:lnTo>
                    <a:pt x="3704" y="0"/>
                  </a:lnTo>
                  <a:cubicBezTo>
                    <a:pt x="3709" y="0"/>
                    <a:pt x="3712" y="4"/>
                    <a:pt x="3712" y="8"/>
                  </a:cubicBezTo>
                  <a:cubicBezTo>
                    <a:pt x="3712" y="13"/>
                    <a:pt x="3709" y="16"/>
                    <a:pt x="3704" y="16"/>
                  </a:cubicBezTo>
                  <a:lnTo>
                    <a:pt x="3656" y="16"/>
                  </a:lnTo>
                  <a:cubicBezTo>
                    <a:pt x="3652" y="16"/>
                    <a:pt x="3648" y="13"/>
                    <a:pt x="3648" y="8"/>
                  </a:cubicBezTo>
                  <a:cubicBezTo>
                    <a:pt x="3648" y="4"/>
                    <a:pt x="3652" y="0"/>
                    <a:pt x="3656" y="0"/>
                  </a:cubicBezTo>
                  <a:close/>
                  <a:moveTo>
                    <a:pt x="3752" y="0"/>
                  </a:moveTo>
                  <a:lnTo>
                    <a:pt x="3800" y="0"/>
                  </a:lnTo>
                  <a:cubicBezTo>
                    <a:pt x="3805" y="0"/>
                    <a:pt x="3808" y="4"/>
                    <a:pt x="3808" y="8"/>
                  </a:cubicBezTo>
                  <a:cubicBezTo>
                    <a:pt x="3808" y="13"/>
                    <a:pt x="3805" y="16"/>
                    <a:pt x="3800" y="16"/>
                  </a:cubicBezTo>
                  <a:lnTo>
                    <a:pt x="3752" y="16"/>
                  </a:lnTo>
                  <a:cubicBezTo>
                    <a:pt x="3748" y="16"/>
                    <a:pt x="3744" y="13"/>
                    <a:pt x="3744" y="8"/>
                  </a:cubicBezTo>
                  <a:cubicBezTo>
                    <a:pt x="3744" y="4"/>
                    <a:pt x="3748" y="0"/>
                    <a:pt x="3752" y="0"/>
                  </a:cubicBezTo>
                  <a:close/>
                  <a:moveTo>
                    <a:pt x="3848" y="0"/>
                  </a:moveTo>
                  <a:lnTo>
                    <a:pt x="3896" y="0"/>
                  </a:lnTo>
                  <a:cubicBezTo>
                    <a:pt x="3901" y="0"/>
                    <a:pt x="3904" y="4"/>
                    <a:pt x="3904" y="8"/>
                  </a:cubicBezTo>
                  <a:cubicBezTo>
                    <a:pt x="3904" y="13"/>
                    <a:pt x="3901" y="16"/>
                    <a:pt x="3896" y="16"/>
                  </a:cubicBezTo>
                  <a:lnTo>
                    <a:pt x="3848" y="16"/>
                  </a:lnTo>
                  <a:cubicBezTo>
                    <a:pt x="3844" y="16"/>
                    <a:pt x="3840" y="13"/>
                    <a:pt x="3840" y="8"/>
                  </a:cubicBezTo>
                  <a:cubicBezTo>
                    <a:pt x="3840" y="4"/>
                    <a:pt x="3844" y="0"/>
                    <a:pt x="3848" y="0"/>
                  </a:cubicBezTo>
                  <a:close/>
                  <a:moveTo>
                    <a:pt x="3944" y="0"/>
                  </a:moveTo>
                  <a:lnTo>
                    <a:pt x="3992" y="0"/>
                  </a:lnTo>
                  <a:cubicBezTo>
                    <a:pt x="3997" y="0"/>
                    <a:pt x="4000" y="4"/>
                    <a:pt x="4000" y="8"/>
                  </a:cubicBezTo>
                  <a:cubicBezTo>
                    <a:pt x="4000" y="13"/>
                    <a:pt x="3997" y="16"/>
                    <a:pt x="3992" y="16"/>
                  </a:cubicBezTo>
                  <a:lnTo>
                    <a:pt x="3944" y="16"/>
                  </a:lnTo>
                  <a:cubicBezTo>
                    <a:pt x="3940" y="16"/>
                    <a:pt x="3936" y="13"/>
                    <a:pt x="3936" y="8"/>
                  </a:cubicBezTo>
                  <a:cubicBezTo>
                    <a:pt x="3936" y="4"/>
                    <a:pt x="3940" y="0"/>
                    <a:pt x="3944" y="0"/>
                  </a:cubicBezTo>
                  <a:close/>
                  <a:moveTo>
                    <a:pt x="4040" y="0"/>
                  </a:moveTo>
                  <a:lnTo>
                    <a:pt x="4088" y="0"/>
                  </a:lnTo>
                  <a:cubicBezTo>
                    <a:pt x="4093" y="0"/>
                    <a:pt x="4096" y="4"/>
                    <a:pt x="4096" y="8"/>
                  </a:cubicBezTo>
                  <a:cubicBezTo>
                    <a:pt x="4096" y="13"/>
                    <a:pt x="4093" y="16"/>
                    <a:pt x="4088" y="16"/>
                  </a:cubicBezTo>
                  <a:lnTo>
                    <a:pt x="4040" y="16"/>
                  </a:lnTo>
                  <a:cubicBezTo>
                    <a:pt x="4036" y="16"/>
                    <a:pt x="4032" y="13"/>
                    <a:pt x="4032" y="8"/>
                  </a:cubicBezTo>
                  <a:cubicBezTo>
                    <a:pt x="4032" y="4"/>
                    <a:pt x="4036" y="0"/>
                    <a:pt x="4040" y="0"/>
                  </a:cubicBezTo>
                  <a:close/>
                  <a:moveTo>
                    <a:pt x="4136" y="0"/>
                  </a:moveTo>
                  <a:lnTo>
                    <a:pt x="4184" y="0"/>
                  </a:lnTo>
                  <a:cubicBezTo>
                    <a:pt x="4189" y="0"/>
                    <a:pt x="4192" y="4"/>
                    <a:pt x="4192" y="8"/>
                  </a:cubicBezTo>
                  <a:cubicBezTo>
                    <a:pt x="4192" y="13"/>
                    <a:pt x="4189" y="16"/>
                    <a:pt x="4184" y="16"/>
                  </a:cubicBezTo>
                  <a:lnTo>
                    <a:pt x="4136" y="16"/>
                  </a:lnTo>
                  <a:cubicBezTo>
                    <a:pt x="4132" y="16"/>
                    <a:pt x="4128" y="13"/>
                    <a:pt x="4128" y="8"/>
                  </a:cubicBezTo>
                  <a:cubicBezTo>
                    <a:pt x="4128" y="4"/>
                    <a:pt x="4132" y="0"/>
                    <a:pt x="4136" y="0"/>
                  </a:cubicBezTo>
                  <a:close/>
                  <a:moveTo>
                    <a:pt x="4232" y="0"/>
                  </a:moveTo>
                  <a:lnTo>
                    <a:pt x="4280" y="0"/>
                  </a:lnTo>
                  <a:cubicBezTo>
                    <a:pt x="4285" y="0"/>
                    <a:pt x="4288" y="4"/>
                    <a:pt x="4288" y="8"/>
                  </a:cubicBezTo>
                  <a:cubicBezTo>
                    <a:pt x="4288" y="13"/>
                    <a:pt x="4285" y="16"/>
                    <a:pt x="4280" y="16"/>
                  </a:cubicBezTo>
                  <a:lnTo>
                    <a:pt x="4232" y="16"/>
                  </a:lnTo>
                  <a:cubicBezTo>
                    <a:pt x="4228" y="16"/>
                    <a:pt x="4224" y="13"/>
                    <a:pt x="4224" y="8"/>
                  </a:cubicBezTo>
                  <a:cubicBezTo>
                    <a:pt x="4224" y="4"/>
                    <a:pt x="4228" y="0"/>
                    <a:pt x="4232" y="0"/>
                  </a:cubicBezTo>
                  <a:close/>
                  <a:moveTo>
                    <a:pt x="4328" y="0"/>
                  </a:moveTo>
                  <a:lnTo>
                    <a:pt x="4376" y="0"/>
                  </a:lnTo>
                  <a:cubicBezTo>
                    <a:pt x="4381" y="0"/>
                    <a:pt x="4384" y="4"/>
                    <a:pt x="4384" y="8"/>
                  </a:cubicBezTo>
                  <a:cubicBezTo>
                    <a:pt x="4384" y="13"/>
                    <a:pt x="4381" y="16"/>
                    <a:pt x="4376" y="16"/>
                  </a:cubicBezTo>
                  <a:lnTo>
                    <a:pt x="4328" y="16"/>
                  </a:lnTo>
                  <a:cubicBezTo>
                    <a:pt x="4324" y="16"/>
                    <a:pt x="4320" y="13"/>
                    <a:pt x="4320" y="8"/>
                  </a:cubicBezTo>
                  <a:cubicBezTo>
                    <a:pt x="4320" y="4"/>
                    <a:pt x="4324" y="0"/>
                    <a:pt x="4328" y="0"/>
                  </a:cubicBezTo>
                  <a:close/>
                  <a:moveTo>
                    <a:pt x="4424" y="0"/>
                  </a:moveTo>
                  <a:lnTo>
                    <a:pt x="4472" y="0"/>
                  </a:lnTo>
                  <a:cubicBezTo>
                    <a:pt x="4477" y="0"/>
                    <a:pt x="4480" y="4"/>
                    <a:pt x="4480" y="8"/>
                  </a:cubicBezTo>
                  <a:cubicBezTo>
                    <a:pt x="4480" y="13"/>
                    <a:pt x="4477" y="16"/>
                    <a:pt x="4472" y="16"/>
                  </a:cubicBezTo>
                  <a:lnTo>
                    <a:pt x="4424" y="16"/>
                  </a:lnTo>
                  <a:cubicBezTo>
                    <a:pt x="4420" y="16"/>
                    <a:pt x="4416" y="13"/>
                    <a:pt x="4416" y="8"/>
                  </a:cubicBezTo>
                  <a:cubicBezTo>
                    <a:pt x="4416" y="4"/>
                    <a:pt x="4420" y="0"/>
                    <a:pt x="4424" y="0"/>
                  </a:cubicBezTo>
                  <a:close/>
                  <a:moveTo>
                    <a:pt x="4520" y="0"/>
                  </a:moveTo>
                  <a:lnTo>
                    <a:pt x="4568" y="0"/>
                  </a:lnTo>
                  <a:cubicBezTo>
                    <a:pt x="4573" y="0"/>
                    <a:pt x="4576" y="4"/>
                    <a:pt x="4576" y="8"/>
                  </a:cubicBezTo>
                  <a:cubicBezTo>
                    <a:pt x="4576" y="13"/>
                    <a:pt x="4573" y="16"/>
                    <a:pt x="4568" y="16"/>
                  </a:cubicBezTo>
                  <a:lnTo>
                    <a:pt x="4520" y="16"/>
                  </a:lnTo>
                  <a:cubicBezTo>
                    <a:pt x="4516" y="16"/>
                    <a:pt x="4512" y="13"/>
                    <a:pt x="4512" y="8"/>
                  </a:cubicBezTo>
                  <a:cubicBezTo>
                    <a:pt x="4512" y="4"/>
                    <a:pt x="4516" y="0"/>
                    <a:pt x="4520" y="0"/>
                  </a:cubicBezTo>
                  <a:close/>
                  <a:moveTo>
                    <a:pt x="4616" y="0"/>
                  </a:moveTo>
                  <a:lnTo>
                    <a:pt x="4664" y="0"/>
                  </a:lnTo>
                  <a:cubicBezTo>
                    <a:pt x="4669" y="0"/>
                    <a:pt x="4672" y="4"/>
                    <a:pt x="4672" y="8"/>
                  </a:cubicBezTo>
                  <a:cubicBezTo>
                    <a:pt x="4672" y="13"/>
                    <a:pt x="4669" y="16"/>
                    <a:pt x="4664" y="16"/>
                  </a:cubicBezTo>
                  <a:lnTo>
                    <a:pt x="4616" y="16"/>
                  </a:lnTo>
                  <a:cubicBezTo>
                    <a:pt x="4612" y="16"/>
                    <a:pt x="4608" y="13"/>
                    <a:pt x="4608" y="8"/>
                  </a:cubicBezTo>
                  <a:cubicBezTo>
                    <a:pt x="4608" y="4"/>
                    <a:pt x="4612" y="0"/>
                    <a:pt x="4616" y="0"/>
                  </a:cubicBezTo>
                  <a:close/>
                  <a:moveTo>
                    <a:pt x="4712" y="0"/>
                  </a:moveTo>
                  <a:lnTo>
                    <a:pt x="4760" y="0"/>
                  </a:lnTo>
                  <a:cubicBezTo>
                    <a:pt x="4765" y="0"/>
                    <a:pt x="4768" y="4"/>
                    <a:pt x="4768" y="8"/>
                  </a:cubicBezTo>
                  <a:cubicBezTo>
                    <a:pt x="4768" y="13"/>
                    <a:pt x="4765" y="16"/>
                    <a:pt x="4760" y="16"/>
                  </a:cubicBezTo>
                  <a:lnTo>
                    <a:pt x="4712" y="16"/>
                  </a:lnTo>
                  <a:cubicBezTo>
                    <a:pt x="4708" y="16"/>
                    <a:pt x="4704" y="13"/>
                    <a:pt x="4704" y="8"/>
                  </a:cubicBezTo>
                  <a:cubicBezTo>
                    <a:pt x="4704" y="4"/>
                    <a:pt x="4708" y="0"/>
                    <a:pt x="4712" y="0"/>
                  </a:cubicBezTo>
                  <a:close/>
                  <a:moveTo>
                    <a:pt x="4808" y="0"/>
                  </a:moveTo>
                  <a:lnTo>
                    <a:pt x="4856" y="0"/>
                  </a:lnTo>
                  <a:cubicBezTo>
                    <a:pt x="4861" y="0"/>
                    <a:pt x="4864" y="4"/>
                    <a:pt x="4864" y="8"/>
                  </a:cubicBezTo>
                  <a:cubicBezTo>
                    <a:pt x="4864" y="13"/>
                    <a:pt x="4861" y="16"/>
                    <a:pt x="4856" y="16"/>
                  </a:cubicBezTo>
                  <a:lnTo>
                    <a:pt x="4808" y="16"/>
                  </a:lnTo>
                  <a:cubicBezTo>
                    <a:pt x="4804" y="16"/>
                    <a:pt x="4800" y="13"/>
                    <a:pt x="4800" y="8"/>
                  </a:cubicBezTo>
                  <a:cubicBezTo>
                    <a:pt x="4800" y="4"/>
                    <a:pt x="4804" y="0"/>
                    <a:pt x="4808" y="0"/>
                  </a:cubicBezTo>
                  <a:close/>
                  <a:moveTo>
                    <a:pt x="4904" y="0"/>
                  </a:moveTo>
                  <a:lnTo>
                    <a:pt x="4952" y="0"/>
                  </a:lnTo>
                  <a:cubicBezTo>
                    <a:pt x="4957" y="0"/>
                    <a:pt x="4960" y="4"/>
                    <a:pt x="4960" y="8"/>
                  </a:cubicBezTo>
                  <a:cubicBezTo>
                    <a:pt x="4960" y="13"/>
                    <a:pt x="4957" y="16"/>
                    <a:pt x="4952" y="16"/>
                  </a:cubicBezTo>
                  <a:lnTo>
                    <a:pt x="4904" y="16"/>
                  </a:lnTo>
                  <a:cubicBezTo>
                    <a:pt x="4900" y="16"/>
                    <a:pt x="4896" y="13"/>
                    <a:pt x="4896" y="8"/>
                  </a:cubicBezTo>
                  <a:cubicBezTo>
                    <a:pt x="4896" y="4"/>
                    <a:pt x="4900" y="0"/>
                    <a:pt x="4904" y="0"/>
                  </a:cubicBezTo>
                  <a:close/>
                  <a:moveTo>
                    <a:pt x="5000" y="0"/>
                  </a:moveTo>
                  <a:lnTo>
                    <a:pt x="5048" y="0"/>
                  </a:lnTo>
                  <a:cubicBezTo>
                    <a:pt x="5053" y="0"/>
                    <a:pt x="5056" y="4"/>
                    <a:pt x="5056" y="8"/>
                  </a:cubicBezTo>
                  <a:cubicBezTo>
                    <a:pt x="5056" y="13"/>
                    <a:pt x="5053" y="16"/>
                    <a:pt x="5048" y="16"/>
                  </a:cubicBezTo>
                  <a:lnTo>
                    <a:pt x="5000" y="16"/>
                  </a:lnTo>
                  <a:cubicBezTo>
                    <a:pt x="4996" y="16"/>
                    <a:pt x="4992" y="13"/>
                    <a:pt x="4992" y="8"/>
                  </a:cubicBezTo>
                  <a:cubicBezTo>
                    <a:pt x="4992" y="4"/>
                    <a:pt x="4996" y="0"/>
                    <a:pt x="5000" y="0"/>
                  </a:cubicBezTo>
                  <a:close/>
                  <a:moveTo>
                    <a:pt x="5096" y="0"/>
                  </a:moveTo>
                  <a:lnTo>
                    <a:pt x="5144" y="0"/>
                  </a:lnTo>
                  <a:cubicBezTo>
                    <a:pt x="5149" y="0"/>
                    <a:pt x="5152" y="4"/>
                    <a:pt x="5152" y="8"/>
                  </a:cubicBezTo>
                  <a:cubicBezTo>
                    <a:pt x="5152" y="13"/>
                    <a:pt x="5149" y="16"/>
                    <a:pt x="5144" y="16"/>
                  </a:cubicBezTo>
                  <a:lnTo>
                    <a:pt x="5096" y="16"/>
                  </a:lnTo>
                  <a:cubicBezTo>
                    <a:pt x="5092" y="16"/>
                    <a:pt x="5088" y="13"/>
                    <a:pt x="5088" y="8"/>
                  </a:cubicBezTo>
                  <a:cubicBezTo>
                    <a:pt x="5088" y="4"/>
                    <a:pt x="5092" y="0"/>
                    <a:pt x="5096" y="0"/>
                  </a:cubicBezTo>
                  <a:close/>
                  <a:moveTo>
                    <a:pt x="5192" y="0"/>
                  </a:moveTo>
                  <a:lnTo>
                    <a:pt x="5240" y="0"/>
                  </a:lnTo>
                  <a:cubicBezTo>
                    <a:pt x="5245" y="0"/>
                    <a:pt x="5248" y="4"/>
                    <a:pt x="5248" y="8"/>
                  </a:cubicBezTo>
                  <a:cubicBezTo>
                    <a:pt x="5248" y="13"/>
                    <a:pt x="5245" y="16"/>
                    <a:pt x="5240" y="16"/>
                  </a:cubicBezTo>
                  <a:lnTo>
                    <a:pt x="5192" y="16"/>
                  </a:lnTo>
                  <a:cubicBezTo>
                    <a:pt x="5188" y="16"/>
                    <a:pt x="5184" y="13"/>
                    <a:pt x="5184" y="8"/>
                  </a:cubicBezTo>
                  <a:cubicBezTo>
                    <a:pt x="5184" y="4"/>
                    <a:pt x="5188" y="0"/>
                    <a:pt x="5192" y="0"/>
                  </a:cubicBezTo>
                  <a:close/>
                  <a:moveTo>
                    <a:pt x="5288" y="0"/>
                  </a:moveTo>
                  <a:lnTo>
                    <a:pt x="5336" y="0"/>
                  </a:lnTo>
                  <a:cubicBezTo>
                    <a:pt x="5341" y="0"/>
                    <a:pt x="5344" y="4"/>
                    <a:pt x="5344" y="8"/>
                  </a:cubicBezTo>
                  <a:cubicBezTo>
                    <a:pt x="5344" y="13"/>
                    <a:pt x="5341" y="16"/>
                    <a:pt x="5336" y="16"/>
                  </a:cubicBezTo>
                  <a:lnTo>
                    <a:pt x="5288" y="16"/>
                  </a:lnTo>
                  <a:cubicBezTo>
                    <a:pt x="5284" y="16"/>
                    <a:pt x="5280" y="13"/>
                    <a:pt x="5280" y="8"/>
                  </a:cubicBezTo>
                  <a:cubicBezTo>
                    <a:pt x="5280" y="4"/>
                    <a:pt x="5284" y="0"/>
                    <a:pt x="5288" y="0"/>
                  </a:cubicBezTo>
                  <a:close/>
                  <a:moveTo>
                    <a:pt x="5384" y="0"/>
                  </a:moveTo>
                  <a:lnTo>
                    <a:pt x="5432" y="0"/>
                  </a:lnTo>
                  <a:cubicBezTo>
                    <a:pt x="5437" y="0"/>
                    <a:pt x="5440" y="4"/>
                    <a:pt x="5440" y="8"/>
                  </a:cubicBezTo>
                  <a:cubicBezTo>
                    <a:pt x="5440" y="13"/>
                    <a:pt x="5437" y="16"/>
                    <a:pt x="5432" y="16"/>
                  </a:cubicBezTo>
                  <a:lnTo>
                    <a:pt x="5384" y="16"/>
                  </a:lnTo>
                  <a:cubicBezTo>
                    <a:pt x="5380" y="16"/>
                    <a:pt x="5376" y="13"/>
                    <a:pt x="5376" y="8"/>
                  </a:cubicBezTo>
                  <a:cubicBezTo>
                    <a:pt x="5376" y="4"/>
                    <a:pt x="5380" y="0"/>
                    <a:pt x="5384" y="0"/>
                  </a:cubicBezTo>
                  <a:close/>
                  <a:moveTo>
                    <a:pt x="5480" y="0"/>
                  </a:moveTo>
                  <a:lnTo>
                    <a:pt x="5528" y="0"/>
                  </a:lnTo>
                  <a:cubicBezTo>
                    <a:pt x="5533" y="0"/>
                    <a:pt x="5536" y="4"/>
                    <a:pt x="5536" y="8"/>
                  </a:cubicBezTo>
                  <a:cubicBezTo>
                    <a:pt x="5536" y="13"/>
                    <a:pt x="5533" y="16"/>
                    <a:pt x="5528" y="16"/>
                  </a:cubicBezTo>
                  <a:lnTo>
                    <a:pt x="5480" y="16"/>
                  </a:lnTo>
                  <a:cubicBezTo>
                    <a:pt x="5476" y="16"/>
                    <a:pt x="5472" y="13"/>
                    <a:pt x="5472" y="8"/>
                  </a:cubicBezTo>
                  <a:cubicBezTo>
                    <a:pt x="5472" y="4"/>
                    <a:pt x="5476" y="0"/>
                    <a:pt x="5480" y="0"/>
                  </a:cubicBezTo>
                  <a:close/>
                  <a:moveTo>
                    <a:pt x="5576" y="0"/>
                  </a:moveTo>
                  <a:lnTo>
                    <a:pt x="5624" y="0"/>
                  </a:lnTo>
                  <a:cubicBezTo>
                    <a:pt x="5629" y="0"/>
                    <a:pt x="5632" y="4"/>
                    <a:pt x="5632" y="8"/>
                  </a:cubicBezTo>
                  <a:cubicBezTo>
                    <a:pt x="5632" y="13"/>
                    <a:pt x="5629" y="16"/>
                    <a:pt x="5624" y="16"/>
                  </a:cubicBezTo>
                  <a:lnTo>
                    <a:pt x="5576" y="16"/>
                  </a:lnTo>
                  <a:cubicBezTo>
                    <a:pt x="5572" y="16"/>
                    <a:pt x="5568" y="13"/>
                    <a:pt x="5568" y="8"/>
                  </a:cubicBezTo>
                  <a:cubicBezTo>
                    <a:pt x="5568" y="4"/>
                    <a:pt x="5572" y="0"/>
                    <a:pt x="5576" y="0"/>
                  </a:cubicBezTo>
                  <a:close/>
                  <a:moveTo>
                    <a:pt x="5672" y="0"/>
                  </a:moveTo>
                  <a:lnTo>
                    <a:pt x="5720" y="0"/>
                  </a:lnTo>
                  <a:cubicBezTo>
                    <a:pt x="5725" y="0"/>
                    <a:pt x="5728" y="4"/>
                    <a:pt x="5728" y="8"/>
                  </a:cubicBezTo>
                  <a:cubicBezTo>
                    <a:pt x="5728" y="13"/>
                    <a:pt x="5725" y="16"/>
                    <a:pt x="5720" y="16"/>
                  </a:cubicBezTo>
                  <a:lnTo>
                    <a:pt x="5672" y="16"/>
                  </a:lnTo>
                  <a:cubicBezTo>
                    <a:pt x="5668" y="16"/>
                    <a:pt x="5664" y="13"/>
                    <a:pt x="5664" y="8"/>
                  </a:cubicBezTo>
                  <a:cubicBezTo>
                    <a:pt x="5664" y="4"/>
                    <a:pt x="5668" y="0"/>
                    <a:pt x="5672" y="0"/>
                  </a:cubicBezTo>
                  <a:close/>
                  <a:moveTo>
                    <a:pt x="5768" y="0"/>
                  </a:moveTo>
                  <a:lnTo>
                    <a:pt x="5816" y="0"/>
                  </a:lnTo>
                  <a:cubicBezTo>
                    <a:pt x="5821" y="0"/>
                    <a:pt x="5824" y="4"/>
                    <a:pt x="5824" y="8"/>
                  </a:cubicBezTo>
                  <a:cubicBezTo>
                    <a:pt x="5824" y="13"/>
                    <a:pt x="5821" y="16"/>
                    <a:pt x="5816" y="16"/>
                  </a:cubicBezTo>
                  <a:lnTo>
                    <a:pt x="5768" y="16"/>
                  </a:lnTo>
                  <a:cubicBezTo>
                    <a:pt x="5764" y="16"/>
                    <a:pt x="5760" y="13"/>
                    <a:pt x="5760" y="8"/>
                  </a:cubicBezTo>
                  <a:cubicBezTo>
                    <a:pt x="5760" y="4"/>
                    <a:pt x="5764" y="0"/>
                    <a:pt x="5768" y="0"/>
                  </a:cubicBezTo>
                  <a:close/>
                  <a:moveTo>
                    <a:pt x="5864" y="0"/>
                  </a:moveTo>
                  <a:lnTo>
                    <a:pt x="5912" y="0"/>
                  </a:lnTo>
                  <a:cubicBezTo>
                    <a:pt x="5917" y="0"/>
                    <a:pt x="5920" y="4"/>
                    <a:pt x="5920" y="8"/>
                  </a:cubicBezTo>
                  <a:cubicBezTo>
                    <a:pt x="5920" y="13"/>
                    <a:pt x="5917" y="16"/>
                    <a:pt x="5912" y="16"/>
                  </a:cubicBezTo>
                  <a:lnTo>
                    <a:pt x="5864" y="16"/>
                  </a:lnTo>
                  <a:cubicBezTo>
                    <a:pt x="5860" y="16"/>
                    <a:pt x="5856" y="13"/>
                    <a:pt x="5856" y="8"/>
                  </a:cubicBezTo>
                  <a:cubicBezTo>
                    <a:pt x="5856" y="4"/>
                    <a:pt x="5860" y="0"/>
                    <a:pt x="5864" y="0"/>
                  </a:cubicBezTo>
                  <a:close/>
                  <a:moveTo>
                    <a:pt x="5960" y="0"/>
                  </a:moveTo>
                  <a:lnTo>
                    <a:pt x="6008" y="0"/>
                  </a:lnTo>
                  <a:cubicBezTo>
                    <a:pt x="6013" y="0"/>
                    <a:pt x="6016" y="4"/>
                    <a:pt x="6016" y="8"/>
                  </a:cubicBezTo>
                  <a:cubicBezTo>
                    <a:pt x="6016" y="13"/>
                    <a:pt x="6013" y="16"/>
                    <a:pt x="6008" y="16"/>
                  </a:cubicBezTo>
                  <a:lnTo>
                    <a:pt x="5960" y="16"/>
                  </a:lnTo>
                  <a:cubicBezTo>
                    <a:pt x="5956" y="16"/>
                    <a:pt x="5952" y="13"/>
                    <a:pt x="5952" y="8"/>
                  </a:cubicBezTo>
                  <a:cubicBezTo>
                    <a:pt x="5952" y="4"/>
                    <a:pt x="5956" y="0"/>
                    <a:pt x="5960" y="0"/>
                  </a:cubicBezTo>
                  <a:close/>
                  <a:moveTo>
                    <a:pt x="6056" y="0"/>
                  </a:moveTo>
                  <a:lnTo>
                    <a:pt x="6104" y="0"/>
                  </a:lnTo>
                  <a:cubicBezTo>
                    <a:pt x="6109" y="0"/>
                    <a:pt x="6112" y="4"/>
                    <a:pt x="6112" y="8"/>
                  </a:cubicBezTo>
                  <a:cubicBezTo>
                    <a:pt x="6112" y="13"/>
                    <a:pt x="6109" y="16"/>
                    <a:pt x="6104" y="16"/>
                  </a:cubicBezTo>
                  <a:lnTo>
                    <a:pt x="6056" y="16"/>
                  </a:lnTo>
                  <a:cubicBezTo>
                    <a:pt x="6052" y="16"/>
                    <a:pt x="6048" y="13"/>
                    <a:pt x="6048" y="8"/>
                  </a:cubicBezTo>
                  <a:cubicBezTo>
                    <a:pt x="6048" y="4"/>
                    <a:pt x="6052" y="0"/>
                    <a:pt x="6056" y="0"/>
                  </a:cubicBezTo>
                  <a:close/>
                  <a:moveTo>
                    <a:pt x="6152" y="0"/>
                  </a:moveTo>
                  <a:lnTo>
                    <a:pt x="6200" y="0"/>
                  </a:lnTo>
                  <a:cubicBezTo>
                    <a:pt x="6205" y="0"/>
                    <a:pt x="6208" y="4"/>
                    <a:pt x="6208" y="8"/>
                  </a:cubicBezTo>
                  <a:cubicBezTo>
                    <a:pt x="6208" y="13"/>
                    <a:pt x="6205" y="16"/>
                    <a:pt x="6200" y="16"/>
                  </a:cubicBezTo>
                  <a:lnTo>
                    <a:pt x="6152" y="16"/>
                  </a:lnTo>
                  <a:cubicBezTo>
                    <a:pt x="6148" y="16"/>
                    <a:pt x="6144" y="13"/>
                    <a:pt x="6144" y="8"/>
                  </a:cubicBezTo>
                  <a:cubicBezTo>
                    <a:pt x="6144" y="4"/>
                    <a:pt x="6148" y="0"/>
                    <a:pt x="6152" y="0"/>
                  </a:cubicBezTo>
                  <a:close/>
                  <a:moveTo>
                    <a:pt x="6248" y="0"/>
                  </a:moveTo>
                  <a:lnTo>
                    <a:pt x="6296" y="0"/>
                  </a:lnTo>
                  <a:cubicBezTo>
                    <a:pt x="6301" y="0"/>
                    <a:pt x="6304" y="4"/>
                    <a:pt x="6304" y="8"/>
                  </a:cubicBezTo>
                  <a:cubicBezTo>
                    <a:pt x="6304" y="13"/>
                    <a:pt x="6301" y="16"/>
                    <a:pt x="6296" y="16"/>
                  </a:cubicBezTo>
                  <a:lnTo>
                    <a:pt x="6248" y="16"/>
                  </a:lnTo>
                  <a:cubicBezTo>
                    <a:pt x="6244" y="16"/>
                    <a:pt x="6240" y="13"/>
                    <a:pt x="6240" y="8"/>
                  </a:cubicBezTo>
                  <a:cubicBezTo>
                    <a:pt x="6240" y="4"/>
                    <a:pt x="6244" y="0"/>
                    <a:pt x="6248" y="0"/>
                  </a:cubicBezTo>
                  <a:close/>
                  <a:moveTo>
                    <a:pt x="6344" y="0"/>
                  </a:moveTo>
                  <a:lnTo>
                    <a:pt x="6392" y="0"/>
                  </a:lnTo>
                  <a:cubicBezTo>
                    <a:pt x="6397" y="0"/>
                    <a:pt x="6400" y="4"/>
                    <a:pt x="6400" y="8"/>
                  </a:cubicBezTo>
                  <a:cubicBezTo>
                    <a:pt x="6400" y="13"/>
                    <a:pt x="6397" y="16"/>
                    <a:pt x="6392" y="16"/>
                  </a:cubicBezTo>
                  <a:lnTo>
                    <a:pt x="6344" y="16"/>
                  </a:lnTo>
                  <a:cubicBezTo>
                    <a:pt x="6340" y="16"/>
                    <a:pt x="6336" y="13"/>
                    <a:pt x="6336" y="8"/>
                  </a:cubicBezTo>
                  <a:cubicBezTo>
                    <a:pt x="6336" y="4"/>
                    <a:pt x="6340" y="0"/>
                    <a:pt x="6344" y="0"/>
                  </a:cubicBezTo>
                  <a:close/>
                  <a:moveTo>
                    <a:pt x="6440" y="0"/>
                  </a:moveTo>
                  <a:lnTo>
                    <a:pt x="6488" y="0"/>
                  </a:lnTo>
                  <a:cubicBezTo>
                    <a:pt x="6493" y="0"/>
                    <a:pt x="6496" y="4"/>
                    <a:pt x="6496" y="8"/>
                  </a:cubicBezTo>
                  <a:cubicBezTo>
                    <a:pt x="6496" y="13"/>
                    <a:pt x="6493" y="16"/>
                    <a:pt x="6488" y="16"/>
                  </a:cubicBezTo>
                  <a:lnTo>
                    <a:pt x="6440" y="16"/>
                  </a:lnTo>
                  <a:cubicBezTo>
                    <a:pt x="6436" y="16"/>
                    <a:pt x="6432" y="13"/>
                    <a:pt x="6432" y="8"/>
                  </a:cubicBezTo>
                  <a:cubicBezTo>
                    <a:pt x="6432" y="4"/>
                    <a:pt x="6436" y="0"/>
                    <a:pt x="6440" y="0"/>
                  </a:cubicBezTo>
                  <a:close/>
                  <a:moveTo>
                    <a:pt x="6536" y="0"/>
                  </a:moveTo>
                  <a:lnTo>
                    <a:pt x="6584" y="0"/>
                  </a:lnTo>
                  <a:cubicBezTo>
                    <a:pt x="6589" y="0"/>
                    <a:pt x="6592" y="4"/>
                    <a:pt x="6592" y="8"/>
                  </a:cubicBezTo>
                  <a:cubicBezTo>
                    <a:pt x="6592" y="13"/>
                    <a:pt x="6589" y="16"/>
                    <a:pt x="6584" y="16"/>
                  </a:cubicBezTo>
                  <a:lnTo>
                    <a:pt x="6536" y="16"/>
                  </a:lnTo>
                  <a:cubicBezTo>
                    <a:pt x="6532" y="16"/>
                    <a:pt x="6528" y="13"/>
                    <a:pt x="6528" y="8"/>
                  </a:cubicBezTo>
                  <a:cubicBezTo>
                    <a:pt x="6528" y="4"/>
                    <a:pt x="6532" y="0"/>
                    <a:pt x="6536" y="0"/>
                  </a:cubicBezTo>
                  <a:close/>
                  <a:moveTo>
                    <a:pt x="6632" y="0"/>
                  </a:moveTo>
                  <a:lnTo>
                    <a:pt x="6680" y="0"/>
                  </a:lnTo>
                  <a:cubicBezTo>
                    <a:pt x="6685" y="0"/>
                    <a:pt x="6688" y="4"/>
                    <a:pt x="6688" y="8"/>
                  </a:cubicBezTo>
                  <a:cubicBezTo>
                    <a:pt x="6688" y="13"/>
                    <a:pt x="6685" y="16"/>
                    <a:pt x="6680" y="16"/>
                  </a:cubicBezTo>
                  <a:lnTo>
                    <a:pt x="6632" y="16"/>
                  </a:lnTo>
                  <a:cubicBezTo>
                    <a:pt x="6628" y="16"/>
                    <a:pt x="6624" y="13"/>
                    <a:pt x="6624" y="8"/>
                  </a:cubicBezTo>
                  <a:cubicBezTo>
                    <a:pt x="6624" y="4"/>
                    <a:pt x="6628" y="0"/>
                    <a:pt x="6632" y="0"/>
                  </a:cubicBezTo>
                  <a:close/>
                  <a:moveTo>
                    <a:pt x="6728" y="0"/>
                  </a:moveTo>
                  <a:lnTo>
                    <a:pt x="6776" y="0"/>
                  </a:lnTo>
                  <a:cubicBezTo>
                    <a:pt x="6781" y="0"/>
                    <a:pt x="6784" y="4"/>
                    <a:pt x="6784" y="8"/>
                  </a:cubicBezTo>
                  <a:cubicBezTo>
                    <a:pt x="6784" y="13"/>
                    <a:pt x="6781" y="16"/>
                    <a:pt x="6776" y="16"/>
                  </a:cubicBezTo>
                  <a:lnTo>
                    <a:pt x="6728" y="16"/>
                  </a:lnTo>
                  <a:cubicBezTo>
                    <a:pt x="6724" y="16"/>
                    <a:pt x="6720" y="13"/>
                    <a:pt x="6720" y="8"/>
                  </a:cubicBezTo>
                  <a:cubicBezTo>
                    <a:pt x="6720" y="4"/>
                    <a:pt x="6724" y="0"/>
                    <a:pt x="6728" y="0"/>
                  </a:cubicBezTo>
                  <a:close/>
                  <a:moveTo>
                    <a:pt x="6824" y="0"/>
                  </a:moveTo>
                  <a:lnTo>
                    <a:pt x="6872" y="0"/>
                  </a:lnTo>
                  <a:cubicBezTo>
                    <a:pt x="6877" y="0"/>
                    <a:pt x="6880" y="4"/>
                    <a:pt x="6880" y="8"/>
                  </a:cubicBezTo>
                  <a:cubicBezTo>
                    <a:pt x="6880" y="13"/>
                    <a:pt x="6877" y="16"/>
                    <a:pt x="6872" y="16"/>
                  </a:cubicBezTo>
                  <a:lnTo>
                    <a:pt x="6824" y="16"/>
                  </a:lnTo>
                  <a:cubicBezTo>
                    <a:pt x="6820" y="16"/>
                    <a:pt x="6816" y="13"/>
                    <a:pt x="6816" y="8"/>
                  </a:cubicBezTo>
                  <a:cubicBezTo>
                    <a:pt x="6816" y="4"/>
                    <a:pt x="6820" y="0"/>
                    <a:pt x="6824" y="0"/>
                  </a:cubicBezTo>
                  <a:close/>
                  <a:moveTo>
                    <a:pt x="6920" y="0"/>
                  </a:moveTo>
                  <a:lnTo>
                    <a:pt x="6968" y="0"/>
                  </a:lnTo>
                  <a:cubicBezTo>
                    <a:pt x="6973" y="0"/>
                    <a:pt x="6976" y="4"/>
                    <a:pt x="6976" y="8"/>
                  </a:cubicBezTo>
                  <a:cubicBezTo>
                    <a:pt x="6976" y="13"/>
                    <a:pt x="6973" y="16"/>
                    <a:pt x="6968" y="16"/>
                  </a:cubicBezTo>
                  <a:lnTo>
                    <a:pt x="6920" y="16"/>
                  </a:lnTo>
                  <a:cubicBezTo>
                    <a:pt x="6916" y="16"/>
                    <a:pt x="6912" y="13"/>
                    <a:pt x="6912" y="8"/>
                  </a:cubicBezTo>
                  <a:cubicBezTo>
                    <a:pt x="6912" y="4"/>
                    <a:pt x="6916" y="0"/>
                    <a:pt x="6920" y="0"/>
                  </a:cubicBezTo>
                  <a:close/>
                  <a:moveTo>
                    <a:pt x="7016" y="0"/>
                  </a:moveTo>
                  <a:lnTo>
                    <a:pt x="7064" y="0"/>
                  </a:lnTo>
                  <a:cubicBezTo>
                    <a:pt x="7069" y="0"/>
                    <a:pt x="7072" y="4"/>
                    <a:pt x="7072" y="8"/>
                  </a:cubicBezTo>
                  <a:cubicBezTo>
                    <a:pt x="7072" y="13"/>
                    <a:pt x="7069" y="16"/>
                    <a:pt x="7064" y="16"/>
                  </a:cubicBezTo>
                  <a:lnTo>
                    <a:pt x="7016" y="16"/>
                  </a:lnTo>
                  <a:cubicBezTo>
                    <a:pt x="7012" y="16"/>
                    <a:pt x="7008" y="13"/>
                    <a:pt x="7008" y="8"/>
                  </a:cubicBezTo>
                  <a:cubicBezTo>
                    <a:pt x="7008" y="4"/>
                    <a:pt x="7012" y="0"/>
                    <a:pt x="7016" y="0"/>
                  </a:cubicBezTo>
                  <a:close/>
                  <a:moveTo>
                    <a:pt x="7112" y="0"/>
                  </a:moveTo>
                  <a:lnTo>
                    <a:pt x="7160" y="0"/>
                  </a:lnTo>
                  <a:cubicBezTo>
                    <a:pt x="7165" y="0"/>
                    <a:pt x="7168" y="4"/>
                    <a:pt x="7168" y="8"/>
                  </a:cubicBezTo>
                  <a:cubicBezTo>
                    <a:pt x="7168" y="13"/>
                    <a:pt x="7165" y="16"/>
                    <a:pt x="7160" y="16"/>
                  </a:cubicBezTo>
                  <a:lnTo>
                    <a:pt x="7112" y="16"/>
                  </a:lnTo>
                  <a:cubicBezTo>
                    <a:pt x="7108" y="16"/>
                    <a:pt x="7104" y="13"/>
                    <a:pt x="7104" y="8"/>
                  </a:cubicBezTo>
                  <a:cubicBezTo>
                    <a:pt x="7104" y="4"/>
                    <a:pt x="7108" y="0"/>
                    <a:pt x="7112" y="0"/>
                  </a:cubicBezTo>
                  <a:close/>
                  <a:moveTo>
                    <a:pt x="7208" y="0"/>
                  </a:moveTo>
                  <a:lnTo>
                    <a:pt x="7256" y="0"/>
                  </a:lnTo>
                  <a:cubicBezTo>
                    <a:pt x="7261" y="0"/>
                    <a:pt x="7264" y="4"/>
                    <a:pt x="7264" y="8"/>
                  </a:cubicBezTo>
                  <a:cubicBezTo>
                    <a:pt x="7264" y="13"/>
                    <a:pt x="7261" y="16"/>
                    <a:pt x="7256" y="16"/>
                  </a:cubicBezTo>
                  <a:lnTo>
                    <a:pt x="7208" y="16"/>
                  </a:lnTo>
                  <a:cubicBezTo>
                    <a:pt x="7204" y="16"/>
                    <a:pt x="7200" y="13"/>
                    <a:pt x="7200" y="8"/>
                  </a:cubicBezTo>
                  <a:cubicBezTo>
                    <a:pt x="7200" y="4"/>
                    <a:pt x="7204" y="0"/>
                    <a:pt x="7208" y="0"/>
                  </a:cubicBezTo>
                  <a:close/>
                  <a:moveTo>
                    <a:pt x="7304" y="0"/>
                  </a:moveTo>
                  <a:lnTo>
                    <a:pt x="7352" y="0"/>
                  </a:lnTo>
                  <a:cubicBezTo>
                    <a:pt x="7357" y="0"/>
                    <a:pt x="7360" y="4"/>
                    <a:pt x="7360" y="8"/>
                  </a:cubicBezTo>
                  <a:cubicBezTo>
                    <a:pt x="7360" y="13"/>
                    <a:pt x="7357" y="16"/>
                    <a:pt x="7352" y="16"/>
                  </a:cubicBezTo>
                  <a:lnTo>
                    <a:pt x="7304" y="16"/>
                  </a:lnTo>
                  <a:cubicBezTo>
                    <a:pt x="7300" y="16"/>
                    <a:pt x="7296" y="13"/>
                    <a:pt x="7296" y="8"/>
                  </a:cubicBezTo>
                  <a:cubicBezTo>
                    <a:pt x="7296" y="4"/>
                    <a:pt x="7300" y="0"/>
                    <a:pt x="7304" y="0"/>
                  </a:cubicBezTo>
                  <a:close/>
                  <a:moveTo>
                    <a:pt x="7400" y="0"/>
                  </a:moveTo>
                  <a:lnTo>
                    <a:pt x="7448" y="0"/>
                  </a:lnTo>
                  <a:cubicBezTo>
                    <a:pt x="7453" y="0"/>
                    <a:pt x="7456" y="4"/>
                    <a:pt x="7456" y="8"/>
                  </a:cubicBezTo>
                  <a:cubicBezTo>
                    <a:pt x="7456" y="13"/>
                    <a:pt x="7453" y="16"/>
                    <a:pt x="7448" y="16"/>
                  </a:cubicBezTo>
                  <a:lnTo>
                    <a:pt x="7400" y="16"/>
                  </a:lnTo>
                  <a:cubicBezTo>
                    <a:pt x="7396" y="16"/>
                    <a:pt x="7392" y="13"/>
                    <a:pt x="7392" y="8"/>
                  </a:cubicBezTo>
                  <a:cubicBezTo>
                    <a:pt x="7392" y="4"/>
                    <a:pt x="7396" y="0"/>
                    <a:pt x="7400" y="0"/>
                  </a:cubicBezTo>
                  <a:close/>
                  <a:moveTo>
                    <a:pt x="7496" y="0"/>
                  </a:moveTo>
                  <a:lnTo>
                    <a:pt x="7544" y="0"/>
                  </a:lnTo>
                  <a:cubicBezTo>
                    <a:pt x="7549" y="0"/>
                    <a:pt x="7552" y="4"/>
                    <a:pt x="7552" y="8"/>
                  </a:cubicBezTo>
                  <a:cubicBezTo>
                    <a:pt x="7552" y="13"/>
                    <a:pt x="7549" y="16"/>
                    <a:pt x="7544" y="16"/>
                  </a:cubicBezTo>
                  <a:lnTo>
                    <a:pt x="7496" y="16"/>
                  </a:lnTo>
                  <a:cubicBezTo>
                    <a:pt x="7492" y="16"/>
                    <a:pt x="7488" y="13"/>
                    <a:pt x="7488" y="8"/>
                  </a:cubicBezTo>
                  <a:cubicBezTo>
                    <a:pt x="7488" y="4"/>
                    <a:pt x="7492" y="0"/>
                    <a:pt x="7496" y="0"/>
                  </a:cubicBezTo>
                  <a:close/>
                  <a:moveTo>
                    <a:pt x="7592" y="0"/>
                  </a:moveTo>
                  <a:lnTo>
                    <a:pt x="7640" y="0"/>
                  </a:lnTo>
                  <a:cubicBezTo>
                    <a:pt x="7645" y="0"/>
                    <a:pt x="7648" y="4"/>
                    <a:pt x="7648" y="8"/>
                  </a:cubicBezTo>
                  <a:cubicBezTo>
                    <a:pt x="7648" y="13"/>
                    <a:pt x="7645" y="16"/>
                    <a:pt x="7640" y="16"/>
                  </a:cubicBezTo>
                  <a:lnTo>
                    <a:pt x="7592" y="16"/>
                  </a:lnTo>
                  <a:cubicBezTo>
                    <a:pt x="7588" y="16"/>
                    <a:pt x="7584" y="13"/>
                    <a:pt x="7584" y="8"/>
                  </a:cubicBezTo>
                  <a:cubicBezTo>
                    <a:pt x="7584" y="4"/>
                    <a:pt x="7588" y="0"/>
                    <a:pt x="7592" y="0"/>
                  </a:cubicBezTo>
                  <a:close/>
                  <a:moveTo>
                    <a:pt x="7688" y="0"/>
                  </a:moveTo>
                  <a:lnTo>
                    <a:pt x="7736" y="0"/>
                  </a:lnTo>
                  <a:cubicBezTo>
                    <a:pt x="7741" y="0"/>
                    <a:pt x="7744" y="4"/>
                    <a:pt x="7744" y="8"/>
                  </a:cubicBezTo>
                  <a:cubicBezTo>
                    <a:pt x="7744" y="13"/>
                    <a:pt x="7741" y="16"/>
                    <a:pt x="7736" y="16"/>
                  </a:cubicBezTo>
                  <a:lnTo>
                    <a:pt x="7688" y="16"/>
                  </a:lnTo>
                  <a:cubicBezTo>
                    <a:pt x="7684" y="16"/>
                    <a:pt x="7680" y="13"/>
                    <a:pt x="7680" y="8"/>
                  </a:cubicBezTo>
                  <a:cubicBezTo>
                    <a:pt x="7680" y="4"/>
                    <a:pt x="7684" y="0"/>
                    <a:pt x="7688" y="0"/>
                  </a:cubicBezTo>
                  <a:close/>
                  <a:moveTo>
                    <a:pt x="7784" y="0"/>
                  </a:moveTo>
                  <a:lnTo>
                    <a:pt x="7832" y="0"/>
                  </a:lnTo>
                  <a:cubicBezTo>
                    <a:pt x="7837" y="0"/>
                    <a:pt x="7840" y="4"/>
                    <a:pt x="7840" y="8"/>
                  </a:cubicBezTo>
                  <a:cubicBezTo>
                    <a:pt x="7840" y="13"/>
                    <a:pt x="7837" y="16"/>
                    <a:pt x="7832" y="16"/>
                  </a:cubicBezTo>
                  <a:lnTo>
                    <a:pt x="7784" y="16"/>
                  </a:lnTo>
                  <a:cubicBezTo>
                    <a:pt x="7780" y="16"/>
                    <a:pt x="7776" y="13"/>
                    <a:pt x="7776" y="8"/>
                  </a:cubicBezTo>
                  <a:cubicBezTo>
                    <a:pt x="7776" y="4"/>
                    <a:pt x="7780" y="0"/>
                    <a:pt x="7784" y="0"/>
                  </a:cubicBezTo>
                  <a:close/>
                  <a:moveTo>
                    <a:pt x="7880" y="0"/>
                  </a:moveTo>
                  <a:lnTo>
                    <a:pt x="7928" y="0"/>
                  </a:lnTo>
                  <a:cubicBezTo>
                    <a:pt x="7933" y="0"/>
                    <a:pt x="7936" y="4"/>
                    <a:pt x="7936" y="8"/>
                  </a:cubicBezTo>
                  <a:cubicBezTo>
                    <a:pt x="7936" y="13"/>
                    <a:pt x="7933" y="16"/>
                    <a:pt x="7928" y="16"/>
                  </a:cubicBezTo>
                  <a:lnTo>
                    <a:pt x="7880" y="16"/>
                  </a:lnTo>
                  <a:cubicBezTo>
                    <a:pt x="7876" y="16"/>
                    <a:pt x="7872" y="13"/>
                    <a:pt x="7872" y="8"/>
                  </a:cubicBezTo>
                  <a:cubicBezTo>
                    <a:pt x="7872" y="4"/>
                    <a:pt x="7876" y="0"/>
                    <a:pt x="7880" y="0"/>
                  </a:cubicBezTo>
                  <a:close/>
                  <a:moveTo>
                    <a:pt x="7976" y="0"/>
                  </a:moveTo>
                  <a:lnTo>
                    <a:pt x="8024" y="0"/>
                  </a:lnTo>
                  <a:cubicBezTo>
                    <a:pt x="8029" y="0"/>
                    <a:pt x="8032" y="4"/>
                    <a:pt x="8032" y="8"/>
                  </a:cubicBezTo>
                  <a:cubicBezTo>
                    <a:pt x="8032" y="13"/>
                    <a:pt x="8029" y="16"/>
                    <a:pt x="8024" y="16"/>
                  </a:cubicBezTo>
                  <a:lnTo>
                    <a:pt x="7976" y="16"/>
                  </a:lnTo>
                  <a:cubicBezTo>
                    <a:pt x="7972" y="16"/>
                    <a:pt x="7968" y="13"/>
                    <a:pt x="7968" y="8"/>
                  </a:cubicBezTo>
                  <a:cubicBezTo>
                    <a:pt x="7968" y="4"/>
                    <a:pt x="7972" y="0"/>
                    <a:pt x="7976" y="0"/>
                  </a:cubicBezTo>
                  <a:close/>
                  <a:moveTo>
                    <a:pt x="8072" y="0"/>
                  </a:moveTo>
                  <a:lnTo>
                    <a:pt x="8120" y="0"/>
                  </a:lnTo>
                  <a:cubicBezTo>
                    <a:pt x="8125" y="0"/>
                    <a:pt x="8128" y="4"/>
                    <a:pt x="8128" y="8"/>
                  </a:cubicBezTo>
                  <a:cubicBezTo>
                    <a:pt x="8128" y="13"/>
                    <a:pt x="8125" y="16"/>
                    <a:pt x="8120" y="16"/>
                  </a:cubicBezTo>
                  <a:lnTo>
                    <a:pt x="8072" y="16"/>
                  </a:lnTo>
                  <a:cubicBezTo>
                    <a:pt x="8068" y="16"/>
                    <a:pt x="8064" y="13"/>
                    <a:pt x="8064" y="8"/>
                  </a:cubicBezTo>
                  <a:cubicBezTo>
                    <a:pt x="8064" y="4"/>
                    <a:pt x="8068" y="0"/>
                    <a:pt x="8072" y="0"/>
                  </a:cubicBezTo>
                  <a:close/>
                  <a:moveTo>
                    <a:pt x="8168" y="0"/>
                  </a:moveTo>
                  <a:lnTo>
                    <a:pt x="8216" y="0"/>
                  </a:lnTo>
                  <a:cubicBezTo>
                    <a:pt x="8221" y="0"/>
                    <a:pt x="8224" y="4"/>
                    <a:pt x="8224" y="8"/>
                  </a:cubicBezTo>
                  <a:cubicBezTo>
                    <a:pt x="8224" y="13"/>
                    <a:pt x="8221" y="16"/>
                    <a:pt x="8216" y="16"/>
                  </a:cubicBezTo>
                  <a:lnTo>
                    <a:pt x="8168" y="16"/>
                  </a:lnTo>
                  <a:cubicBezTo>
                    <a:pt x="8164" y="16"/>
                    <a:pt x="8160" y="13"/>
                    <a:pt x="8160" y="8"/>
                  </a:cubicBezTo>
                  <a:cubicBezTo>
                    <a:pt x="8160" y="4"/>
                    <a:pt x="8164" y="0"/>
                    <a:pt x="8168" y="0"/>
                  </a:cubicBezTo>
                  <a:close/>
                  <a:moveTo>
                    <a:pt x="8264" y="0"/>
                  </a:moveTo>
                  <a:lnTo>
                    <a:pt x="8312" y="0"/>
                  </a:lnTo>
                  <a:cubicBezTo>
                    <a:pt x="8317" y="0"/>
                    <a:pt x="8320" y="4"/>
                    <a:pt x="8320" y="8"/>
                  </a:cubicBezTo>
                  <a:cubicBezTo>
                    <a:pt x="8320" y="13"/>
                    <a:pt x="8317" y="16"/>
                    <a:pt x="8312" y="16"/>
                  </a:cubicBezTo>
                  <a:lnTo>
                    <a:pt x="8264" y="16"/>
                  </a:lnTo>
                  <a:cubicBezTo>
                    <a:pt x="8260" y="16"/>
                    <a:pt x="8256" y="13"/>
                    <a:pt x="8256" y="8"/>
                  </a:cubicBezTo>
                  <a:cubicBezTo>
                    <a:pt x="8256" y="4"/>
                    <a:pt x="8260" y="0"/>
                    <a:pt x="8264" y="0"/>
                  </a:cubicBezTo>
                  <a:close/>
                  <a:moveTo>
                    <a:pt x="8360" y="0"/>
                  </a:moveTo>
                  <a:lnTo>
                    <a:pt x="8408" y="0"/>
                  </a:lnTo>
                  <a:cubicBezTo>
                    <a:pt x="8413" y="0"/>
                    <a:pt x="8416" y="4"/>
                    <a:pt x="8416" y="8"/>
                  </a:cubicBezTo>
                  <a:cubicBezTo>
                    <a:pt x="8416" y="13"/>
                    <a:pt x="8413" y="16"/>
                    <a:pt x="8408" y="16"/>
                  </a:cubicBezTo>
                  <a:lnTo>
                    <a:pt x="8360" y="16"/>
                  </a:lnTo>
                  <a:cubicBezTo>
                    <a:pt x="8356" y="16"/>
                    <a:pt x="8352" y="13"/>
                    <a:pt x="8352" y="8"/>
                  </a:cubicBezTo>
                  <a:cubicBezTo>
                    <a:pt x="8352" y="4"/>
                    <a:pt x="8356" y="0"/>
                    <a:pt x="8360" y="0"/>
                  </a:cubicBezTo>
                  <a:close/>
                  <a:moveTo>
                    <a:pt x="8456" y="0"/>
                  </a:moveTo>
                  <a:lnTo>
                    <a:pt x="8504" y="0"/>
                  </a:lnTo>
                  <a:cubicBezTo>
                    <a:pt x="8509" y="0"/>
                    <a:pt x="8512" y="4"/>
                    <a:pt x="8512" y="8"/>
                  </a:cubicBezTo>
                  <a:cubicBezTo>
                    <a:pt x="8512" y="13"/>
                    <a:pt x="8509" y="16"/>
                    <a:pt x="8504" y="16"/>
                  </a:cubicBezTo>
                  <a:lnTo>
                    <a:pt x="8456" y="16"/>
                  </a:lnTo>
                  <a:cubicBezTo>
                    <a:pt x="8452" y="16"/>
                    <a:pt x="8448" y="13"/>
                    <a:pt x="8448" y="8"/>
                  </a:cubicBezTo>
                  <a:cubicBezTo>
                    <a:pt x="8448" y="4"/>
                    <a:pt x="8452" y="0"/>
                    <a:pt x="8456" y="0"/>
                  </a:cubicBezTo>
                  <a:close/>
                  <a:moveTo>
                    <a:pt x="8552" y="0"/>
                  </a:moveTo>
                  <a:lnTo>
                    <a:pt x="8600" y="0"/>
                  </a:lnTo>
                  <a:cubicBezTo>
                    <a:pt x="8605" y="0"/>
                    <a:pt x="8608" y="4"/>
                    <a:pt x="8608" y="8"/>
                  </a:cubicBezTo>
                  <a:cubicBezTo>
                    <a:pt x="8608" y="13"/>
                    <a:pt x="8605" y="16"/>
                    <a:pt x="8600" y="16"/>
                  </a:cubicBezTo>
                  <a:lnTo>
                    <a:pt x="8552" y="16"/>
                  </a:lnTo>
                  <a:cubicBezTo>
                    <a:pt x="8548" y="16"/>
                    <a:pt x="8544" y="13"/>
                    <a:pt x="8544" y="8"/>
                  </a:cubicBezTo>
                  <a:cubicBezTo>
                    <a:pt x="8544" y="4"/>
                    <a:pt x="8548" y="0"/>
                    <a:pt x="8552" y="0"/>
                  </a:cubicBezTo>
                  <a:close/>
                  <a:moveTo>
                    <a:pt x="8648" y="0"/>
                  </a:moveTo>
                  <a:lnTo>
                    <a:pt x="8696" y="0"/>
                  </a:lnTo>
                  <a:cubicBezTo>
                    <a:pt x="8701" y="0"/>
                    <a:pt x="8704" y="4"/>
                    <a:pt x="8704" y="8"/>
                  </a:cubicBezTo>
                  <a:cubicBezTo>
                    <a:pt x="8704" y="13"/>
                    <a:pt x="8701" y="16"/>
                    <a:pt x="8696" y="16"/>
                  </a:cubicBezTo>
                  <a:lnTo>
                    <a:pt x="8648" y="16"/>
                  </a:lnTo>
                  <a:cubicBezTo>
                    <a:pt x="8644" y="16"/>
                    <a:pt x="8640" y="13"/>
                    <a:pt x="8640" y="8"/>
                  </a:cubicBezTo>
                  <a:cubicBezTo>
                    <a:pt x="8640" y="4"/>
                    <a:pt x="8644" y="0"/>
                    <a:pt x="8648" y="0"/>
                  </a:cubicBezTo>
                  <a:close/>
                  <a:moveTo>
                    <a:pt x="8744" y="0"/>
                  </a:moveTo>
                  <a:lnTo>
                    <a:pt x="8792" y="0"/>
                  </a:lnTo>
                  <a:cubicBezTo>
                    <a:pt x="8797" y="0"/>
                    <a:pt x="8800" y="4"/>
                    <a:pt x="8800" y="8"/>
                  </a:cubicBezTo>
                  <a:cubicBezTo>
                    <a:pt x="8800" y="13"/>
                    <a:pt x="8797" y="16"/>
                    <a:pt x="8792" y="16"/>
                  </a:cubicBezTo>
                  <a:lnTo>
                    <a:pt x="8744" y="16"/>
                  </a:lnTo>
                  <a:cubicBezTo>
                    <a:pt x="8740" y="16"/>
                    <a:pt x="8736" y="13"/>
                    <a:pt x="8736" y="8"/>
                  </a:cubicBezTo>
                  <a:cubicBezTo>
                    <a:pt x="8736" y="4"/>
                    <a:pt x="8740" y="0"/>
                    <a:pt x="8744" y="0"/>
                  </a:cubicBezTo>
                  <a:close/>
                  <a:moveTo>
                    <a:pt x="8840" y="0"/>
                  </a:moveTo>
                  <a:lnTo>
                    <a:pt x="8888" y="0"/>
                  </a:lnTo>
                  <a:cubicBezTo>
                    <a:pt x="8893" y="0"/>
                    <a:pt x="8896" y="4"/>
                    <a:pt x="8896" y="8"/>
                  </a:cubicBezTo>
                  <a:cubicBezTo>
                    <a:pt x="8896" y="13"/>
                    <a:pt x="8893" y="16"/>
                    <a:pt x="8888" y="16"/>
                  </a:cubicBezTo>
                  <a:lnTo>
                    <a:pt x="8840" y="16"/>
                  </a:lnTo>
                  <a:cubicBezTo>
                    <a:pt x="8836" y="16"/>
                    <a:pt x="8832" y="13"/>
                    <a:pt x="8832" y="8"/>
                  </a:cubicBezTo>
                  <a:cubicBezTo>
                    <a:pt x="8832" y="4"/>
                    <a:pt x="8836" y="0"/>
                    <a:pt x="8840" y="0"/>
                  </a:cubicBezTo>
                  <a:close/>
                  <a:moveTo>
                    <a:pt x="8936" y="0"/>
                  </a:moveTo>
                  <a:lnTo>
                    <a:pt x="8984" y="0"/>
                  </a:lnTo>
                  <a:cubicBezTo>
                    <a:pt x="8989" y="0"/>
                    <a:pt x="8992" y="4"/>
                    <a:pt x="8992" y="8"/>
                  </a:cubicBezTo>
                  <a:cubicBezTo>
                    <a:pt x="8992" y="13"/>
                    <a:pt x="8989" y="16"/>
                    <a:pt x="8984" y="16"/>
                  </a:cubicBezTo>
                  <a:lnTo>
                    <a:pt x="8936" y="16"/>
                  </a:lnTo>
                  <a:cubicBezTo>
                    <a:pt x="8932" y="16"/>
                    <a:pt x="8928" y="13"/>
                    <a:pt x="8928" y="8"/>
                  </a:cubicBezTo>
                  <a:cubicBezTo>
                    <a:pt x="8928" y="4"/>
                    <a:pt x="8932" y="0"/>
                    <a:pt x="8936" y="0"/>
                  </a:cubicBezTo>
                  <a:close/>
                  <a:moveTo>
                    <a:pt x="9032" y="0"/>
                  </a:moveTo>
                  <a:lnTo>
                    <a:pt x="9080" y="0"/>
                  </a:lnTo>
                  <a:cubicBezTo>
                    <a:pt x="9085" y="0"/>
                    <a:pt x="9088" y="4"/>
                    <a:pt x="9088" y="8"/>
                  </a:cubicBezTo>
                  <a:cubicBezTo>
                    <a:pt x="9088" y="13"/>
                    <a:pt x="9085" y="16"/>
                    <a:pt x="9080" y="16"/>
                  </a:cubicBezTo>
                  <a:lnTo>
                    <a:pt x="9032" y="16"/>
                  </a:lnTo>
                  <a:cubicBezTo>
                    <a:pt x="9028" y="16"/>
                    <a:pt x="9024" y="13"/>
                    <a:pt x="9024" y="8"/>
                  </a:cubicBezTo>
                  <a:cubicBezTo>
                    <a:pt x="9024" y="4"/>
                    <a:pt x="9028" y="0"/>
                    <a:pt x="9032" y="0"/>
                  </a:cubicBezTo>
                  <a:close/>
                  <a:moveTo>
                    <a:pt x="9128" y="0"/>
                  </a:moveTo>
                  <a:lnTo>
                    <a:pt x="9176" y="0"/>
                  </a:lnTo>
                  <a:cubicBezTo>
                    <a:pt x="9181" y="0"/>
                    <a:pt x="9184" y="4"/>
                    <a:pt x="9184" y="8"/>
                  </a:cubicBezTo>
                  <a:cubicBezTo>
                    <a:pt x="9184" y="13"/>
                    <a:pt x="9181" y="16"/>
                    <a:pt x="9176" y="16"/>
                  </a:cubicBezTo>
                  <a:lnTo>
                    <a:pt x="9128" y="16"/>
                  </a:lnTo>
                  <a:cubicBezTo>
                    <a:pt x="9124" y="16"/>
                    <a:pt x="9120" y="13"/>
                    <a:pt x="9120" y="8"/>
                  </a:cubicBezTo>
                  <a:cubicBezTo>
                    <a:pt x="9120" y="4"/>
                    <a:pt x="9124" y="0"/>
                    <a:pt x="9128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5" name="Line 212"/>
            <p:cNvCxnSpPr/>
            <p:nvPr/>
          </p:nvCxnSpPr>
          <p:spPr bwMode="auto">
            <a:xfrm flipH="1">
              <a:off x="3395" y="687"/>
              <a:ext cx="285" cy="1142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" name="Line 211"/>
            <p:cNvCxnSpPr/>
            <p:nvPr/>
          </p:nvCxnSpPr>
          <p:spPr bwMode="auto">
            <a:xfrm flipH="1">
              <a:off x="2397" y="1829"/>
              <a:ext cx="998" cy="428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7" name="Line 210"/>
            <p:cNvCxnSpPr/>
            <p:nvPr/>
          </p:nvCxnSpPr>
          <p:spPr bwMode="auto">
            <a:xfrm flipH="1">
              <a:off x="1256" y="2257"/>
              <a:ext cx="1141" cy="1285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8" name="Line 209"/>
            <p:cNvCxnSpPr/>
            <p:nvPr/>
          </p:nvCxnSpPr>
          <p:spPr bwMode="auto">
            <a:xfrm>
              <a:off x="8100" y="3542"/>
              <a:ext cx="570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" name="Line 208"/>
            <p:cNvCxnSpPr/>
            <p:nvPr/>
          </p:nvCxnSpPr>
          <p:spPr bwMode="auto">
            <a:xfrm>
              <a:off x="686" y="3542"/>
              <a:ext cx="570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0" name="Freeform 19"/>
            <p:cNvSpPr>
              <a:spLocks noEditPoints="1"/>
            </p:cNvSpPr>
            <p:nvPr/>
          </p:nvSpPr>
          <p:spPr bwMode="auto">
            <a:xfrm>
              <a:off x="3674" y="717"/>
              <a:ext cx="12" cy="3260"/>
            </a:xfrm>
            <a:custGeom>
              <a:avLst/>
              <a:gdLst/>
              <a:ahLst/>
              <a:cxnLst>
                <a:cxn ang="0">
                  <a:pos x="8" y="4384"/>
                </a:cxn>
                <a:cxn ang="0">
                  <a:pos x="16" y="4280"/>
                </a:cxn>
                <a:cxn ang="0">
                  <a:pos x="16" y="4136"/>
                </a:cxn>
                <a:cxn ang="0">
                  <a:pos x="8" y="4032"/>
                </a:cxn>
                <a:cxn ang="0">
                  <a:pos x="0" y="3944"/>
                </a:cxn>
                <a:cxn ang="0">
                  <a:pos x="0" y="3896"/>
                </a:cxn>
                <a:cxn ang="0">
                  <a:pos x="0" y="3896"/>
                </a:cxn>
                <a:cxn ang="0">
                  <a:pos x="8" y="3808"/>
                </a:cxn>
                <a:cxn ang="0">
                  <a:pos x="16" y="3704"/>
                </a:cxn>
                <a:cxn ang="0">
                  <a:pos x="16" y="3560"/>
                </a:cxn>
                <a:cxn ang="0">
                  <a:pos x="8" y="3456"/>
                </a:cxn>
                <a:cxn ang="0">
                  <a:pos x="0" y="3368"/>
                </a:cxn>
                <a:cxn ang="0">
                  <a:pos x="0" y="3320"/>
                </a:cxn>
                <a:cxn ang="0">
                  <a:pos x="0" y="3320"/>
                </a:cxn>
                <a:cxn ang="0">
                  <a:pos x="8" y="3232"/>
                </a:cxn>
                <a:cxn ang="0">
                  <a:pos x="16" y="3128"/>
                </a:cxn>
                <a:cxn ang="0">
                  <a:pos x="16" y="2984"/>
                </a:cxn>
                <a:cxn ang="0">
                  <a:pos x="8" y="2880"/>
                </a:cxn>
                <a:cxn ang="0">
                  <a:pos x="0" y="2792"/>
                </a:cxn>
                <a:cxn ang="0">
                  <a:pos x="0" y="2744"/>
                </a:cxn>
                <a:cxn ang="0">
                  <a:pos x="0" y="2744"/>
                </a:cxn>
                <a:cxn ang="0">
                  <a:pos x="8" y="2656"/>
                </a:cxn>
                <a:cxn ang="0">
                  <a:pos x="16" y="2552"/>
                </a:cxn>
                <a:cxn ang="0">
                  <a:pos x="16" y="2408"/>
                </a:cxn>
                <a:cxn ang="0">
                  <a:pos x="8" y="2304"/>
                </a:cxn>
                <a:cxn ang="0">
                  <a:pos x="0" y="2216"/>
                </a:cxn>
                <a:cxn ang="0">
                  <a:pos x="0" y="2168"/>
                </a:cxn>
                <a:cxn ang="0">
                  <a:pos x="0" y="2168"/>
                </a:cxn>
                <a:cxn ang="0">
                  <a:pos x="8" y="2080"/>
                </a:cxn>
                <a:cxn ang="0">
                  <a:pos x="16" y="1976"/>
                </a:cxn>
                <a:cxn ang="0">
                  <a:pos x="16" y="1832"/>
                </a:cxn>
                <a:cxn ang="0">
                  <a:pos x="8" y="1728"/>
                </a:cxn>
                <a:cxn ang="0">
                  <a:pos x="0" y="1640"/>
                </a:cxn>
                <a:cxn ang="0">
                  <a:pos x="0" y="1592"/>
                </a:cxn>
                <a:cxn ang="0">
                  <a:pos x="0" y="1592"/>
                </a:cxn>
                <a:cxn ang="0">
                  <a:pos x="8" y="1504"/>
                </a:cxn>
                <a:cxn ang="0">
                  <a:pos x="16" y="1400"/>
                </a:cxn>
                <a:cxn ang="0">
                  <a:pos x="16" y="1256"/>
                </a:cxn>
                <a:cxn ang="0">
                  <a:pos x="8" y="1152"/>
                </a:cxn>
                <a:cxn ang="0">
                  <a:pos x="0" y="1064"/>
                </a:cxn>
                <a:cxn ang="0">
                  <a:pos x="0" y="1016"/>
                </a:cxn>
                <a:cxn ang="0">
                  <a:pos x="0" y="1016"/>
                </a:cxn>
                <a:cxn ang="0">
                  <a:pos x="8" y="928"/>
                </a:cxn>
                <a:cxn ang="0">
                  <a:pos x="16" y="824"/>
                </a:cxn>
                <a:cxn ang="0">
                  <a:pos x="16" y="680"/>
                </a:cxn>
                <a:cxn ang="0">
                  <a:pos x="8" y="576"/>
                </a:cxn>
                <a:cxn ang="0">
                  <a:pos x="0" y="488"/>
                </a:cxn>
                <a:cxn ang="0">
                  <a:pos x="0" y="440"/>
                </a:cxn>
                <a:cxn ang="0">
                  <a:pos x="0" y="440"/>
                </a:cxn>
                <a:cxn ang="0">
                  <a:pos x="8" y="352"/>
                </a:cxn>
                <a:cxn ang="0">
                  <a:pos x="16" y="248"/>
                </a:cxn>
                <a:cxn ang="0">
                  <a:pos x="16" y="104"/>
                </a:cxn>
                <a:cxn ang="0">
                  <a:pos x="8" y="0"/>
                </a:cxn>
              </a:cxnLst>
              <a:rect l="0" t="0" r="r" b="b"/>
              <a:pathLst>
                <a:path w="16" h="4384">
                  <a:moveTo>
                    <a:pt x="0" y="4376"/>
                  </a:moveTo>
                  <a:lnTo>
                    <a:pt x="0" y="4328"/>
                  </a:lnTo>
                  <a:cubicBezTo>
                    <a:pt x="0" y="4324"/>
                    <a:pt x="4" y="4320"/>
                    <a:pt x="8" y="4320"/>
                  </a:cubicBezTo>
                  <a:cubicBezTo>
                    <a:pt x="13" y="4320"/>
                    <a:pt x="16" y="4324"/>
                    <a:pt x="16" y="4328"/>
                  </a:cubicBezTo>
                  <a:lnTo>
                    <a:pt x="16" y="4376"/>
                  </a:lnTo>
                  <a:cubicBezTo>
                    <a:pt x="16" y="4381"/>
                    <a:pt x="13" y="4384"/>
                    <a:pt x="8" y="4384"/>
                  </a:cubicBezTo>
                  <a:cubicBezTo>
                    <a:pt x="4" y="4384"/>
                    <a:pt x="0" y="4381"/>
                    <a:pt x="0" y="4376"/>
                  </a:cubicBezTo>
                  <a:close/>
                  <a:moveTo>
                    <a:pt x="0" y="4280"/>
                  </a:moveTo>
                  <a:lnTo>
                    <a:pt x="0" y="4232"/>
                  </a:lnTo>
                  <a:cubicBezTo>
                    <a:pt x="0" y="4228"/>
                    <a:pt x="4" y="4224"/>
                    <a:pt x="8" y="4224"/>
                  </a:cubicBezTo>
                  <a:cubicBezTo>
                    <a:pt x="13" y="4224"/>
                    <a:pt x="16" y="4228"/>
                    <a:pt x="16" y="4232"/>
                  </a:cubicBezTo>
                  <a:lnTo>
                    <a:pt x="16" y="4280"/>
                  </a:lnTo>
                  <a:cubicBezTo>
                    <a:pt x="16" y="4285"/>
                    <a:pt x="13" y="4288"/>
                    <a:pt x="8" y="4288"/>
                  </a:cubicBezTo>
                  <a:cubicBezTo>
                    <a:pt x="4" y="4288"/>
                    <a:pt x="0" y="4285"/>
                    <a:pt x="0" y="4280"/>
                  </a:cubicBezTo>
                  <a:close/>
                  <a:moveTo>
                    <a:pt x="0" y="4184"/>
                  </a:moveTo>
                  <a:lnTo>
                    <a:pt x="0" y="4136"/>
                  </a:lnTo>
                  <a:cubicBezTo>
                    <a:pt x="0" y="4132"/>
                    <a:pt x="4" y="4128"/>
                    <a:pt x="8" y="4128"/>
                  </a:cubicBezTo>
                  <a:cubicBezTo>
                    <a:pt x="13" y="4128"/>
                    <a:pt x="16" y="4132"/>
                    <a:pt x="16" y="4136"/>
                  </a:cubicBezTo>
                  <a:lnTo>
                    <a:pt x="16" y="4184"/>
                  </a:lnTo>
                  <a:cubicBezTo>
                    <a:pt x="16" y="4189"/>
                    <a:pt x="13" y="4192"/>
                    <a:pt x="8" y="4192"/>
                  </a:cubicBezTo>
                  <a:cubicBezTo>
                    <a:pt x="4" y="4192"/>
                    <a:pt x="0" y="4189"/>
                    <a:pt x="0" y="4184"/>
                  </a:cubicBezTo>
                  <a:close/>
                  <a:moveTo>
                    <a:pt x="0" y="4088"/>
                  </a:moveTo>
                  <a:lnTo>
                    <a:pt x="0" y="4040"/>
                  </a:lnTo>
                  <a:cubicBezTo>
                    <a:pt x="0" y="4036"/>
                    <a:pt x="4" y="4032"/>
                    <a:pt x="8" y="4032"/>
                  </a:cubicBezTo>
                  <a:cubicBezTo>
                    <a:pt x="13" y="4032"/>
                    <a:pt x="16" y="4036"/>
                    <a:pt x="16" y="4040"/>
                  </a:cubicBezTo>
                  <a:lnTo>
                    <a:pt x="16" y="4088"/>
                  </a:lnTo>
                  <a:cubicBezTo>
                    <a:pt x="16" y="4093"/>
                    <a:pt x="13" y="4096"/>
                    <a:pt x="8" y="4096"/>
                  </a:cubicBezTo>
                  <a:cubicBezTo>
                    <a:pt x="4" y="4096"/>
                    <a:pt x="0" y="4093"/>
                    <a:pt x="0" y="4088"/>
                  </a:cubicBezTo>
                  <a:close/>
                  <a:moveTo>
                    <a:pt x="0" y="3992"/>
                  </a:moveTo>
                  <a:lnTo>
                    <a:pt x="0" y="3944"/>
                  </a:lnTo>
                  <a:cubicBezTo>
                    <a:pt x="0" y="3940"/>
                    <a:pt x="4" y="3936"/>
                    <a:pt x="8" y="3936"/>
                  </a:cubicBezTo>
                  <a:cubicBezTo>
                    <a:pt x="13" y="3936"/>
                    <a:pt x="16" y="3940"/>
                    <a:pt x="16" y="3944"/>
                  </a:cubicBezTo>
                  <a:lnTo>
                    <a:pt x="16" y="3992"/>
                  </a:lnTo>
                  <a:cubicBezTo>
                    <a:pt x="16" y="3997"/>
                    <a:pt x="13" y="4000"/>
                    <a:pt x="8" y="4000"/>
                  </a:cubicBezTo>
                  <a:cubicBezTo>
                    <a:pt x="4" y="4000"/>
                    <a:pt x="0" y="3997"/>
                    <a:pt x="0" y="3992"/>
                  </a:cubicBezTo>
                  <a:close/>
                  <a:moveTo>
                    <a:pt x="0" y="3896"/>
                  </a:moveTo>
                  <a:lnTo>
                    <a:pt x="0" y="3848"/>
                  </a:lnTo>
                  <a:cubicBezTo>
                    <a:pt x="0" y="3844"/>
                    <a:pt x="4" y="3840"/>
                    <a:pt x="8" y="3840"/>
                  </a:cubicBezTo>
                  <a:cubicBezTo>
                    <a:pt x="13" y="3840"/>
                    <a:pt x="16" y="3844"/>
                    <a:pt x="16" y="3848"/>
                  </a:cubicBezTo>
                  <a:lnTo>
                    <a:pt x="16" y="3896"/>
                  </a:lnTo>
                  <a:cubicBezTo>
                    <a:pt x="16" y="3901"/>
                    <a:pt x="13" y="3904"/>
                    <a:pt x="8" y="3904"/>
                  </a:cubicBezTo>
                  <a:cubicBezTo>
                    <a:pt x="4" y="3904"/>
                    <a:pt x="0" y="3901"/>
                    <a:pt x="0" y="3896"/>
                  </a:cubicBezTo>
                  <a:close/>
                  <a:moveTo>
                    <a:pt x="0" y="3800"/>
                  </a:moveTo>
                  <a:lnTo>
                    <a:pt x="0" y="3752"/>
                  </a:lnTo>
                  <a:cubicBezTo>
                    <a:pt x="0" y="3748"/>
                    <a:pt x="4" y="3744"/>
                    <a:pt x="8" y="3744"/>
                  </a:cubicBezTo>
                  <a:cubicBezTo>
                    <a:pt x="13" y="3744"/>
                    <a:pt x="16" y="3748"/>
                    <a:pt x="16" y="3752"/>
                  </a:cubicBezTo>
                  <a:lnTo>
                    <a:pt x="16" y="3800"/>
                  </a:lnTo>
                  <a:cubicBezTo>
                    <a:pt x="16" y="3805"/>
                    <a:pt x="13" y="3808"/>
                    <a:pt x="8" y="3808"/>
                  </a:cubicBezTo>
                  <a:cubicBezTo>
                    <a:pt x="4" y="3808"/>
                    <a:pt x="0" y="3805"/>
                    <a:pt x="0" y="3800"/>
                  </a:cubicBezTo>
                  <a:close/>
                  <a:moveTo>
                    <a:pt x="0" y="3704"/>
                  </a:moveTo>
                  <a:lnTo>
                    <a:pt x="0" y="3656"/>
                  </a:lnTo>
                  <a:cubicBezTo>
                    <a:pt x="0" y="3652"/>
                    <a:pt x="4" y="3648"/>
                    <a:pt x="8" y="3648"/>
                  </a:cubicBezTo>
                  <a:cubicBezTo>
                    <a:pt x="13" y="3648"/>
                    <a:pt x="16" y="3652"/>
                    <a:pt x="16" y="3656"/>
                  </a:cubicBezTo>
                  <a:lnTo>
                    <a:pt x="16" y="3704"/>
                  </a:lnTo>
                  <a:cubicBezTo>
                    <a:pt x="16" y="3709"/>
                    <a:pt x="13" y="3712"/>
                    <a:pt x="8" y="3712"/>
                  </a:cubicBezTo>
                  <a:cubicBezTo>
                    <a:pt x="4" y="3712"/>
                    <a:pt x="0" y="3709"/>
                    <a:pt x="0" y="3704"/>
                  </a:cubicBezTo>
                  <a:close/>
                  <a:moveTo>
                    <a:pt x="0" y="3608"/>
                  </a:moveTo>
                  <a:lnTo>
                    <a:pt x="0" y="3560"/>
                  </a:lnTo>
                  <a:cubicBezTo>
                    <a:pt x="0" y="3556"/>
                    <a:pt x="4" y="3552"/>
                    <a:pt x="8" y="3552"/>
                  </a:cubicBezTo>
                  <a:cubicBezTo>
                    <a:pt x="13" y="3552"/>
                    <a:pt x="16" y="3556"/>
                    <a:pt x="16" y="3560"/>
                  </a:cubicBezTo>
                  <a:lnTo>
                    <a:pt x="16" y="3608"/>
                  </a:lnTo>
                  <a:cubicBezTo>
                    <a:pt x="16" y="3613"/>
                    <a:pt x="13" y="3616"/>
                    <a:pt x="8" y="3616"/>
                  </a:cubicBezTo>
                  <a:cubicBezTo>
                    <a:pt x="4" y="3616"/>
                    <a:pt x="0" y="3613"/>
                    <a:pt x="0" y="3608"/>
                  </a:cubicBezTo>
                  <a:close/>
                  <a:moveTo>
                    <a:pt x="0" y="3512"/>
                  </a:moveTo>
                  <a:lnTo>
                    <a:pt x="0" y="3464"/>
                  </a:lnTo>
                  <a:cubicBezTo>
                    <a:pt x="0" y="3460"/>
                    <a:pt x="4" y="3456"/>
                    <a:pt x="8" y="3456"/>
                  </a:cubicBezTo>
                  <a:cubicBezTo>
                    <a:pt x="13" y="3456"/>
                    <a:pt x="16" y="3460"/>
                    <a:pt x="16" y="3464"/>
                  </a:cubicBezTo>
                  <a:lnTo>
                    <a:pt x="16" y="3512"/>
                  </a:lnTo>
                  <a:cubicBezTo>
                    <a:pt x="16" y="3517"/>
                    <a:pt x="13" y="3520"/>
                    <a:pt x="8" y="3520"/>
                  </a:cubicBezTo>
                  <a:cubicBezTo>
                    <a:pt x="4" y="3520"/>
                    <a:pt x="0" y="3517"/>
                    <a:pt x="0" y="3512"/>
                  </a:cubicBezTo>
                  <a:close/>
                  <a:moveTo>
                    <a:pt x="0" y="3416"/>
                  </a:moveTo>
                  <a:lnTo>
                    <a:pt x="0" y="3368"/>
                  </a:lnTo>
                  <a:cubicBezTo>
                    <a:pt x="0" y="3364"/>
                    <a:pt x="4" y="3360"/>
                    <a:pt x="8" y="3360"/>
                  </a:cubicBezTo>
                  <a:cubicBezTo>
                    <a:pt x="13" y="3360"/>
                    <a:pt x="16" y="3364"/>
                    <a:pt x="16" y="3368"/>
                  </a:cubicBezTo>
                  <a:lnTo>
                    <a:pt x="16" y="3416"/>
                  </a:lnTo>
                  <a:cubicBezTo>
                    <a:pt x="16" y="3421"/>
                    <a:pt x="13" y="3424"/>
                    <a:pt x="8" y="3424"/>
                  </a:cubicBezTo>
                  <a:cubicBezTo>
                    <a:pt x="4" y="3424"/>
                    <a:pt x="0" y="3421"/>
                    <a:pt x="0" y="3416"/>
                  </a:cubicBezTo>
                  <a:close/>
                  <a:moveTo>
                    <a:pt x="0" y="3320"/>
                  </a:moveTo>
                  <a:lnTo>
                    <a:pt x="0" y="3272"/>
                  </a:lnTo>
                  <a:cubicBezTo>
                    <a:pt x="0" y="3268"/>
                    <a:pt x="4" y="3264"/>
                    <a:pt x="8" y="3264"/>
                  </a:cubicBezTo>
                  <a:cubicBezTo>
                    <a:pt x="13" y="3264"/>
                    <a:pt x="16" y="3268"/>
                    <a:pt x="16" y="3272"/>
                  </a:cubicBezTo>
                  <a:lnTo>
                    <a:pt x="16" y="3320"/>
                  </a:lnTo>
                  <a:cubicBezTo>
                    <a:pt x="16" y="3325"/>
                    <a:pt x="13" y="3328"/>
                    <a:pt x="8" y="3328"/>
                  </a:cubicBezTo>
                  <a:cubicBezTo>
                    <a:pt x="4" y="3328"/>
                    <a:pt x="0" y="3325"/>
                    <a:pt x="0" y="3320"/>
                  </a:cubicBezTo>
                  <a:close/>
                  <a:moveTo>
                    <a:pt x="0" y="3224"/>
                  </a:moveTo>
                  <a:lnTo>
                    <a:pt x="0" y="3176"/>
                  </a:lnTo>
                  <a:cubicBezTo>
                    <a:pt x="0" y="3172"/>
                    <a:pt x="4" y="3168"/>
                    <a:pt x="8" y="3168"/>
                  </a:cubicBezTo>
                  <a:cubicBezTo>
                    <a:pt x="13" y="3168"/>
                    <a:pt x="16" y="3172"/>
                    <a:pt x="16" y="3176"/>
                  </a:cubicBezTo>
                  <a:lnTo>
                    <a:pt x="16" y="3224"/>
                  </a:lnTo>
                  <a:cubicBezTo>
                    <a:pt x="16" y="3229"/>
                    <a:pt x="13" y="3232"/>
                    <a:pt x="8" y="3232"/>
                  </a:cubicBezTo>
                  <a:cubicBezTo>
                    <a:pt x="4" y="3232"/>
                    <a:pt x="0" y="3229"/>
                    <a:pt x="0" y="3224"/>
                  </a:cubicBezTo>
                  <a:close/>
                  <a:moveTo>
                    <a:pt x="0" y="3128"/>
                  </a:moveTo>
                  <a:lnTo>
                    <a:pt x="0" y="3080"/>
                  </a:lnTo>
                  <a:cubicBezTo>
                    <a:pt x="0" y="3076"/>
                    <a:pt x="4" y="3072"/>
                    <a:pt x="8" y="3072"/>
                  </a:cubicBezTo>
                  <a:cubicBezTo>
                    <a:pt x="13" y="3072"/>
                    <a:pt x="16" y="3076"/>
                    <a:pt x="16" y="3080"/>
                  </a:cubicBezTo>
                  <a:lnTo>
                    <a:pt x="16" y="3128"/>
                  </a:lnTo>
                  <a:cubicBezTo>
                    <a:pt x="16" y="3133"/>
                    <a:pt x="13" y="3136"/>
                    <a:pt x="8" y="3136"/>
                  </a:cubicBezTo>
                  <a:cubicBezTo>
                    <a:pt x="4" y="3136"/>
                    <a:pt x="0" y="3133"/>
                    <a:pt x="0" y="3128"/>
                  </a:cubicBezTo>
                  <a:close/>
                  <a:moveTo>
                    <a:pt x="0" y="3032"/>
                  </a:moveTo>
                  <a:lnTo>
                    <a:pt x="0" y="2984"/>
                  </a:lnTo>
                  <a:cubicBezTo>
                    <a:pt x="0" y="2980"/>
                    <a:pt x="4" y="2976"/>
                    <a:pt x="8" y="2976"/>
                  </a:cubicBezTo>
                  <a:cubicBezTo>
                    <a:pt x="13" y="2976"/>
                    <a:pt x="16" y="2980"/>
                    <a:pt x="16" y="2984"/>
                  </a:cubicBezTo>
                  <a:lnTo>
                    <a:pt x="16" y="3032"/>
                  </a:lnTo>
                  <a:cubicBezTo>
                    <a:pt x="16" y="3037"/>
                    <a:pt x="13" y="3040"/>
                    <a:pt x="8" y="3040"/>
                  </a:cubicBezTo>
                  <a:cubicBezTo>
                    <a:pt x="4" y="3040"/>
                    <a:pt x="0" y="3037"/>
                    <a:pt x="0" y="3032"/>
                  </a:cubicBezTo>
                  <a:close/>
                  <a:moveTo>
                    <a:pt x="0" y="2936"/>
                  </a:moveTo>
                  <a:lnTo>
                    <a:pt x="0" y="2888"/>
                  </a:lnTo>
                  <a:cubicBezTo>
                    <a:pt x="0" y="2884"/>
                    <a:pt x="4" y="2880"/>
                    <a:pt x="8" y="2880"/>
                  </a:cubicBezTo>
                  <a:cubicBezTo>
                    <a:pt x="13" y="2880"/>
                    <a:pt x="16" y="2884"/>
                    <a:pt x="16" y="2888"/>
                  </a:cubicBezTo>
                  <a:lnTo>
                    <a:pt x="16" y="2936"/>
                  </a:lnTo>
                  <a:cubicBezTo>
                    <a:pt x="16" y="2941"/>
                    <a:pt x="13" y="2944"/>
                    <a:pt x="8" y="2944"/>
                  </a:cubicBezTo>
                  <a:cubicBezTo>
                    <a:pt x="4" y="2944"/>
                    <a:pt x="0" y="2941"/>
                    <a:pt x="0" y="2936"/>
                  </a:cubicBezTo>
                  <a:close/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 noEditPoints="1"/>
            </p:cNvSpPr>
            <p:nvPr/>
          </p:nvSpPr>
          <p:spPr bwMode="auto">
            <a:xfrm>
              <a:off x="3389" y="1859"/>
              <a:ext cx="12" cy="2118"/>
            </a:xfrm>
            <a:custGeom>
              <a:avLst/>
              <a:gdLst/>
              <a:ahLst/>
              <a:cxnLst>
                <a:cxn ang="0">
                  <a:pos x="16" y="2792"/>
                </a:cxn>
                <a:cxn ang="0">
                  <a:pos x="0" y="2744"/>
                </a:cxn>
                <a:cxn ang="0">
                  <a:pos x="16" y="2744"/>
                </a:cxn>
                <a:cxn ang="0">
                  <a:pos x="0" y="2600"/>
                </a:cxn>
                <a:cxn ang="0">
                  <a:pos x="8" y="2656"/>
                </a:cxn>
                <a:cxn ang="0">
                  <a:pos x="8" y="2496"/>
                </a:cxn>
                <a:cxn ang="0">
                  <a:pos x="0" y="2552"/>
                </a:cxn>
                <a:cxn ang="0">
                  <a:pos x="16" y="2408"/>
                </a:cxn>
                <a:cxn ang="0">
                  <a:pos x="0" y="2360"/>
                </a:cxn>
                <a:cxn ang="0">
                  <a:pos x="16" y="2360"/>
                </a:cxn>
                <a:cxn ang="0">
                  <a:pos x="0" y="2216"/>
                </a:cxn>
                <a:cxn ang="0">
                  <a:pos x="8" y="2272"/>
                </a:cxn>
                <a:cxn ang="0">
                  <a:pos x="8" y="2112"/>
                </a:cxn>
                <a:cxn ang="0">
                  <a:pos x="0" y="2168"/>
                </a:cxn>
                <a:cxn ang="0">
                  <a:pos x="16" y="2024"/>
                </a:cxn>
                <a:cxn ang="0">
                  <a:pos x="0" y="1976"/>
                </a:cxn>
                <a:cxn ang="0">
                  <a:pos x="16" y="1976"/>
                </a:cxn>
                <a:cxn ang="0">
                  <a:pos x="0" y="1832"/>
                </a:cxn>
                <a:cxn ang="0">
                  <a:pos x="8" y="1888"/>
                </a:cxn>
                <a:cxn ang="0">
                  <a:pos x="8" y="1728"/>
                </a:cxn>
                <a:cxn ang="0">
                  <a:pos x="0" y="1784"/>
                </a:cxn>
                <a:cxn ang="0">
                  <a:pos x="16" y="1640"/>
                </a:cxn>
                <a:cxn ang="0">
                  <a:pos x="0" y="1592"/>
                </a:cxn>
                <a:cxn ang="0">
                  <a:pos x="16" y="1592"/>
                </a:cxn>
                <a:cxn ang="0">
                  <a:pos x="0" y="1448"/>
                </a:cxn>
                <a:cxn ang="0">
                  <a:pos x="8" y="1504"/>
                </a:cxn>
                <a:cxn ang="0">
                  <a:pos x="8" y="1344"/>
                </a:cxn>
                <a:cxn ang="0">
                  <a:pos x="0" y="1400"/>
                </a:cxn>
                <a:cxn ang="0">
                  <a:pos x="16" y="1256"/>
                </a:cxn>
                <a:cxn ang="0">
                  <a:pos x="0" y="1208"/>
                </a:cxn>
                <a:cxn ang="0">
                  <a:pos x="16" y="1208"/>
                </a:cxn>
                <a:cxn ang="0">
                  <a:pos x="0" y="1064"/>
                </a:cxn>
                <a:cxn ang="0">
                  <a:pos x="8" y="1120"/>
                </a:cxn>
                <a:cxn ang="0">
                  <a:pos x="8" y="960"/>
                </a:cxn>
                <a:cxn ang="0">
                  <a:pos x="0" y="1016"/>
                </a:cxn>
                <a:cxn ang="0">
                  <a:pos x="16" y="872"/>
                </a:cxn>
                <a:cxn ang="0">
                  <a:pos x="0" y="824"/>
                </a:cxn>
                <a:cxn ang="0">
                  <a:pos x="16" y="824"/>
                </a:cxn>
                <a:cxn ang="0">
                  <a:pos x="0" y="680"/>
                </a:cxn>
                <a:cxn ang="0">
                  <a:pos x="8" y="736"/>
                </a:cxn>
                <a:cxn ang="0">
                  <a:pos x="8" y="576"/>
                </a:cxn>
                <a:cxn ang="0">
                  <a:pos x="0" y="632"/>
                </a:cxn>
                <a:cxn ang="0">
                  <a:pos x="16" y="488"/>
                </a:cxn>
                <a:cxn ang="0">
                  <a:pos x="0" y="440"/>
                </a:cxn>
                <a:cxn ang="0">
                  <a:pos x="16" y="440"/>
                </a:cxn>
                <a:cxn ang="0">
                  <a:pos x="0" y="296"/>
                </a:cxn>
                <a:cxn ang="0">
                  <a:pos x="8" y="352"/>
                </a:cxn>
                <a:cxn ang="0">
                  <a:pos x="8" y="192"/>
                </a:cxn>
                <a:cxn ang="0">
                  <a:pos x="0" y="248"/>
                </a:cxn>
                <a:cxn ang="0">
                  <a:pos x="16" y="104"/>
                </a:cxn>
                <a:cxn ang="0">
                  <a:pos x="0" y="56"/>
                </a:cxn>
                <a:cxn ang="0">
                  <a:pos x="16" y="56"/>
                </a:cxn>
              </a:cxnLst>
              <a:rect l="0" t="0" r="r" b="b"/>
              <a:pathLst>
                <a:path w="16" h="2848"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 noEditPoints="1"/>
            </p:cNvSpPr>
            <p:nvPr/>
          </p:nvSpPr>
          <p:spPr bwMode="auto">
            <a:xfrm>
              <a:off x="2391" y="2287"/>
              <a:ext cx="12" cy="1690"/>
            </a:xfrm>
            <a:custGeom>
              <a:avLst/>
              <a:gdLst/>
              <a:ahLst/>
              <a:cxnLst>
                <a:cxn ang="0">
                  <a:pos x="8" y="2208"/>
                </a:cxn>
                <a:cxn ang="0">
                  <a:pos x="8" y="2272"/>
                </a:cxn>
                <a:cxn ang="0">
                  <a:pos x="0" y="2120"/>
                </a:cxn>
                <a:cxn ang="0">
                  <a:pos x="16" y="2168"/>
                </a:cxn>
                <a:cxn ang="0">
                  <a:pos x="0" y="2072"/>
                </a:cxn>
                <a:cxn ang="0">
                  <a:pos x="16" y="2024"/>
                </a:cxn>
                <a:cxn ang="0">
                  <a:pos x="0" y="2072"/>
                </a:cxn>
                <a:cxn ang="0">
                  <a:pos x="8" y="1920"/>
                </a:cxn>
                <a:cxn ang="0">
                  <a:pos x="8" y="1984"/>
                </a:cxn>
                <a:cxn ang="0">
                  <a:pos x="0" y="1832"/>
                </a:cxn>
                <a:cxn ang="0">
                  <a:pos x="16" y="1880"/>
                </a:cxn>
                <a:cxn ang="0">
                  <a:pos x="0" y="1784"/>
                </a:cxn>
                <a:cxn ang="0">
                  <a:pos x="16" y="1736"/>
                </a:cxn>
                <a:cxn ang="0">
                  <a:pos x="0" y="1784"/>
                </a:cxn>
                <a:cxn ang="0">
                  <a:pos x="8" y="1632"/>
                </a:cxn>
                <a:cxn ang="0">
                  <a:pos x="8" y="1696"/>
                </a:cxn>
                <a:cxn ang="0">
                  <a:pos x="0" y="1544"/>
                </a:cxn>
                <a:cxn ang="0">
                  <a:pos x="16" y="1592"/>
                </a:cxn>
                <a:cxn ang="0">
                  <a:pos x="0" y="1496"/>
                </a:cxn>
                <a:cxn ang="0">
                  <a:pos x="16" y="1448"/>
                </a:cxn>
                <a:cxn ang="0">
                  <a:pos x="0" y="1496"/>
                </a:cxn>
                <a:cxn ang="0">
                  <a:pos x="8" y="1344"/>
                </a:cxn>
                <a:cxn ang="0">
                  <a:pos x="8" y="1408"/>
                </a:cxn>
                <a:cxn ang="0">
                  <a:pos x="0" y="1256"/>
                </a:cxn>
                <a:cxn ang="0">
                  <a:pos x="16" y="1304"/>
                </a:cxn>
                <a:cxn ang="0">
                  <a:pos x="0" y="1208"/>
                </a:cxn>
                <a:cxn ang="0">
                  <a:pos x="16" y="1160"/>
                </a:cxn>
                <a:cxn ang="0">
                  <a:pos x="0" y="1208"/>
                </a:cxn>
                <a:cxn ang="0">
                  <a:pos x="8" y="1056"/>
                </a:cxn>
                <a:cxn ang="0">
                  <a:pos x="8" y="1120"/>
                </a:cxn>
                <a:cxn ang="0">
                  <a:pos x="0" y="968"/>
                </a:cxn>
                <a:cxn ang="0">
                  <a:pos x="16" y="1016"/>
                </a:cxn>
                <a:cxn ang="0">
                  <a:pos x="0" y="920"/>
                </a:cxn>
                <a:cxn ang="0">
                  <a:pos x="16" y="872"/>
                </a:cxn>
                <a:cxn ang="0">
                  <a:pos x="0" y="920"/>
                </a:cxn>
                <a:cxn ang="0">
                  <a:pos x="8" y="768"/>
                </a:cxn>
                <a:cxn ang="0">
                  <a:pos x="8" y="832"/>
                </a:cxn>
                <a:cxn ang="0">
                  <a:pos x="0" y="680"/>
                </a:cxn>
                <a:cxn ang="0">
                  <a:pos x="16" y="728"/>
                </a:cxn>
                <a:cxn ang="0">
                  <a:pos x="0" y="632"/>
                </a:cxn>
                <a:cxn ang="0">
                  <a:pos x="16" y="584"/>
                </a:cxn>
                <a:cxn ang="0">
                  <a:pos x="0" y="632"/>
                </a:cxn>
                <a:cxn ang="0">
                  <a:pos x="8" y="480"/>
                </a:cxn>
                <a:cxn ang="0">
                  <a:pos x="8" y="544"/>
                </a:cxn>
                <a:cxn ang="0">
                  <a:pos x="0" y="392"/>
                </a:cxn>
                <a:cxn ang="0">
                  <a:pos x="16" y="440"/>
                </a:cxn>
                <a:cxn ang="0">
                  <a:pos x="0" y="344"/>
                </a:cxn>
                <a:cxn ang="0">
                  <a:pos x="16" y="296"/>
                </a:cxn>
                <a:cxn ang="0">
                  <a:pos x="0" y="344"/>
                </a:cxn>
                <a:cxn ang="0">
                  <a:pos x="8" y="192"/>
                </a:cxn>
                <a:cxn ang="0">
                  <a:pos x="8" y="256"/>
                </a:cxn>
                <a:cxn ang="0">
                  <a:pos x="0" y="104"/>
                </a:cxn>
                <a:cxn ang="0">
                  <a:pos x="16" y="152"/>
                </a:cxn>
                <a:cxn ang="0">
                  <a:pos x="0" y="56"/>
                </a:cxn>
                <a:cxn ang="0">
                  <a:pos x="16" y="8"/>
                </a:cxn>
                <a:cxn ang="0">
                  <a:pos x="0" y="56"/>
                </a:cxn>
              </a:cxnLst>
              <a:rect l="0" t="0" r="r" b="b"/>
              <a:pathLst>
                <a:path w="16" h="2272"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 noEditPoints="1"/>
            </p:cNvSpPr>
            <p:nvPr/>
          </p:nvSpPr>
          <p:spPr bwMode="auto">
            <a:xfrm>
              <a:off x="2391" y="2251"/>
              <a:ext cx="4539" cy="12"/>
            </a:xfrm>
            <a:custGeom>
              <a:avLst/>
              <a:gdLst/>
              <a:ahLst/>
              <a:cxnLst>
                <a:cxn ang="0">
                  <a:pos x="104" y="0"/>
                </a:cxn>
                <a:cxn ang="0">
                  <a:pos x="248" y="0"/>
                </a:cxn>
                <a:cxn ang="0">
                  <a:pos x="352" y="8"/>
                </a:cxn>
                <a:cxn ang="0">
                  <a:pos x="440" y="16"/>
                </a:cxn>
                <a:cxn ang="0">
                  <a:pos x="488" y="16"/>
                </a:cxn>
                <a:cxn ang="0">
                  <a:pos x="576" y="8"/>
                </a:cxn>
                <a:cxn ang="0">
                  <a:pos x="680" y="0"/>
                </a:cxn>
                <a:cxn ang="0">
                  <a:pos x="872" y="0"/>
                </a:cxn>
                <a:cxn ang="0">
                  <a:pos x="1016" y="0"/>
                </a:cxn>
                <a:cxn ang="0">
                  <a:pos x="1120" y="8"/>
                </a:cxn>
                <a:cxn ang="0">
                  <a:pos x="1208" y="16"/>
                </a:cxn>
                <a:cxn ang="0">
                  <a:pos x="1256" y="16"/>
                </a:cxn>
                <a:cxn ang="0">
                  <a:pos x="1344" y="8"/>
                </a:cxn>
                <a:cxn ang="0">
                  <a:pos x="1448" y="0"/>
                </a:cxn>
                <a:cxn ang="0">
                  <a:pos x="1640" y="0"/>
                </a:cxn>
                <a:cxn ang="0">
                  <a:pos x="1784" y="0"/>
                </a:cxn>
                <a:cxn ang="0">
                  <a:pos x="1888" y="8"/>
                </a:cxn>
                <a:cxn ang="0">
                  <a:pos x="1976" y="16"/>
                </a:cxn>
                <a:cxn ang="0">
                  <a:pos x="2024" y="16"/>
                </a:cxn>
                <a:cxn ang="0">
                  <a:pos x="2112" y="8"/>
                </a:cxn>
                <a:cxn ang="0">
                  <a:pos x="2216" y="0"/>
                </a:cxn>
                <a:cxn ang="0">
                  <a:pos x="2408" y="0"/>
                </a:cxn>
                <a:cxn ang="0">
                  <a:pos x="2552" y="0"/>
                </a:cxn>
                <a:cxn ang="0">
                  <a:pos x="2656" y="8"/>
                </a:cxn>
                <a:cxn ang="0">
                  <a:pos x="2744" y="16"/>
                </a:cxn>
                <a:cxn ang="0">
                  <a:pos x="2792" y="16"/>
                </a:cxn>
                <a:cxn ang="0">
                  <a:pos x="2880" y="8"/>
                </a:cxn>
                <a:cxn ang="0">
                  <a:pos x="2984" y="0"/>
                </a:cxn>
                <a:cxn ang="0">
                  <a:pos x="3176" y="0"/>
                </a:cxn>
                <a:cxn ang="0">
                  <a:pos x="3320" y="0"/>
                </a:cxn>
                <a:cxn ang="0">
                  <a:pos x="3424" y="8"/>
                </a:cxn>
                <a:cxn ang="0">
                  <a:pos x="3512" y="16"/>
                </a:cxn>
                <a:cxn ang="0">
                  <a:pos x="3560" y="16"/>
                </a:cxn>
                <a:cxn ang="0">
                  <a:pos x="3648" y="8"/>
                </a:cxn>
                <a:cxn ang="0">
                  <a:pos x="3752" y="0"/>
                </a:cxn>
                <a:cxn ang="0">
                  <a:pos x="3944" y="0"/>
                </a:cxn>
                <a:cxn ang="0">
                  <a:pos x="4088" y="0"/>
                </a:cxn>
                <a:cxn ang="0">
                  <a:pos x="4192" y="8"/>
                </a:cxn>
                <a:cxn ang="0">
                  <a:pos x="4280" y="16"/>
                </a:cxn>
                <a:cxn ang="0">
                  <a:pos x="4328" y="16"/>
                </a:cxn>
                <a:cxn ang="0">
                  <a:pos x="4416" y="8"/>
                </a:cxn>
                <a:cxn ang="0">
                  <a:pos x="4520" y="0"/>
                </a:cxn>
                <a:cxn ang="0">
                  <a:pos x="4712" y="0"/>
                </a:cxn>
                <a:cxn ang="0">
                  <a:pos x="4856" y="0"/>
                </a:cxn>
                <a:cxn ang="0">
                  <a:pos x="4960" y="8"/>
                </a:cxn>
                <a:cxn ang="0">
                  <a:pos x="5048" y="16"/>
                </a:cxn>
                <a:cxn ang="0">
                  <a:pos x="5096" y="16"/>
                </a:cxn>
                <a:cxn ang="0">
                  <a:pos x="5184" y="8"/>
                </a:cxn>
                <a:cxn ang="0">
                  <a:pos x="5288" y="0"/>
                </a:cxn>
                <a:cxn ang="0">
                  <a:pos x="5480" y="0"/>
                </a:cxn>
                <a:cxn ang="0">
                  <a:pos x="5624" y="0"/>
                </a:cxn>
                <a:cxn ang="0">
                  <a:pos x="5728" y="8"/>
                </a:cxn>
                <a:cxn ang="0">
                  <a:pos x="5816" y="16"/>
                </a:cxn>
                <a:cxn ang="0">
                  <a:pos x="5864" y="16"/>
                </a:cxn>
                <a:cxn ang="0">
                  <a:pos x="5952" y="8"/>
                </a:cxn>
                <a:cxn ang="0">
                  <a:pos x="6056" y="0"/>
                </a:cxn>
              </a:cxnLst>
              <a:rect l="0" t="0" r="r" b="b"/>
              <a:pathLst>
                <a:path w="6112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  <a:moveTo>
                    <a:pt x="3464" y="0"/>
                  </a:moveTo>
                  <a:lnTo>
                    <a:pt x="3512" y="0"/>
                  </a:lnTo>
                  <a:cubicBezTo>
                    <a:pt x="3517" y="0"/>
                    <a:pt x="3520" y="4"/>
                    <a:pt x="3520" y="8"/>
                  </a:cubicBezTo>
                  <a:cubicBezTo>
                    <a:pt x="3520" y="13"/>
                    <a:pt x="3517" y="16"/>
                    <a:pt x="3512" y="16"/>
                  </a:cubicBezTo>
                  <a:lnTo>
                    <a:pt x="3464" y="16"/>
                  </a:lnTo>
                  <a:cubicBezTo>
                    <a:pt x="3460" y="16"/>
                    <a:pt x="3456" y="13"/>
                    <a:pt x="3456" y="8"/>
                  </a:cubicBezTo>
                  <a:cubicBezTo>
                    <a:pt x="3456" y="4"/>
                    <a:pt x="3460" y="0"/>
                    <a:pt x="3464" y="0"/>
                  </a:cubicBezTo>
                  <a:close/>
                  <a:moveTo>
                    <a:pt x="3560" y="0"/>
                  </a:moveTo>
                  <a:lnTo>
                    <a:pt x="3608" y="0"/>
                  </a:lnTo>
                  <a:cubicBezTo>
                    <a:pt x="3613" y="0"/>
                    <a:pt x="3616" y="4"/>
                    <a:pt x="3616" y="8"/>
                  </a:cubicBezTo>
                  <a:cubicBezTo>
                    <a:pt x="3616" y="13"/>
                    <a:pt x="3613" y="16"/>
                    <a:pt x="3608" y="16"/>
                  </a:cubicBezTo>
                  <a:lnTo>
                    <a:pt x="3560" y="16"/>
                  </a:lnTo>
                  <a:cubicBezTo>
                    <a:pt x="3556" y="16"/>
                    <a:pt x="3552" y="13"/>
                    <a:pt x="3552" y="8"/>
                  </a:cubicBezTo>
                  <a:cubicBezTo>
                    <a:pt x="3552" y="4"/>
                    <a:pt x="3556" y="0"/>
                    <a:pt x="3560" y="0"/>
                  </a:cubicBezTo>
                  <a:close/>
                  <a:moveTo>
                    <a:pt x="3656" y="0"/>
                  </a:moveTo>
                  <a:lnTo>
                    <a:pt x="3704" y="0"/>
                  </a:lnTo>
                  <a:cubicBezTo>
                    <a:pt x="3709" y="0"/>
                    <a:pt x="3712" y="4"/>
                    <a:pt x="3712" y="8"/>
                  </a:cubicBezTo>
                  <a:cubicBezTo>
                    <a:pt x="3712" y="13"/>
                    <a:pt x="3709" y="16"/>
                    <a:pt x="3704" y="16"/>
                  </a:cubicBezTo>
                  <a:lnTo>
                    <a:pt x="3656" y="16"/>
                  </a:lnTo>
                  <a:cubicBezTo>
                    <a:pt x="3652" y="16"/>
                    <a:pt x="3648" y="13"/>
                    <a:pt x="3648" y="8"/>
                  </a:cubicBezTo>
                  <a:cubicBezTo>
                    <a:pt x="3648" y="4"/>
                    <a:pt x="3652" y="0"/>
                    <a:pt x="3656" y="0"/>
                  </a:cubicBezTo>
                  <a:close/>
                  <a:moveTo>
                    <a:pt x="3752" y="0"/>
                  </a:moveTo>
                  <a:lnTo>
                    <a:pt x="3800" y="0"/>
                  </a:lnTo>
                  <a:cubicBezTo>
                    <a:pt x="3805" y="0"/>
                    <a:pt x="3808" y="4"/>
                    <a:pt x="3808" y="8"/>
                  </a:cubicBezTo>
                  <a:cubicBezTo>
                    <a:pt x="3808" y="13"/>
                    <a:pt x="3805" y="16"/>
                    <a:pt x="3800" y="16"/>
                  </a:cubicBezTo>
                  <a:lnTo>
                    <a:pt x="3752" y="16"/>
                  </a:lnTo>
                  <a:cubicBezTo>
                    <a:pt x="3748" y="16"/>
                    <a:pt x="3744" y="13"/>
                    <a:pt x="3744" y="8"/>
                  </a:cubicBezTo>
                  <a:cubicBezTo>
                    <a:pt x="3744" y="4"/>
                    <a:pt x="3748" y="0"/>
                    <a:pt x="3752" y="0"/>
                  </a:cubicBezTo>
                  <a:close/>
                  <a:moveTo>
                    <a:pt x="3848" y="0"/>
                  </a:moveTo>
                  <a:lnTo>
                    <a:pt x="3896" y="0"/>
                  </a:lnTo>
                  <a:cubicBezTo>
                    <a:pt x="3901" y="0"/>
                    <a:pt x="3904" y="4"/>
                    <a:pt x="3904" y="8"/>
                  </a:cubicBezTo>
                  <a:cubicBezTo>
                    <a:pt x="3904" y="13"/>
                    <a:pt x="3901" y="16"/>
                    <a:pt x="3896" y="16"/>
                  </a:cubicBezTo>
                  <a:lnTo>
                    <a:pt x="3848" y="16"/>
                  </a:lnTo>
                  <a:cubicBezTo>
                    <a:pt x="3844" y="16"/>
                    <a:pt x="3840" y="13"/>
                    <a:pt x="3840" y="8"/>
                  </a:cubicBezTo>
                  <a:cubicBezTo>
                    <a:pt x="3840" y="4"/>
                    <a:pt x="3844" y="0"/>
                    <a:pt x="3848" y="0"/>
                  </a:cubicBezTo>
                  <a:close/>
                  <a:moveTo>
                    <a:pt x="3944" y="0"/>
                  </a:moveTo>
                  <a:lnTo>
                    <a:pt x="3992" y="0"/>
                  </a:lnTo>
                  <a:cubicBezTo>
                    <a:pt x="3997" y="0"/>
                    <a:pt x="4000" y="4"/>
                    <a:pt x="4000" y="8"/>
                  </a:cubicBezTo>
                  <a:cubicBezTo>
                    <a:pt x="4000" y="13"/>
                    <a:pt x="3997" y="16"/>
                    <a:pt x="3992" y="16"/>
                  </a:cubicBezTo>
                  <a:lnTo>
                    <a:pt x="3944" y="16"/>
                  </a:lnTo>
                  <a:cubicBezTo>
                    <a:pt x="3940" y="16"/>
                    <a:pt x="3936" y="13"/>
                    <a:pt x="3936" y="8"/>
                  </a:cubicBezTo>
                  <a:cubicBezTo>
                    <a:pt x="3936" y="4"/>
                    <a:pt x="3940" y="0"/>
                    <a:pt x="3944" y="0"/>
                  </a:cubicBezTo>
                  <a:close/>
                  <a:moveTo>
                    <a:pt x="4040" y="0"/>
                  </a:moveTo>
                  <a:lnTo>
                    <a:pt x="4088" y="0"/>
                  </a:lnTo>
                  <a:cubicBezTo>
                    <a:pt x="4093" y="0"/>
                    <a:pt x="4096" y="4"/>
                    <a:pt x="4096" y="8"/>
                  </a:cubicBezTo>
                  <a:cubicBezTo>
                    <a:pt x="4096" y="13"/>
                    <a:pt x="4093" y="16"/>
                    <a:pt x="4088" y="16"/>
                  </a:cubicBezTo>
                  <a:lnTo>
                    <a:pt x="4040" y="16"/>
                  </a:lnTo>
                  <a:cubicBezTo>
                    <a:pt x="4036" y="16"/>
                    <a:pt x="4032" y="13"/>
                    <a:pt x="4032" y="8"/>
                  </a:cubicBezTo>
                  <a:cubicBezTo>
                    <a:pt x="4032" y="4"/>
                    <a:pt x="4036" y="0"/>
                    <a:pt x="4040" y="0"/>
                  </a:cubicBezTo>
                  <a:close/>
                  <a:moveTo>
                    <a:pt x="4136" y="0"/>
                  </a:moveTo>
                  <a:lnTo>
                    <a:pt x="4184" y="0"/>
                  </a:lnTo>
                  <a:cubicBezTo>
                    <a:pt x="4189" y="0"/>
                    <a:pt x="4192" y="4"/>
                    <a:pt x="4192" y="8"/>
                  </a:cubicBezTo>
                  <a:cubicBezTo>
                    <a:pt x="4192" y="13"/>
                    <a:pt x="4189" y="16"/>
                    <a:pt x="4184" y="16"/>
                  </a:cubicBezTo>
                  <a:lnTo>
                    <a:pt x="4136" y="16"/>
                  </a:lnTo>
                  <a:cubicBezTo>
                    <a:pt x="4132" y="16"/>
                    <a:pt x="4128" y="13"/>
                    <a:pt x="4128" y="8"/>
                  </a:cubicBezTo>
                  <a:cubicBezTo>
                    <a:pt x="4128" y="4"/>
                    <a:pt x="4132" y="0"/>
                    <a:pt x="4136" y="0"/>
                  </a:cubicBezTo>
                  <a:close/>
                  <a:moveTo>
                    <a:pt x="4232" y="0"/>
                  </a:moveTo>
                  <a:lnTo>
                    <a:pt x="4280" y="0"/>
                  </a:lnTo>
                  <a:cubicBezTo>
                    <a:pt x="4285" y="0"/>
                    <a:pt x="4288" y="4"/>
                    <a:pt x="4288" y="8"/>
                  </a:cubicBezTo>
                  <a:cubicBezTo>
                    <a:pt x="4288" y="13"/>
                    <a:pt x="4285" y="16"/>
                    <a:pt x="4280" y="16"/>
                  </a:cubicBezTo>
                  <a:lnTo>
                    <a:pt x="4232" y="16"/>
                  </a:lnTo>
                  <a:cubicBezTo>
                    <a:pt x="4228" y="16"/>
                    <a:pt x="4224" y="13"/>
                    <a:pt x="4224" y="8"/>
                  </a:cubicBezTo>
                  <a:cubicBezTo>
                    <a:pt x="4224" y="4"/>
                    <a:pt x="4228" y="0"/>
                    <a:pt x="4232" y="0"/>
                  </a:cubicBezTo>
                  <a:close/>
                  <a:moveTo>
                    <a:pt x="4328" y="0"/>
                  </a:moveTo>
                  <a:lnTo>
                    <a:pt x="4376" y="0"/>
                  </a:lnTo>
                  <a:cubicBezTo>
                    <a:pt x="4381" y="0"/>
                    <a:pt x="4384" y="4"/>
                    <a:pt x="4384" y="8"/>
                  </a:cubicBezTo>
                  <a:cubicBezTo>
                    <a:pt x="4384" y="13"/>
                    <a:pt x="4381" y="16"/>
                    <a:pt x="4376" y="16"/>
                  </a:cubicBezTo>
                  <a:lnTo>
                    <a:pt x="4328" y="16"/>
                  </a:lnTo>
                  <a:cubicBezTo>
                    <a:pt x="4324" y="16"/>
                    <a:pt x="4320" y="13"/>
                    <a:pt x="4320" y="8"/>
                  </a:cubicBezTo>
                  <a:cubicBezTo>
                    <a:pt x="4320" y="4"/>
                    <a:pt x="4324" y="0"/>
                    <a:pt x="4328" y="0"/>
                  </a:cubicBezTo>
                  <a:close/>
                  <a:moveTo>
                    <a:pt x="4424" y="0"/>
                  </a:moveTo>
                  <a:lnTo>
                    <a:pt x="4472" y="0"/>
                  </a:lnTo>
                  <a:cubicBezTo>
                    <a:pt x="4477" y="0"/>
                    <a:pt x="4480" y="4"/>
                    <a:pt x="4480" y="8"/>
                  </a:cubicBezTo>
                  <a:cubicBezTo>
                    <a:pt x="4480" y="13"/>
                    <a:pt x="4477" y="16"/>
                    <a:pt x="4472" y="16"/>
                  </a:cubicBezTo>
                  <a:lnTo>
                    <a:pt x="4424" y="16"/>
                  </a:lnTo>
                  <a:cubicBezTo>
                    <a:pt x="4420" y="16"/>
                    <a:pt x="4416" y="13"/>
                    <a:pt x="4416" y="8"/>
                  </a:cubicBezTo>
                  <a:cubicBezTo>
                    <a:pt x="4416" y="4"/>
                    <a:pt x="4420" y="0"/>
                    <a:pt x="4424" y="0"/>
                  </a:cubicBezTo>
                  <a:close/>
                  <a:moveTo>
                    <a:pt x="4520" y="0"/>
                  </a:moveTo>
                  <a:lnTo>
                    <a:pt x="4568" y="0"/>
                  </a:lnTo>
                  <a:cubicBezTo>
                    <a:pt x="4573" y="0"/>
                    <a:pt x="4576" y="4"/>
                    <a:pt x="4576" y="8"/>
                  </a:cubicBezTo>
                  <a:cubicBezTo>
                    <a:pt x="4576" y="13"/>
                    <a:pt x="4573" y="16"/>
                    <a:pt x="4568" y="16"/>
                  </a:cubicBezTo>
                  <a:lnTo>
                    <a:pt x="4520" y="16"/>
                  </a:lnTo>
                  <a:cubicBezTo>
                    <a:pt x="4516" y="16"/>
                    <a:pt x="4512" y="13"/>
                    <a:pt x="4512" y="8"/>
                  </a:cubicBezTo>
                  <a:cubicBezTo>
                    <a:pt x="4512" y="4"/>
                    <a:pt x="4516" y="0"/>
                    <a:pt x="4520" y="0"/>
                  </a:cubicBezTo>
                  <a:close/>
                  <a:moveTo>
                    <a:pt x="4616" y="0"/>
                  </a:moveTo>
                  <a:lnTo>
                    <a:pt x="4664" y="0"/>
                  </a:lnTo>
                  <a:cubicBezTo>
                    <a:pt x="4669" y="0"/>
                    <a:pt x="4672" y="4"/>
                    <a:pt x="4672" y="8"/>
                  </a:cubicBezTo>
                  <a:cubicBezTo>
                    <a:pt x="4672" y="13"/>
                    <a:pt x="4669" y="16"/>
                    <a:pt x="4664" y="16"/>
                  </a:cubicBezTo>
                  <a:lnTo>
                    <a:pt x="4616" y="16"/>
                  </a:lnTo>
                  <a:cubicBezTo>
                    <a:pt x="4612" y="16"/>
                    <a:pt x="4608" y="13"/>
                    <a:pt x="4608" y="8"/>
                  </a:cubicBezTo>
                  <a:cubicBezTo>
                    <a:pt x="4608" y="4"/>
                    <a:pt x="4612" y="0"/>
                    <a:pt x="4616" y="0"/>
                  </a:cubicBezTo>
                  <a:close/>
                  <a:moveTo>
                    <a:pt x="4712" y="0"/>
                  </a:moveTo>
                  <a:lnTo>
                    <a:pt x="4760" y="0"/>
                  </a:lnTo>
                  <a:cubicBezTo>
                    <a:pt x="4765" y="0"/>
                    <a:pt x="4768" y="4"/>
                    <a:pt x="4768" y="8"/>
                  </a:cubicBezTo>
                  <a:cubicBezTo>
                    <a:pt x="4768" y="13"/>
                    <a:pt x="4765" y="16"/>
                    <a:pt x="4760" y="16"/>
                  </a:cubicBezTo>
                  <a:lnTo>
                    <a:pt x="4712" y="16"/>
                  </a:lnTo>
                  <a:cubicBezTo>
                    <a:pt x="4708" y="16"/>
                    <a:pt x="4704" y="13"/>
                    <a:pt x="4704" y="8"/>
                  </a:cubicBezTo>
                  <a:cubicBezTo>
                    <a:pt x="4704" y="4"/>
                    <a:pt x="4708" y="0"/>
                    <a:pt x="4712" y="0"/>
                  </a:cubicBezTo>
                  <a:close/>
                  <a:moveTo>
                    <a:pt x="4808" y="0"/>
                  </a:moveTo>
                  <a:lnTo>
                    <a:pt x="4856" y="0"/>
                  </a:lnTo>
                  <a:cubicBezTo>
                    <a:pt x="4861" y="0"/>
                    <a:pt x="4864" y="4"/>
                    <a:pt x="4864" y="8"/>
                  </a:cubicBezTo>
                  <a:cubicBezTo>
                    <a:pt x="4864" y="13"/>
                    <a:pt x="4861" y="16"/>
                    <a:pt x="4856" y="16"/>
                  </a:cubicBezTo>
                  <a:lnTo>
                    <a:pt x="4808" y="16"/>
                  </a:lnTo>
                  <a:cubicBezTo>
                    <a:pt x="4804" y="16"/>
                    <a:pt x="4800" y="13"/>
                    <a:pt x="4800" y="8"/>
                  </a:cubicBezTo>
                  <a:cubicBezTo>
                    <a:pt x="4800" y="4"/>
                    <a:pt x="4804" y="0"/>
                    <a:pt x="4808" y="0"/>
                  </a:cubicBezTo>
                  <a:close/>
                  <a:moveTo>
                    <a:pt x="4904" y="0"/>
                  </a:moveTo>
                  <a:lnTo>
                    <a:pt x="4952" y="0"/>
                  </a:lnTo>
                  <a:cubicBezTo>
                    <a:pt x="4957" y="0"/>
                    <a:pt x="4960" y="4"/>
                    <a:pt x="4960" y="8"/>
                  </a:cubicBezTo>
                  <a:cubicBezTo>
                    <a:pt x="4960" y="13"/>
                    <a:pt x="4957" y="16"/>
                    <a:pt x="4952" y="16"/>
                  </a:cubicBezTo>
                  <a:lnTo>
                    <a:pt x="4904" y="16"/>
                  </a:lnTo>
                  <a:cubicBezTo>
                    <a:pt x="4900" y="16"/>
                    <a:pt x="4896" y="13"/>
                    <a:pt x="4896" y="8"/>
                  </a:cubicBezTo>
                  <a:cubicBezTo>
                    <a:pt x="4896" y="4"/>
                    <a:pt x="4900" y="0"/>
                    <a:pt x="4904" y="0"/>
                  </a:cubicBezTo>
                  <a:close/>
                  <a:moveTo>
                    <a:pt x="5000" y="0"/>
                  </a:moveTo>
                  <a:lnTo>
                    <a:pt x="5048" y="0"/>
                  </a:lnTo>
                  <a:cubicBezTo>
                    <a:pt x="5053" y="0"/>
                    <a:pt x="5056" y="4"/>
                    <a:pt x="5056" y="8"/>
                  </a:cubicBezTo>
                  <a:cubicBezTo>
                    <a:pt x="5056" y="13"/>
                    <a:pt x="5053" y="16"/>
                    <a:pt x="5048" y="16"/>
                  </a:cubicBezTo>
                  <a:lnTo>
                    <a:pt x="5000" y="16"/>
                  </a:lnTo>
                  <a:cubicBezTo>
                    <a:pt x="4996" y="16"/>
                    <a:pt x="4992" y="13"/>
                    <a:pt x="4992" y="8"/>
                  </a:cubicBezTo>
                  <a:cubicBezTo>
                    <a:pt x="4992" y="4"/>
                    <a:pt x="4996" y="0"/>
                    <a:pt x="5000" y="0"/>
                  </a:cubicBezTo>
                  <a:close/>
                  <a:moveTo>
                    <a:pt x="5096" y="0"/>
                  </a:moveTo>
                  <a:lnTo>
                    <a:pt x="5144" y="0"/>
                  </a:lnTo>
                  <a:cubicBezTo>
                    <a:pt x="5149" y="0"/>
                    <a:pt x="5152" y="4"/>
                    <a:pt x="5152" y="8"/>
                  </a:cubicBezTo>
                  <a:cubicBezTo>
                    <a:pt x="5152" y="13"/>
                    <a:pt x="5149" y="16"/>
                    <a:pt x="5144" y="16"/>
                  </a:cubicBezTo>
                  <a:lnTo>
                    <a:pt x="5096" y="16"/>
                  </a:lnTo>
                  <a:cubicBezTo>
                    <a:pt x="5092" y="16"/>
                    <a:pt x="5088" y="13"/>
                    <a:pt x="5088" y="8"/>
                  </a:cubicBezTo>
                  <a:cubicBezTo>
                    <a:pt x="5088" y="4"/>
                    <a:pt x="5092" y="0"/>
                    <a:pt x="5096" y="0"/>
                  </a:cubicBezTo>
                  <a:close/>
                  <a:moveTo>
                    <a:pt x="5192" y="0"/>
                  </a:moveTo>
                  <a:lnTo>
                    <a:pt x="5240" y="0"/>
                  </a:lnTo>
                  <a:cubicBezTo>
                    <a:pt x="5245" y="0"/>
                    <a:pt x="5248" y="4"/>
                    <a:pt x="5248" y="8"/>
                  </a:cubicBezTo>
                  <a:cubicBezTo>
                    <a:pt x="5248" y="13"/>
                    <a:pt x="5245" y="16"/>
                    <a:pt x="5240" y="16"/>
                  </a:cubicBezTo>
                  <a:lnTo>
                    <a:pt x="5192" y="16"/>
                  </a:lnTo>
                  <a:cubicBezTo>
                    <a:pt x="5188" y="16"/>
                    <a:pt x="5184" y="13"/>
                    <a:pt x="5184" y="8"/>
                  </a:cubicBezTo>
                  <a:cubicBezTo>
                    <a:pt x="5184" y="4"/>
                    <a:pt x="5188" y="0"/>
                    <a:pt x="5192" y="0"/>
                  </a:cubicBezTo>
                  <a:close/>
                  <a:moveTo>
                    <a:pt x="5288" y="0"/>
                  </a:moveTo>
                  <a:lnTo>
                    <a:pt x="5336" y="0"/>
                  </a:lnTo>
                  <a:cubicBezTo>
                    <a:pt x="5341" y="0"/>
                    <a:pt x="5344" y="4"/>
                    <a:pt x="5344" y="8"/>
                  </a:cubicBezTo>
                  <a:cubicBezTo>
                    <a:pt x="5344" y="13"/>
                    <a:pt x="5341" y="16"/>
                    <a:pt x="5336" y="16"/>
                  </a:cubicBezTo>
                  <a:lnTo>
                    <a:pt x="5288" y="16"/>
                  </a:lnTo>
                  <a:cubicBezTo>
                    <a:pt x="5284" y="16"/>
                    <a:pt x="5280" y="13"/>
                    <a:pt x="5280" y="8"/>
                  </a:cubicBezTo>
                  <a:cubicBezTo>
                    <a:pt x="5280" y="4"/>
                    <a:pt x="5284" y="0"/>
                    <a:pt x="5288" y="0"/>
                  </a:cubicBezTo>
                  <a:close/>
                  <a:moveTo>
                    <a:pt x="5384" y="0"/>
                  </a:moveTo>
                  <a:lnTo>
                    <a:pt x="5432" y="0"/>
                  </a:lnTo>
                  <a:cubicBezTo>
                    <a:pt x="5437" y="0"/>
                    <a:pt x="5440" y="4"/>
                    <a:pt x="5440" y="8"/>
                  </a:cubicBezTo>
                  <a:cubicBezTo>
                    <a:pt x="5440" y="13"/>
                    <a:pt x="5437" y="16"/>
                    <a:pt x="5432" y="16"/>
                  </a:cubicBezTo>
                  <a:lnTo>
                    <a:pt x="5384" y="16"/>
                  </a:lnTo>
                  <a:cubicBezTo>
                    <a:pt x="5380" y="16"/>
                    <a:pt x="5376" y="13"/>
                    <a:pt x="5376" y="8"/>
                  </a:cubicBezTo>
                  <a:cubicBezTo>
                    <a:pt x="5376" y="4"/>
                    <a:pt x="5380" y="0"/>
                    <a:pt x="5384" y="0"/>
                  </a:cubicBezTo>
                  <a:close/>
                  <a:moveTo>
                    <a:pt x="5480" y="0"/>
                  </a:moveTo>
                  <a:lnTo>
                    <a:pt x="5528" y="0"/>
                  </a:lnTo>
                  <a:cubicBezTo>
                    <a:pt x="5533" y="0"/>
                    <a:pt x="5536" y="4"/>
                    <a:pt x="5536" y="8"/>
                  </a:cubicBezTo>
                  <a:cubicBezTo>
                    <a:pt x="5536" y="13"/>
                    <a:pt x="5533" y="16"/>
                    <a:pt x="5528" y="16"/>
                  </a:cubicBezTo>
                  <a:lnTo>
                    <a:pt x="5480" y="16"/>
                  </a:lnTo>
                  <a:cubicBezTo>
                    <a:pt x="5476" y="16"/>
                    <a:pt x="5472" y="13"/>
                    <a:pt x="5472" y="8"/>
                  </a:cubicBezTo>
                  <a:cubicBezTo>
                    <a:pt x="5472" y="4"/>
                    <a:pt x="5476" y="0"/>
                    <a:pt x="5480" y="0"/>
                  </a:cubicBezTo>
                  <a:close/>
                  <a:moveTo>
                    <a:pt x="5576" y="0"/>
                  </a:moveTo>
                  <a:lnTo>
                    <a:pt x="5624" y="0"/>
                  </a:lnTo>
                  <a:cubicBezTo>
                    <a:pt x="5629" y="0"/>
                    <a:pt x="5632" y="4"/>
                    <a:pt x="5632" y="8"/>
                  </a:cubicBezTo>
                  <a:cubicBezTo>
                    <a:pt x="5632" y="13"/>
                    <a:pt x="5629" y="16"/>
                    <a:pt x="5624" y="16"/>
                  </a:cubicBezTo>
                  <a:lnTo>
                    <a:pt x="5576" y="16"/>
                  </a:lnTo>
                  <a:cubicBezTo>
                    <a:pt x="5572" y="16"/>
                    <a:pt x="5568" y="13"/>
                    <a:pt x="5568" y="8"/>
                  </a:cubicBezTo>
                  <a:cubicBezTo>
                    <a:pt x="5568" y="4"/>
                    <a:pt x="5572" y="0"/>
                    <a:pt x="5576" y="0"/>
                  </a:cubicBezTo>
                  <a:close/>
                  <a:moveTo>
                    <a:pt x="5672" y="0"/>
                  </a:moveTo>
                  <a:lnTo>
                    <a:pt x="5720" y="0"/>
                  </a:lnTo>
                  <a:cubicBezTo>
                    <a:pt x="5725" y="0"/>
                    <a:pt x="5728" y="4"/>
                    <a:pt x="5728" y="8"/>
                  </a:cubicBezTo>
                  <a:cubicBezTo>
                    <a:pt x="5728" y="13"/>
                    <a:pt x="5725" y="16"/>
                    <a:pt x="5720" y="16"/>
                  </a:cubicBezTo>
                  <a:lnTo>
                    <a:pt x="5672" y="16"/>
                  </a:lnTo>
                  <a:cubicBezTo>
                    <a:pt x="5668" y="16"/>
                    <a:pt x="5664" y="13"/>
                    <a:pt x="5664" y="8"/>
                  </a:cubicBezTo>
                  <a:cubicBezTo>
                    <a:pt x="5664" y="4"/>
                    <a:pt x="5668" y="0"/>
                    <a:pt x="5672" y="0"/>
                  </a:cubicBezTo>
                  <a:close/>
                  <a:moveTo>
                    <a:pt x="5768" y="0"/>
                  </a:moveTo>
                  <a:lnTo>
                    <a:pt x="5816" y="0"/>
                  </a:lnTo>
                  <a:cubicBezTo>
                    <a:pt x="5821" y="0"/>
                    <a:pt x="5824" y="4"/>
                    <a:pt x="5824" y="8"/>
                  </a:cubicBezTo>
                  <a:cubicBezTo>
                    <a:pt x="5824" y="13"/>
                    <a:pt x="5821" y="16"/>
                    <a:pt x="5816" y="16"/>
                  </a:cubicBezTo>
                  <a:lnTo>
                    <a:pt x="5768" y="16"/>
                  </a:lnTo>
                  <a:cubicBezTo>
                    <a:pt x="5764" y="16"/>
                    <a:pt x="5760" y="13"/>
                    <a:pt x="5760" y="8"/>
                  </a:cubicBezTo>
                  <a:cubicBezTo>
                    <a:pt x="5760" y="4"/>
                    <a:pt x="5764" y="0"/>
                    <a:pt x="5768" y="0"/>
                  </a:cubicBezTo>
                  <a:close/>
                  <a:moveTo>
                    <a:pt x="5864" y="0"/>
                  </a:moveTo>
                  <a:lnTo>
                    <a:pt x="5912" y="0"/>
                  </a:lnTo>
                  <a:cubicBezTo>
                    <a:pt x="5917" y="0"/>
                    <a:pt x="5920" y="4"/>
                    <a:pt x="5920" y="8"/>
                  </a:cubicBezTo>
                  <a:cubicBezTo>
                    <a:pt x="5920" y="13"/>
                    <a:pt x="5917" y="16"/>
                    <a:pt x="5912" y="16"/>
                  </a:cubicBezTo>
                  <a:lnTo>
                    <a:pt x="5864" y="16"/>
                  </a:lnTo>
                  <a:cubicBezTo>
                    <a:pt x="5860" y="16"/>
                    <a:pt x="5856" y="13"/>
                    <a:pt x="5856" y="8"/>
                  </a:cubicBezTo>
                  <a:cubicBezTo>
                    <a:pt x="5856" y="4"/>
                    <a:pt x="5860" y="0"/>
                    <a:pt x="5864" y="0"/>
                  </a:cubicBezTo>
                  <a:close/>
                  <a:moveTo>
                    <a:pt x="5960" y="0"/>
                  </a:moveTo>
                  <a:lnTo>
                    <a:pt x="6008" y="0"/>
                  </a:lnTo>
                  <a:cubicBezTo>
                    <a:pt x="6013" y="0"/>
                    <a:pt x="6016" y="4"/>
                    <a:pt x="6016" y="8"/>
                  </a:cubicBezTo>
                  <a:cubicBezTo>
                    <a:pt x="6016" y="13"/>
                    <a:pt x="6013" y="16"/>
                    <a:pt x="6008" y="16"/>
                  </a:cubicBezTo>
                  <a:lnTo>
                    <a:pt x="5960" y="16"/>
                  </a:lnTo>
                  <a:cubicBezTo>
                    <a:pt x="5956" y="16"/>
                    <a:pt x="5952" y="13"/>
                    <a:pt x="5952" y="8"/>
                  </a:cubicBezTo>
                  <a:cubicBezTo>
                    <a:pt x="5952" y="4"/>
                    <a:pt x="5956" y="0"/>
                    <a:pt x="5960" y="0"/>
                  </a:cubicBezTo>
                  <a:close/>
                  <a:moveTo>
                    <a:pt x="6056" y="0"/>
                  </a:moveTo>
                  <a:lnTo>
                    <a:pt x="6104" y="0"/>
                  </a:lnTo>
                  <a:cubicBezTo>
                    <a:pt x="6109" y="0"/>
                    <a:pt x="6112" y="4"/>
                    <a:pt x="6112" y="8"/>
                  </a:cubicBezTo>
                  <a:cubicBezTo>
                    <a:pt x="6112" y="13"/>
                    <a:pt x="6109" y="16"/>
                    <a:pt x="6104" y="16"/>
                  </a:cubicBezTo>
                  <a:lnTo>
                    <a:pt x="6056" y="16"/>
                  </a:lnTo>
                  <a:cubicBezTo>
                    <a:pt x="6052" y="16"/>
                    <a:pt x="6048" y="13"/>
                    <a:pt x="6048" y="8"/>
                  </a:cubicBezTo>
                  <a:cubicBezTo>
                    <a:pt x="6048" y="4"/>
                    <a:pt x="6052" y="0"/>
                    <a:pt x="6056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Freeform 23"/>
            <p:cNvSpPr>
              <a:spLocks noEditPoints="1"/>
            </p:cNvSpPr>
            <p:nvPr/>
          </p:nvSpPr>
          <p:spPr bwMode="auto">
            <a:xfrm>
              <a:off x="3389" y="1823"/>
              <a:ext cx="2543" cy="12"/>
            </a:xfrm>
            <a:custGeom>
              <a:avLst/>
              <a:gdLst/>
              <a:ahLst/>
              <a:cxnLst>
                <a:cxn ang="0">
                  <a:pos x="56" y="16"/>
                </a:cxn>
                <a:cxn ang="0">
                  <a:pos x="104" y="0"/>
                </a:cxn>
                <a:cxn ang="0">
                  <a:pos x="104" y="16"/>
                </a:cxn>
                <a:cxn ang="0">
                  <a:pos x="248" y="0"/>
                </a:cxn>
                <a:cxn ang="0">
                  <a:pos x="192" y="8"/>
                </a:cxn>
                <a:cxn ang="0">
                  <a:pos x="352" y="8"/>
                </a:cxn>
                <a:cxn ang="0">
                  <a:pos x="296" y="0"/>
                </a:cxn>
                <a:cxn ang="0">
                  <a:pos x="440" y="16"/>
                </a:cxn>
                <a:cxn ang="0">
                  <a:pos x="488" y="0"/>
                </a:cxn>
                <a:cxn ang="0">
                  <a:pos x="488" y="16"/>
                </a:cxn>
                <a:cxn ang="0">
                  <a:pos x="632" y="0"/>
                </a:cxn>
                <a:cxn ang="0">
                  <a:pos x="576" y="8"/>
                </a:cxn>
                <a:cxn ang="0">
                  <a:pos x="736" y="8"/>
                </a:cxn>
                <a:cxn ang="0">
                  <a:pos x="680" y="0"/>
                </a:cxn>
                <a:cxn ang="0">
                  <a:pos x="824" y="16"/>
                </a:cxn>
                <a:cxn ang="0">
                  <a:pos x="872" y="0"/>
                </a:cxn>
                <a:cxn ang="0">
                  <a:pos x="872" y="16"/>
                </a:cxn>
                <a:cxn ang="0">
                  <a:pos x="1016" y="0"/>
                </a:cxn>
                <a:cxn ang="0">
                  <a:pos x="960" y="8"/>
                </a:cxn>
                <a:cxn ang="0">
                  <a:pos x="1120" y="8"/>
                </a:cxn>
                <a:cxn ang="0">
                  <a:pos x="1064" y="0"/>
                </a:cxn>
                <a:cxn ang="0">
                  <a:pos x="1208" y="16"/>
                </a:cxn>
                <a:cxn ang="0">
                  <a:pos x="1256" y="0"/>
                </a:cxn>
                <a:cxn ang="0">
                  <a:pos x="1256" y="16"/>
                </a:cxn>
                <a:cxn ang="0">
                  <a:pos x="1400" y="0"/>
                </a:cxn>
                <a:cxn ang="0">
                  <a:pos x="1344" y="8"/>
                </a:cxn>
                <a:cxn ang="0">
                  <a:pos x="1504" y="8"/>
                </a:cxn>
                <a:cxn ang="0">
                  <a:pos x="1448" y="0"/>
                </a:cxn>
                <a:cxn ang="0">
                  <a:pos x="1592" y="16"/>
                </a:cxn>
                <a:cxn ang="0">
                  <a:pos x="1640" y="0"/>
                </a:cxn>
                <a:cxn ang="0">
                  <a:pos x="1640" y="16"/>
                </a:cxn>
                <a:cxn ang="0">
                  <a:pos x="1784" y="0"/>
                </a:cxn>
                <a:cxn ang="0">
                  <a:pos x="1728" y="8"/>
                </a:cxn>
                <a:cxn ang="0">
                  <a:pos x="1888" y="8"/>
                </a:cxn>
                <a:cxn ang="0">
                  <a:pos x="1832" y="0"/>
                </a:cxn>
                <a:cxn ang="0">
                  <a:pos x="1976" y="16"/>
                </a:cxn>
                <a:cxn ang="0">
                  <a:pos x="2024" y="0"/>
                </a:cxn>
                <a:cxn ang="0">
                  <a:pos x="2024" y="16"/>
                </a:cxn>
                <a:cxn ang="0">
                  <a:pos x="2168" y="0"/>
                </a:cxn>
                <a:cxn ang="0">
                  <a:pos x="2112" y="8"/>
                </a:cxn>
                <a:cxn ang="0">
                  <a:pos x="2272" y="8"/>
                </a:cxn>
                <a:cxn ang="0">
                  <a:pos x="2216" y="0"/>
                </a:cxn>
                <a:cxn ang="0">
                  <a:pos x="2360" y="16"/>
                </a:cxn>
                <a:cxn ang="0">
                  <a:pos x="2408" y="0"/>
                </a:cxn>
                <a:cxn ang="0">
                  <a:pos x="2408" y="16"/>
                </a:cxn>
                <a:cxn ang="0">
                  <a:pos x="2552" y="0"/>
                </a:cxn>
                <a:cxn ang="0">
                  <a:pos x="2496" y="8"/>
                </a:cxn>
                <a:cxn ang="0">
                  <a:pos x="2656" y="8"/>
                </a:cxn>
                <a:cxn ang="0">
                  <a:pos x="2600" y="0"/>
                </a:cxn>
                <a:cxn ang="0">
                  <a:pos x="2744" y="16"/>
                </a:cxn>
                <a:cxn ang="0">
                  <a:pos x="2792" y="0"/>
                </a:cxn>
                <a:cxn ang="0">
                  <a:pos x="2792" y="16"/>
                </a:cxn>
                <a:cxn ang="0">
                  <a:pos x="2936" y="0"/>
                </a:cxn>
                <a:cxn ang="0">
                  <a:pos x="2880" y="8"/>
                </a:cxn>
                <a:cxn ang="0">
                  <a:pos x="3040" y="8"/>
                </a:cxn>
                <a:cxn ang="0">
                  <a:pos x="2984" y="0"/>
                </a:cxn>
                <a:cxn ang="0">
                  <a:pos x="3128" y="16"/>
                </a:cxn>
                <a:cxn ang="0">
                  <a:pos x="3176" y="0"/>
                </a:cxn>
                <a:cxn ang="0">
                  <a:pos x="3176" y="16"/>
                </a:cxn>
                <a:cxn ang="0">
                  <a:pos x="3320" y="0"/>
                </a:cxn>
                <a:cxn ang="0">
                  <a:pos x="3264" y="8"/>
                </a:cxn>
                <a:cxn ang="0">
                  <a:pos x="3424" y="8"/>
                </a:cxn>
                <a:cxn ang="0">
                  <a:pos x="3368" y="0"/>
                </a:cxn>
              </a:cxnLst>
              <a:rect l="0" t="0" r="r" b="b"/>
              <a:pathLst>
                <a:path w="3424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4705" y="408"/>
              <a:ext cx="107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 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4848" y="408"/>
              <a:ext cx="27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4705" y="1586"/>
              <a:ext cx="71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4764" y="1605"/>
              <a:ext cx="199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20 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4978" y="1605"/>
              <a:ext cx="27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4705" y="1972"/>
              <a:ext cx="71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4764" y="2013"/>
              <a:ext cx="199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28 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978" y="2013"/>
              <a:ext cx="27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4694" y="3297"/>
              <a:ext cx="105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4764" y="3297"/>
              <a:ext cx="199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40 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4978" y="3297"/>
              <a:ext cx="27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5177" y="4019"/>
              <a:ext cx="608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dirty="0">
                  <a:solidFill>
                    <a:srgbClr val="000000"/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15</a:t>
              </a: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9.5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5916" y="4013"/>
              <a:ext cx="533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dirty="0">
                  <a:solidFill>
                    <a:srgbClr val="000000"/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16</a:t>
              </a: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0.5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6867" y="4020"/>
              <a:ext cx="356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dirty="0">
                  <a:solidFill>
                    <a:srgbClr val="000000"/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32</a:t>
              </a: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8008" y="4020"/>
              <a:ext cx="356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dirty="0">
                  <a:solidFill>
                    <a:srgbClr val="000000"/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48</a:t>
              </a: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3635" y="4020"/>
              <a:ext cx="83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3683" y="4019"/>
              <a:ext cx="533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dirty="0">
                  <a:solidFill>
                    <a:srgbClr val="000000"/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15</a:t>
              </a: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9.5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2887" y="4020"/>
              <a:ext cx="71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2958" y="4019"/>
              <a:ext cx="533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160.5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2281" y="4020"/>
              <a:ext cx="71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2341" y="4020"/>
              <a:ext cx="356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dirty="0">
                  <a:solidFill>
                    <a:srgbClr val="000000"/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32</a:t>
              </a: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1141" y="4020"/>
              <a:ext cx="71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1200" y="4020"/>
              <a:ext cx="356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480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8219" y="3592"/>
              <a:ext cx="354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Freq</a:t>
              </a: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 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8668" y="3592"/>
              <a:ext cx="6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[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8730" y="3592"/>
              <a:ext cx="354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MHz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9199" y="3592"/>
              <a:ext cx="94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]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2" name="Line 175"/>
            <p:cNvCxnSpPr/>
            <p:nvPr/>
          </p:nvCxnSpPr>
          <p:spPr bwMode="auto">
            <a:xfrm>
              <a:off x="5676" y="687"/>
              <a:ext cx="285" cy="1142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3" name="Line 174"/>
            <p:cNvCxnSpPr/>
            <p:nvPr/>
          </p:nvCxnSpPr>
          <p:spPr bwMode="auto">
            <a:xfrm>
              <a:off x="5961" y="1829"/>
              <a:ext cx="998" cy="428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4" name="Line 173"/>
            <p:cNvCxnSpPr/>
            <p:nvPr/>
          </p:nvCxnSpPr>
          <p:spPr bwMode="auto">
            <a:xfrm>
              <a:off x="6959" y="2257"/>
              <a:ext cx="1141" cy="1285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55" name="Freeform 54"/>
            <p:cNvSpPr>
              <a:spLocks noEditPoints="1"/>
            </p:cNvSpPr>
            <p:nvPr/>
          </p:nvSpPr>
          <p:spPr bwMode="auto">
            <a:xfrm>
              <a:off x="1251" y="3572"/>
              <a:ext cx="11" cy="405"/>
            </a:xfrm>
            <a:custGeom>
              <a:avLst/>
              <a:gdLst/>
              <a:ahLst/>
              <a:cxnLst>
                <a:cxn ang="0">
                  <a:pos x="0" y="536"/>
                </a:cxn>
                <a:cxn ang="0">
                  <a:pos x="0" y="488"/>
                </a:cxn>
                <a:cxn ang="0">
                  <a:pos x="8" y="480"/>
                </a:cxn>
                <a:cxn ang="0">
                  <a:pos x="16" y="488"/>
                </a:cxn>
                <a:cxn ang="0">
                  <a:pos x="16" y="536"/>
                </a:cxn>
                <a:cxn ang="0">
                  <a:pos x="8" y="544"/>
                </a:cxn>
                <a:cxn ang="0">
                  <a:pos x="0" y="536"/>
                </a:cxn>
                <a:cxn ang="0">
                  <a:pos x="0" y="440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440"/>
                </a:cxn>
                <a:cxn ang="0">
                  <a:pos x="8" y="448"/>
                </a:cxn>
                <a:cxn ang="0">
                  <a:pos x="0" y="440"/>
                </a:cxn>
                <a:cxn ang="0">
                  <a:pos x="0" y="344"/>
                </a:cxn>
                <a:cxn ang="0">
                  <a:pos x="0" y="296"/>
                </a:cxn>
                <a:cxn ang="0">
                  <a:pos x="8" y="288"/>
                </a:cxn>
                <a:cxn ang="0">
                  <a:pos x="16" y="296"/>
                </a:cxn>
                <a:cxn ang="0">
                  <a:pos x="16" y="344"/>
                </a:cxn>
                <a:cxn ang="0">
                  <a:pos x="8" y="352"/>
                </a:cxn>
                <a:cxn ang="0">
                  <a:pos x="0" y="344"/>
                </a:cxn>
                <a:cxn ang="0">
                  <a:pos x="0" y="248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248"/>
                </a:cxn>
                <a:cxn ang="0">
                  <a:pos x="8" y="256"/>
                </a:cxn>
                <a:cxn ang="0">
                  <a:pos x="0" y="248"/>
                </a:cxn>
                <a:cxn ang="0">
                  <a:pos x="0" y="152"/>
                </a:cxn>
                <a:cxn ang="0">
                  <a:pos x="0" y="104"/>
                </a:cxn>
                <a:cxn ang="0">
                  <a:pos x="8" y="96"/>
                </a:cxn>
                <a:cxn ang="0">
                  <a:pos x="16" y="104"/>
                </a:cxn>
                <a:cxn ang="0">
                  <a:pos x="16" y="152"/>
                </a:cxn>
                <a:cxn ang="0">
                  <a:pos x="8" y="160"/>
                </a:cxn>
                <a:cxn ang="0">
                  <a:pos x="0" y="152"/>
                </a:cxn>
                <a:cxn ang="0">
                  <a:pos x="0" y="5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56"/>
                </a:cxn>
                <a:cxn ang="0">
                  <a:pos x="8" y="64"/>
                </a:cxn>
                <a:cxn ang="0">
                  <a:pos x="0" y="56"/>
                </a:cxn>
              </a:cxnLst>
              <a:rect l="0" t="0" r="r" b="b"/>
              <a:pathLst>
                <a:path w="16" h="544"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5"/>
            <p:cNvSpPr>
              <a:spLocks noEditPoints="1"/>
            </p:cNvSpPr>
            <p:nvPr/>
          </p:nvSpPr>
          <p:spPr bwMode="auto">
            <a:xfrm>
              <a:off x="5670" y="717"/>
              <a:ext cx="12" cy="3260"/>
            </a:xfrm>
            <a:custGeom>
              <a:avLst/>
              <a:gdLst/>
              <a:ahLst/>
              <a:cxnLst>
                <a:cxn ang="0">
                  <a:pos x="8" y="4384"/>
                </a:cxn>
                <a:cxn ang="0">
                  <a:pos x="16" y="4280"/>
                </a:cxn>
                <a:cxn ang="0">
                  <a:pos x="16" y="4136"/>
                </a:cxn>
                <a:cxn ang="0">
                  <a:pos x="8" y="4032"/>
                </a:cxn>
                <a:cxn ang="0">
                  <a:pos x="0" y="3944"/>
                </a:cxn>
                <a:cxn ang="0">
                  <a:pos x="0" y="3896"/>
                </a:cxn>
                <a:cxn ang="0">
                  <a:pos x="0" y="3896"/>
                </a:cxn>
                <a:cxn ang="0">
                  <a:pos x="8" y="3808"/>
                </a:cxn>
                <a:cxn ang="0">
                  <a:pos x="16" y="3704"/>
                </a:cxn>
                <a:cxn ang="0">
                  <a:pos x="16" y="3560"/>
                </a:cxn>
                <a:cxn ang="0">
                  <a:pos x="8" y="3456"/>
                </a:cxn>
                <a:cxn ang="0">
                  <a:pos x="0" y="3368"/>
                </a:cxn>
                <a:cxn ang="0">
                  <a:pos x="0" y="3320"/>
                </a:cxn>
                <a:cxn ang="0">
                  <a:pos x="0" y="3320"/>
                </a:cxn>
                <a:cxn ang="0">
                  <a:pos x="8" y="3232"/>
                </a:cxn>
                <a:cxn ang="0">
                  <a:pos x="16" y="3128"/>
                </a:cxn>
                <a:cxn ang="0">
                  <a:pos x="16" y="2984"/>
                </a:cxn>
                <a:cxn ang="0">
                  <a:pos x="8" y="2880"/>
                </a:cxn>
                <a:cxn ang="0">
                  <a:pos x="0" y="2792"/>
                </a:cxn>
                <a:cxn ang="0">
                  <a:pos x="0" y="2744"/>
                </a:cxn>
                <a:cxn ang="0">
                  <a:pos x="0" y="2744"/>
                </a:cxn>
                <a:cxn ang="0">
                  <a:pos x="8" y="2656"/>
                </a:cxn>
                <a:cxn ang="0">
                  <a:pos x="16" y="2552"/>
                </a:cxn>
                <a:cxn ang="0">
                  <a:pos x="16" y="2408"/>
                </a:cxn>
                <a:cxn ang="0">
                  <a:pos x="8" y="2304"/>
                </a:cxn>
                <a:cxn ang="0">
                  <a:pos x="0" y="2216"/>
                </a:cxn>
                <a:cxn ang="0">
                  <a:pos x="0" y="2168"/>
                </a:cxn>
                <a:cxn ang="0">
                  <a:pos x="0" y="2168"/>
                </a:cxn>
                <a:cxn ang="0">
                  <a:pos x="8" y="2080"/>
                </a:cxn>
                <a:cxn ang="0">
                  <a:pos x="16" y="1976"/>
                </a:cxn>
                <a:cxn ang="0">
                  <a:pos x="16" y="1832"/>
                </a:cxn>
                <a:cxn ang="0">
                  <a:pos x="8" y="1728"/>
                </a:cxn>
                <a:cxn ang="0">
                  <a:pos x="0" y="1640"/>
                </a:cxn>
                <a:cxn ang="0">
                  <a:pos x="0" y="1592"/>
                </a:cxn>
                <a:cxn ang="0">
                  <a:pos x="0" y="1592"/>
                </a:cxn>
                <a:cxn ang="0">
                  <a:pos x="8" y="1504"/>
                </a:cxn>
                <a:cxn ang="0">
                  <a:pos x="16" y="1400"/>
                </a:cxn>
                <a:cxn ang="0">
                  <a:pos x="16" y="1256"/>
                </a:cxn>
                <a:cxn ang="0">
                  <a:pos x="8" y="1152"/>
                </a:cxn>
                <a:cxn ang="0">
                  <a:pos x="0" y="1064"/>
                </a:cxn>
                <a:cxn ang="0">
                  <a:pos x="0" y="1016"/>
                </a:cxn>
                <a:cxn ang="0">
                  <a:pos x="0" y="1016"/>
                </a:cxn>
                <a:cxn ang="0">
                  <a:pos x="8" y="928"/>
                </a:cxn>
                <a:cxn ang="0">
                  <a:pos x="16" y="824"/>
                </a:cxn>
                <a:cxn ang="0">
                  <a:pos x="16" y="680"/>
                </a:cxn>
                <a:cxn ang="0">
                  <a:pos x="8" y="576"/>
                </a:cxn>
                <a:cxn ang="0">
                  <a:pos x="0" y="488"/>
                </a:cxn>
                <a:cxn ang="0">
                  <a:pos x="0" y="440"/>
                </a:cxn>
                <a:cxn ang="0">
                  <a:pos x="0" y="440"/>
                </a:cxn>
                <a:cxn ang="0">
                  <a:pos x="8" y="352"/>
                </a:cxn>
                <a:cxn ang="0">
                  <a:pos x="16" y="248"/>
                </a:cxn>
                <a:cxn ang="0">
                  <a:pos x="16" y="104"/>
                </a:cxn>
                <a:cxn ang="0">
                  <a:pos x="8" y="0"/>
                </a:cxn>
              </a:cxnLst>
              <a:rect l="0" t="0" r="r" b="b"/>
              <a:pathLst>
                <a:path w="16" h="4384">
                  <a:moveTo>
                    <a:pt x="0" y="4376"/>
                  </a:moveTo>
                  <a:lnTo>
                    <a:pt x="0" y="4328"/>
                  </a:lnTo>
                  <a:cubicBezTo>
                    <a:pt x="0" y="4324"/>
                    <a:pt x="4" y="4320"/>
                    <a:pt x="8" y="4320"/>
                  </a:cubicBezTo>
                  <a:cubicBezTo>
                    <a:pt x="13" y="4320"/>
                    <a:pt x="16" y="4324"/>
                    <a:pt x="16" y="4328"/>
                  </a:cubicBezTo>
                  <a:lnTo>
                    <a:pt x="16" y="4376"/>
                  </a:lnTo>
                  <a:cubicBezTo>
                    <a:pt x="16" y="4381"/>
                    <a:pt x="13" y="4384"/>
                    <a:pt x="8" y="4384"/>
                  </a:cubicBezTo>
                  <a:cubicBezTo>
                    <a:pt x="4" y="4384"/>
                    <a:pt x="0" y="4381"/>
                    <a:pt x="0" y="4376"/>
                  </a:cubicBezTo>
                  <a:close/>
                  <a:moveTo>
                    <a:pt x="0" y="4280"/>
                  </a:moveTo>
                  <a:lnTo>
                    <a:pt x="0" y="4232"/>
                  </a:lnTo>
                  <a:cubicBezTo>
                    <a:pt x="0" y="4228"/>
                    <a:pt x="4" y="4224"/>
                    <a:pt x="8" y="4224"/>
                  </a:cubicBezTo>
                  <a:cubicBezTo>
                    <a:pt x="13" y="4224"/>
                    <a:pt x="16" y="4228"/>
                    <a:pt x="16" y="4232"/>
                  </a:cubicBezTo>
                  <a:lnTo>
                    <a:pt x="16" y="4280"/>
                  </a:lnTo>
                  <a:cubicBezTo>
                    <a:pt x="16" y="4285"/>
                    <a:pt x="13" y="4288"/>
                    <a:pt x="8" y="4288"/>
                  </a:cubicBezTo>
                  <a:cubicBezTo>
                    <a:pt x="4" y="4288"/>
                    <a:pt x="0" y="4285"/>
                    <a:pt x="0" y="4280"/>
                  </a:cubicBezTo>
                  <a:close/>
                  <a:moveTo>
                    <a:pt x="0" y="4184"/>
                  </a:moveTo>
                  <a:lnTo>
                    <a:pt x="0" y="4136"/>
                  </a:lnTo>
                  <a:cubicBezTo>
                    <a:pt x="0" y="4132"/>
                    <a:pt x="4" y="4128"/>
                    <a:pt x="8" y="4128"/>
                  </a:cubicBezTo>
                  <a:cubicBezTo>
                    <a:pt x="13" y="4128"/>
                    <a:pt x="16" y="4132"/>
                    <a:pt x="16" y="4136"/>
                  </a:cubicBezTo>
                  <a:lnTo>
                    <a:pt x="16" y="4184"/>
                  </a:lnTo>
                  <a:cubicBezTo>
                    <a:pt x="16" y="4189"/>
                    <a:pt x="13" y="4192"/>
                    <a:pt x="8" y="4192"/>
                  </a:cubicBezTo>
                  <a:cubicBezTo>
                    <a:pt x="4" y="4192"/>
                    <a:pt x="0" y="4189"/>
                    <a:pt x="0" y="4184"/>
                  </a:cubicBezTo>
                  <a:close/>
                  <a:moveTo>
                    <a:pt x="0" y="4088"/>
                  </a:moveTo>
                  <a:lnTo>
                    <a:pt x="0" y="4040"/>
                  </a:lnTo>
                  <a:cubicBezTo>
                    <a:pt x="0" y="4036"/>
                    <a:pt x="4" y="4032"/>
                    <a:pt x="8" y="4032"/>
                  </a:cubicBezTo>
                  <a:cubicBezTo>
                    <a:pt x="13" y="4032"/>
                    <a:pt x="16" y="4036"/>
                    <a:pt x="16" y="4040"/>
                  </a:cubicBezTo>
                  <a:lnTo>
                    <a:pt x="16" y="4088"/>
                  </a:lnTo>
                  <a:cubicBezTo>
                    <a:pt x="16" y="4093"/>
                    <a:pt x="13" y="4096"/>
                    <a:pt x="8" y="4096"/>
                  </a:cubicBezTo>
                  <a:cubicBezTo>
                    <a:pt x="4" y="4096"/>
                    <a:pt x="0" y="4093"/>
                    <a:pt x="0" y="4088"/>
                  </a:cubicBezTo>
                  <a:close/>
                  <a:moveTo>
                    <a:pt x="0" y="3992"/>
                  </a:moveTo>
                  <a:lnTo>
                    <a:pt x="0" y="3944"/>
                  </a:lnTo>
                  <a:cubicBezTo>
                    <a:pt x="0" y="3940"/>
                    <a:pt x="4" y="3936"/>
                    <a:pt x="8" y="3936"/>
                  </a:cubicBezTo>
                  <a:cubicBezTo>
                    <a:pt x="13" y="3936"/>
                    <a:pt x="16" y="3940"/>
                    <a:pt x="16" y="3944"/>
                  </a:cubicBezTo>
                  <a:lnTo>
                    <a:pt x="16" y="3992"/>
                  </a:lnTo>
                  <a:cubicBezTo>
                    <a:pt x="16" y="3997"/>
                    <a:pt x="13" y="4000"/>
                    <a:pt x="8" y="4000"/>
                  </a:cubicBezTo>
                  <a:cubicBezTo>
                    <a:pt x="4" y="4000"/>
                    <a:pt x="0" y="3997"/>
                    <a:pt x="0" y="3992"/>
                  </a:cubicBezTo>
                  <a:close/>
                  <a:moveTo>
                    <a:pt x="0" y="3896"/>
                  </a:moveTo>
                  <a:lnTo>
                    <a:pt x="0" y="3848"/>
                  </a:lnTo>
                  <a:cubicBezTo>
                    <a:pt x="0" y="3844"/>
                    <a:pt x="4" y="3840"/>
                    <a:pt x="8" y="3840"/>
                  </a:cubicBezTo>
                  <a:cubicBezTo>
                    <a:pt x="13" y="3840"/>
                    <a:pt x="16" y="3844"/>
                    <a:pt x="16" y="3848"/>
                  </a:cubicBezTo>
                  <a:lnTo>
                    <a:pt x="16" y="3896"/>
                  </a:lnTo>
                  <a:cubicBezTo>
                    <a:pt x="16" y="3901"/>
                    <a:pt x="13" y="3904"/>
                    <a:pt x="8" y="3904"/>
                  </a:cubicBezTo>
                  <a:cubicBezTo>
                    <a:pt x="4" y="3904"/>
                    <a:pt x="0" y="3901"/>
                    <a:pt x="0" y="3896"/>
                  </a:cubicBezTo>
                  <a:close/>
                  <a:moveTo>
                    <a:pt x="0" y="3800"/>
                  </a:moveTo>
                  <a:lnTo>
                    <a:pt x="0" y="3752"/>
                  </a:lnTo>
                  <a:cubicBezTo>
                    <a:pt x="0" y="3748"/>
                    <a:pt x="4" y="3744"/>
                    <a:pt x="8" y="3744"/>
                  </a:cubicBezTo>
                  <a:cubicBezTo>
                    <a:pt x="13" y="3744"/>
                    <a:pt x="16" y="3748"/>
                    <a:pt x="16" y="3752"/>
                  </a:cubicBezTo>
                  <a:lnTo>
                    <a:pt x="16" y="3800"/>
                  </a:lnTo>
                  <a:cubicBezTo>
                    <a:pt x="16" y="3805"/>
                    <a:pt x="13" y="3808"/>
                    <a:pt x="8" y="3808"/>
                  </a:cubicBezTo>
                  <a:cubicBezTo>
                    <a:pt x="4" y="3808"/>
                    <a:pt x="0" y="3805"/>
                    <a:pt x="0" y="3800"/>
                  </a:cubicBezTo>
                  <a:close/>
                  <a:moveTo>
                    <a:pt x="0" y="3704"/>
                  </a:moveTo>
                  <a:lnTo>
                    <a:pt x="0" y="3656"/>
                  </a:lnTo>
                  <a:cubicBezTo>
                    <a:pt x="0" y="3652"/>
                    <a:pt x="4" y="3648"/>
                    <a:pt x="8" y="3648"/>
                  </a:cubicBezTo>
                  <a:cubicBezTo>
                    <a:pt x="13" y="3648"/>
                    <a:pt x="16" y="3652"/>
                    <a:pt x="16" y="3656"/>
                  </a:cubicBezTo>
                  <a:lnTo>
                    <a:pt x="16" y="3704"/>
                  </a:lnTo>
                  <a:cubicBezTo>
                    <a:pt x="16" y="3709"/>
                    <a:pt x="13" y="3712"/>
                    <a:pt x="8" y="3712"/>
                  </a:cubicBezTo>
                  <a:cubicBezTo>
                    <a:pt x="4" y="3712"/>
                    <a:pt x="0" y="3709"/>
                    <a:pt x="0" y="3704"/>
                  </a:cubicBezTo>
                  <a:close/>
                  <a:moveTo>
                    <a:pt x="0" y="3608"/>
                  </a:moveTo>
                  <a:lnTo>
                    <a:pt x="0" y="3560"/>
                  </a:lnTo>
                  <a:cubicBezTo>
                    <a:pt x="0" y="3556"/>
                    <a:pt x="4" y="3552"/>
                    <a:pt x="8" y="3552"/>
                  </a:cubicBezTo>
                  <a:cubicBezTo>
                    <a:pt x="13" y="3552"/>
                    <a:pt x="16" y="3556"/>
                    <a:pt x="16" y="3560"/>
                  </a:cubicBezTo>
                  <a:lnTo>
                    <a:pt x="16" y="3608"/>
                  </a:lnTo>
                  <a:cubicBezTo>
                    <a:pt x="16" y="3613"/>
                    <a:pt x="13" y="3616"/>
                    <a:pt x="8" y="3616"/>
                  </a:cubicBezTo>
                  <a:cubicBezTo>
                    <a:pt x="4" y="3616"/>
                    <a:pt x="0" y="3613"/>
                    <a:pt x="0" y="3608"/>
                  </a:cubicBezTo>
                  <a:close/>
                  <a:moveTo>
                    <a:pt x="0" y="3512"/>
                  </a:moveTo>
                  <a:lnTo>
                    <a:pt x="0" y="3464"/>
                  </a:lnTo>
                  <a:cubicBezTo>
                    <a:pt x="0" y="3460"/>
                    <a:pt x="4" y="3456"/>
                    <a:pt x="8" y="3456"/>
                  </a:cubicBezTo>
                  <a:cubicBezTo>
                    <a:pt x="13" y="3456"/>
                    <a:pt x="16" y="3460"/>
                    <a:pt x="16" y="3464"/>
                  </a:cubicBezTo>
                  <a:lnTo>
                    <a:pt x="16" y="3512"/>
                  </a:lnTo>
                  <a:cubicBezTo>
                    <a:pt x="16" y="3517"/>
                    <a:pt x="13" y="3520"/>
                    <a:pt x="8" y="3520"/>
                  </a:cubicBezTo>
                  <a:cubicBezTo>
                    <a:pt x="4" y="3520"/>
                    <a:pt x="0" y="3517"/>
                    <a:pt x="0" y="3512"/>
                  </a:cubicBezTo>
                  <a:close/>
                  <a:moveTo>
                    <a:pt x="0" y="3416"/>
                  </a:moveTo>
                  <a:lnTo>
                    <a:pt x="0" y="3368"/>
                  </a:lnTo>
                  <a:cubicBezTo>
                    <a:pt x="0" y="3364"/>
                    <a:pt x="4" y="3360"/>
                    <a:pt x="8" y="3360"/>
                  </a:cubicBezTo>
                  <a:cubicBezTo>
                    <a:pt x="13" y="3360"/>
                    <a:pt x="16" y="3364"/>
                    <a:pt x="16" y="3368"/>
                  </a:cubicBezTo>
                  <a:lnTo>
                    <a:pt x="16" y="3416"/>
                  </a:lnTo>
                  <a:cubicBezTo>
                    <a:pt x="16" y="3421"/>
                    <a:pt x="13" y="3424"/>
                    <a:pt x="8" y="3424"/>
                  </a:cubicBezTo>
                  <a:cubicBezTo>
                    <a:pt x="4" y="3424"/>
                    <a:pt x="0" y="3421"/>
                    <a:pt x="0" y="3416"/>
                  </a:cubicBezTo>
                  <a:close/>
                  <a:moveTo>
                    <a:pt x="0" y="3320"/>
                  </a:moveTo>
                  <a:lnTo>
                    <a:pt x="0" y="3272"/>
                  </a:lnTo>
                  <a:cubicBezTo>
                    <a:pt x="0" y="3268"/>
                    <a:pt x="4" y="3264"/>
                    <a:pt x="8" y="3264"/>
                  </a:cubicBezTo>
                  <a:cubicBezTo>
                    <a:pt x="13" y="3264"/>
                    <a:pt x="16" y="3268"/>
                    <a:pt x="16" y="3272"/>
                  </a:cubicBezTo>
                  <a:lnTo>
                    <a:pt x="16" y="3320"/>
                  </a:lnTo>
                  <a:cubicBezTo>
                    <a:pt x="16" y="3325"/>
                    <a:pt x="13" y="3328"/>
                    <a:pt x="8" y="3328"/>
                  </a:cubicBezTo>
                  <a:cubicBezTo>
                    <a:pt x="4" y="3328"/>
                    <a:pt x="0" y="3325"/>
                    <a:pt x="0" y="3320"/>
                  </a:cubicBezTo>
                  <a:close/>
                  <a:moveTo>
                    <a:pt x="0" y="3224"/>
                  </a:moveTo>
                  <a:lnTo>
                    <a:pt x="0" y="3176"/>
                  </a:lnTo>
                  <a:cubicBezTo>
                    <a:pt x="0" y="3172"/>
                    <a:pt x="4" y="3168"/>
                    <a:pt x="8" y="3168"/>
                  </a:cubicBezTo>
                  <a:cubicBezTo>
                    <a:pt x="13" y="3168"/>
                    <a:pt x="16" y="3172"/>
                    <a:pt x="16" y="3176"/>
                  </a:cubicBezTo>
                  <a:lnTo>
                    <a:pt x="16" y="3224"/>
                  </a:lnTo>
                  <a:cubicBezTo>
                    <a:pt x="16" y="3229"/>
                    <a:pt x="13" y="3232"/>
                    <a:pt x="8" y="3232"/>
                  </a:cubicBezTo>
                  <a:cubicBezTo>
                    <a:pt x="4" y="3232"/>
                    <a:pt x="0" y="3229"/>
                    <a:pt x="0" y="3224"/>
                  </a:cubicBezTo>
                  <a:close/>
                  <a:moveTo>
                    <a:pt x="0" y="3128"/>
                  </a:moveTo>
                  <a:lnTo>
                    <a:pt x="0" y="3080"/>
                  </a:lnTo>
                  <a:cubicBezTo>
                    <a:pt x="0" y="3076"/>
                    <a:pt x="4" y="3072"/>
                    <a:pt x="8" y="3072"/>
                  </a:cubicBezTo>
                  <a:cubicBezTo>
                    <a:pt x="13" y="3072"/>
                    <a:pt x="16" y="3076"/>
                    <a:pt x="16" y="3080"/>
                  </a:cubicBezTo>
                  <a:lnTo>
                    <a:pt x="16" y="3128"/>
                  </a:lnTo>
                  <a:cubicBezTo>
                    <a:pt x="16" y="3133"/>
                    <a:pt x="13" y="3136"/>
                    <a:pt x="8" y="3136"/>
                  </a:cubicBezTo>
                  <a:cubicBezTo>
                    <a:pt x="4" y="3136"/>
                    <a:pt x="0" y="3133"/>
                    <a:pt x="0" y="3128"/>
                  </a:cubicBezTo>
                  <a:close/>
                  <a:moveTo>
                    <a:pt x="0" y="3032"/>
                  </a:moveTo>
                  <a:lnTo>
                    <a:pt x="0" y="2984"/>
                  </a:lnTo>
                  <a:cubicBezTo>
                    <a:pt x="0" y="2980"/>
                    <a:pt x="4" y="2976"/>
                    <a:pt x="8" y="2976"/>
                  </a:cubicBezTo>
                  <a:cubicBezTo>
                    <a:pt x="13" y="2976"/>
                    <a:pt x="16" y="2980"/>
                    <a:pt x="16" y="2984"/>
                  </a:cubicBezTo>
                  <a:lnTo>
                    <a:pt x="16" y="3032"/>
                  </a:lnTo>
                  <a:cubicBezTo>
                    <a:pt x="16" y="3037"/>
                    <a:pt x="13" y="3040"/>
                    <a:pt x="8" y="3040"/>
                  </a:cubicBezTo>
                  <a:cubicBezTo>
                    <a:pt x="4" y="3040"/>
                    <a:pt x="0" y="3037"/>
                    <a:pt x="0" y="3032"/>
                  </a:cubicBezTo>
                  <a:close/>
                  <a:moveTo>
                    <a:pt x="0" y="2936"/>
                  </a:moveTo>
                  <a:lnTo>
                    <a:pt x="0" y="2888"/>
                  </a:lnTo>
                  <a:cubicBezTo>
                    <a:pt x="0" y="2884"/>
                    <a:pt x="4" y="2880"/>
                    <a:pt x="8" y="2880"/>
                  </a:cubicBezTo>
                  <a:cubicBezTo>
                    <a:pt x="13" y="2880"/>
                    <a:pt x="16" y="2884"/>
                    <a:pt x="16" y="2888"/>
                  </a:cubicBezTo>
                  <a:lnTo>
                    <a:pt x="16" y="2936"/>
                  </a:lnTo>
                  <a:cubicBezTo>
                    <a:pt x="16" y="2941"/>
                    <a:pt x="13" y="2944"/>
                    <a:pt x="8" y="2944"/>
                  </a:cubicBezTo>
                  <a:cubicBezTo>
                    <a:pt x="4" y="2944"/>
                    <a:pt x="0" y="2941"/>
                    <a:pt x="0" y="2936"/>
                  </a:cubicBezTo>
                  <a:close/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6"/>
            <p:cNvSpPr>
              <a:spLocks noEditPoints="1"/>
            </p:cNvSpPr>
            <p:nvPr/>
          </p:nvSpPr>
          <p:spPr bwMode="auto">
            <a:xfrm>
              <a:off x="5956" y="1859"/>
              <a:ext cx="11" cy="2118"/>
            </a:xfrm>
            <a:custGeom>
              <a:avLst/>
              <a:gdLst/>
              <a:ahLst/>
              <a:cxnLst>
                <a:cxn ang="0">
                  <a:pos x="16" y="2792"/>
                </a:cxn>
                <a:cxn ang="0">
                  <a:pos x="0" y="2744"/>
                </a:cxn>
                <a:cxn ang="0">
                  <a:pos x="16" y="2744"/>
                </a:cxn>
                <a:cxn ang="0">
                  <a:pos x="0" y="2600"/>
                </a:cxn>
                <a:cxn ang="0">
                  <a:pos x="8" y="2656"/>
                </a:cxn>
                <a:cxn ang="0">
                  <a:pos x="8" y="2496"/>
                </a:cxn>
                <a:cxn ang="0">
                  <a:pos x="0" y="2552"/>
                </a:cxn>
                <a:cxn ang="0">
                  <a:pos x="16" y="2408"/>
                </a:cxn>
                <a:cxn ang="0">
                  <a:pos x="0" y="2360"/>
                </a:cxn>
                <a:cxn ang="0">
                  <a:pos x="16" y="2360"/>
                </a:cxn>
                <a:cxn ang="0">
                  <a:pos x="0" y="2216"/>
                </a:cxn>
                <a:cxn ang="0">
                  <a:pos x="8" y="2272"/>
                </a:cxn>
                <a:cxn ang="0">
                  <a:pos x="8" y="2112"/>
                </a:cxn>
                <a:cxn ang="0">
                  <a:pos x="0" y="2168"/>
                </a:cxn>
                <a:cxn ang="0">
                  <a:pos x="16" y="2024"/>
                </a:cxn>
                <a:cxn ang="0">
                  <a:pos x="0" y="1976"/>
                </a:cxn>
                <a:cxn ang="0">
                  <a:pos x="16" y="1976"/>
                </a:cxn>
                <a:cxn ang="0">
                  <a:pos x="0" y="1832"/>
                </a:cxn>
                <a:cxn ang="0">
                  <a:pos x="8" y="1888"/>
                </a:cxn>
                <a:cxn ang="0">
                  <a:pos x="8" y="1728"/>
                </a:cxn>
                <a:cxn ang="0">
                  <a:pos x="0" y="1784"/>
                </a:cxn>
                <a:cxn ang="0">
                  <a:pos x="16" y="1640"/>
                </a:cxn>
                <a:cxn ang="0">
                  <a:pos x="0" y="1592"/>
                </a:cxn>
                <a:cxn ang="0">
                  <a:pos x="16" y="1592"/>
                </a:cxn>
                <a:cxn ang="0">
                  <a:pos x="0" y="1448"/>
                </a:cxn>
                <a:cxn ang="0">
                  <a:pos x="8" y="1504"/>
                </a:cxn>
                <a:cxn ang="0">
                  <a:pos x="8" y="1344"/>
                </a:cxn>
                <a:cxn ang="0">
                  <a:pos x="0" y="1400"/>
                </a:cxn>
                <a:cxn ang="0">
                  <a:pos x="16" y="1256"/>
                </a:cxn>
                <a:cxn ang="0">
                  <a:pos x="0" y="1208"/>
                </a:cxn>
                <a:cxn ang="0">
                  <a:pos x="16" y="1208"/>
                </a:cxn>
                <a:cxn ang="0">
                  <a:pos x="0" y="1064"/>
                </a:cxn>
                <a:cxn ang="0">
                  <a:pos x="8" y="1120"/>
                </a:cxn>
                <a:cxn ang="0">
                  <a:pos x="8" y="960"/>
                </a:cxn>
                <a:cxn ang="0">
                  <a:pos x="0" y="1016"/>
                </a:cxn>
                <a:cxn ang="0">
                  <a:pos x="16" y="872"/>
                </a:cxn>
                <a:cxn ang="0">
                  <a:pos x="0" y="824"/>
                </a:cxn>
                <a:cxn ang="0">
                  <a:pos x="16" y="824"/>
                </a:cxn>
                <a:cxn ang="0">
                  <a:pos x="0" y="680"/>
                </a:cxn>
                <a:cxn ang="0">
                  <a:pos x="8" y="736"/>
                </a:cxn>
                <a:cxn ang="0">
                  <a:pos x="8" y="576"/>
                </a:cxn>
                <a:cxn ang="0">
                  <a:pos x="0" y="632"/>
                </a:cxn>
                <a:cxn ang="0">
                  <a:pos x="16" y="488"/>
                </a:cxn>
                <a:cxn ang="0">
                  <a:pos x="0" y="440"/>
                </a:cxn>
                <a:cxn ang="0">
                  <a:pos x="16" y="440"/>
                </a:cxn>
                <a:cxn ang="0">
                  <a:pos x="0" y="296"/>
                </a:cxn>
                <a:cxn ang="0">
                  <a:pos x="8" y="352"/>
                </a:cxn>
                <a:cxn ang="0">
                  <a:pos x="8" y="192"/>
                </a:cxn>
                <a:cxn ang="0">
                  <a:pos x="0" y="248"/>
                </a:cxn>
                <a:cxn ang="0">
                  <a:pos x="16" y="104"/>
                </a:cxn>
                <a:cxn ang="0">
                  <a:pos x="0" y="56"/>
                </a:cxn>
                <a:cxn ang="0">
                  <a:pos x="16" y="56"/>
                </a:cxn>
              </a:cxnLst>
              <a:rect l="0" t="0" r="r" b="b"/>
              <a:pathLst>
                <a:path w="16" h="2848"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7"/>
            <p:cNvSpPr>
              <a:spLocks noEditPoints="1"/>
            </p:cNvSpPr>
            <p:nvPr/>
          </p:nvSpPr>
          <p:spPr bwMode="auto">
            <a:xfrm>
              <a:off x="6954" y="2287"/>
              <a:ext cx="11" cy="1690"/>
            </a:xfrm>
            <a:custGeom>
              <a:avLst/>
              <a:gdLst/>
              <a:ahLst/>
              <a:cxnLst>
                <a:cxn ang="0">
                  <a:pos x="8" y="2208"/>
                </a:cxn>
                <a:cxn ang="0">
                  <a:pos x="8" y="2272"/>
                </a:cxn>
                <a:cxn ang="0">
                  <a:pos x="0" y="2120"/>
                </a:cxn>
                <a:cxn ang="0">
                  <a:pos x="16" y="2168"/>
                </a:cxn>
                <a:cxn ang="0">
                  <a:pos x="0" y="2072"/>
                </a:cxn>
                <a:cxn ang="0">
                  <a:pos x="16" y="2024"/>
                </a:cxn>
                <a:cxn ang="0">
                  <a:pos x="0" y="2072"/>
                </a:cxn>
                <a:cxn ang="0">
                  <a:pos x="8" y="1920"/>
                </a:cxn>
                <a:cxn ang="0">
                  <a:pos x="8" y="1984"/>
                </a:cxn>
                <a:cxn ang="0">
                  <a:pos x="0" y="1832"/>
                </a:cxn>
                <a:cxn ang="0">
                  <a:pos x="16" y="1880"/>
                </a:cxn>
                <a:cxn ang="0">
                  <a:pos x="0" y="1784"/>
                </a:cxn>
                <a:cxn ang="0">
                  <a:pos x="16" y="1736"/>
                </a:cxn>
                <a:cxn ang="0">
                  <a:pos x="0" y="1784"/>
                </a:cxn>
                <a:cxn ang="0">
                  <a:pos x="8" y="1632"/>
                </a:cxn>
                <a:cxn ang="0">
                  <a:pos x="8" y="1696"/>
                </a:cxn>
                <a:cxn ang="0">
                  <a:pos x="0" y="1544"/>
                </a:cxn>
                <a:cxn ang="0">
                  <a:pos x="16" y="1592"/>
                </a:cxn>
                <a:cxn ang="0">
                  <a:pos x="0" y="1496"/>
                </a:cxn>
                <a:cxn ang="0">
                  <a:pos x="16" y="1448"/>
                </a:cxn>
                <a:cxn ang="0">
                  <a:pos x="0" y="1496"/>
                </a:cxn>
                <a:cxn ang="0">
                  <a:pos x="8" y="1344"/>
                </a:cxn>
                <a:cxn ang="0">
                  <a:pos x="8" y="1408"/>
                </a:cxn>
                <a:cxn ang="0">
                  <a:pos x="0" y="1256"/>
                </a:cxn>
                <a:cxn ang="0">
                  <a:pos x="16" y="1304"/>
                </a:cxn>
                <a:cxn ang="0">
                  <a:pos x="0" y="1208"/>
                </a:cxn>
                <a:cxn ang="0">
                  <a:pos x="16" y="1160"/>
                </a:cxn>
                <a:cxn ang="0">
                  <a:pos x="0" y="1208"/>
                </a:cxn>
                <a:cxn ang="0">
                  <a:pos x="8" y="1056"/>
                </a:cxn>
                <a:cxn ang="0">
                  <a:pos x="8" y="1120"/>
                </a:cxn>
                <a:cxn ang="0">
                  <a:pos x="0" y="968"/>
                </a:cxn>
                <a:cxn ang="0">
                  <a:pos x="16" y="1016"/>
                </a:cxn>
                <a:cxn ang="0">
                  <a:pos x="0" y="920"/>
                </a:cxn>
                <a:cxn ang="0">
                  <a:pos x="16" y="872"/>
                </a:cxn>
                <a:cxn ang="0">
                  <a:pos x="0" y="920"/>
                </a:cxn>
                <a:cxn ang="0">
                  <a:pos x="8" y="768"/>
                </a:cxn>
                <a:cxn ang="0">
                  <a:pos x="8" y="832"/>
                </a:cxn>
                <a:cxn ang="0">
                  <a:pos x="0" y="680"/>
                </a:cxn>
                <a:cxn ang="0">
                  <a:pos x="16" y="728"/>
                </a:cxn>
                <a:cxn ang="0">
                  <a:pos x="0" y="632"/>
                </a:cxn>
                <a:cxn ang="0">
                  <a:pos x="16" y="584"/>
                </a:cxn>
                <a:cxn ang="0">
                  <a:pos x="0" y="632"/>
                </a:cxn>
                <a:cxn ang="0">
                  <a:pos x="8" y="480"/>
                </a:cxn>
                <a:cxn ang="0">
                  <a:pos x="8" y="544"/>
                </a:cxn>
                <a:cxn ang="0">
                  <a:pos x="0" y="392"/>
                </a:cxn>
                <a:cxn ang="0">
                  <a:pos x="16" y="440"/>
                </a:cxn>
                <a:cxn ang="0">
                  <a:pos x="0" y="344"/>
                </a:cxn>
                <a:cxn ang="0">
                  <a:pos x="16" y="296"/>
                </a:cxn>
                <a:cxn ang="0">
                  <a:pos x="0" y="344"/>
                </a:cxn>
                <a:cxn ang="0">
                  <a:pos x="8" y="192"/>
                </a:cxn>
                <a:cxn ang="0">
                  <a:pos x="8" y="256"/>
                </a:cxn>
                <a:cxn ang="0">
                  <a:pos x="0" y="104"/>
                </a:cxn>
                <a:cxn ang="0">
                  <a:pos x="16" y="152"/>
                </a:cxn>
                <a:cxn ang="0">
                  <a:pos x="0" y="56"/>
                </a:cxn>
                <a:cxn ang="0">
                  <a:pos x="16" y="8"/>
                </a:cxn>
                <a:cxn ang="0">
                  <a:pos x="0" y="56"/>
                </a:cxn>
              </a:cxnLst>
              <a:rect l="0" t="0" r="r" b="b"/>
              <a:pathLst>
                <a:path w="16" h="2272"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8"/>
            <p:cNvSpPr>
              <a:spLocks noEditPoints="1"/>
            </p:cNvSpPr>
            <p:nvPr/>
          </p:nvSpPr>
          <p:spPr bwMode="auto">
            <a:xfrm>
              <a:off x="8094" y="3572"/>
              <a:ext cx="12" cy="405"/>
            </a:xfrm>
            <a:custGeom>
              <a:avLst/>
              <a:gdLst/>
              <a:ahLst/>
              <a:cxnLst>
                <a:cxn ang="0">
                  <a:pos x="0" y="536"/>
                </a:cxn>
                <a:cxn ang="0">
                  <a:pos x="0" y="488"/>
                </a:cxn>
                <a:cxn ang="0">
                  <a:pos x="8" y="480"/>
                </a:cxn>
                <a:cxn ang="0">
                  <a:pos x="16" y="488"/>
                </a:cxn>
                <a:cxn ang="0">
                  <a:pos x="16" y="536"/>
                </a:cxn>
                <a:cxn ang="0">
                  <a:pos x="8" y="544"/>
                </a:cxn>
                <a:cxn ang="0">
                  <a:pos x="0" y="536"/>
                </a:cxn>
                <a:cxn ang="0">
                  <a:pos x="0" y="440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440"/>
                </a:cxn>
                <a:cxn ang="0">
                  <a:pos x="8" y="448"/>
                </a:cxn>
                <a:cxn ang="0">
                  <a:pos x="0" y="440"/>
                </a:cxn>
                <a:cxn ang="0">
                  <a:pos x="0" y="344"/>
                </a:cxn>
                <a:cxn ang="0">
                  <a:pos x="0" y="296"/>
                </a:cxn>
                <a:cxn ang="0">
                  <a:pos x="8" y="288"/>
                </a:cxn>
                <a:cxn ang="0">
                  <a:pos x="16" y="296"/>
                </a:cxn>
                <a:cxn ang="0">
                  <a:pos x="16" y="344"/>
                </a:cxn>
                <a:cxn ang="0">
                  <a:pos x="8" y="352"/>
                </a:cxn>
                <a:cxn ang="0">
                  <a:pos x="0" y="344"/>
                </a:cxn>
                <a:cxn ang="0">
                  <a:pos x="0" y="248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248"/>
                </a:cxn>
                <a:cxn ang="0">
                  <a:pos x="8" y="256"/>
                </a:cxn>
                <a:cxn ang="0">
                  <a:pos x="0" y="248"/>
                </a:cxn>
                <a:cxn ang="0">
                  <a:pos x="0" y="152"/>
                </a:cxn>
                <a:cxn ang="0">
                  <a:pos x="0" y="104"/>
                </a:cxn>
                <a:cxn ang="0">
                  <a:pos x="8" y="96"/>
                </a:cxn>
                <a:cxn ang="0">
                  <a:pos x="16" y="104"/>
                </a:cxn>
                <a:cxn ang="0">
                  <a:pos x="16" y="152"/>
                </a:cxn>
                <a:cxn ang="0">
                  <a:pos x="8" y="160"/>
                </a:cxn>
                <a:cxn ang="0">
                  <a:pos x="0" y="152"/>
                </a:cxn>
                <a:cxn ang="0">
                  <a:pos x="0" y="5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56"/>
                </a:cxn>
                <a:cxn ang="0">
                  <a:pos x="8" y="64"/>
                </a:cxn>
                <a:cxn ang="0">
                  <a:pos x="0" y="56"/>
                </a:cxn>
              </a:cxnLst>
              <a:rect l="0" t="0" r="r" b="b"/>
              <a:pathLst>
                <a:path w="16" h="544"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2635791" y="6063657"/>
            <a:ext cx="40588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Spectral Mask for a EHT 320 MHz PPDU</a:t>
            </a:r>
          </a:p>
        </p:txBody>
      </p:sp>
      <p:sp>
        <p:nvSpPr>
          <p:cNvPr id="63" name="Date Placeholder 6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4" name="Footer Placeholder 6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Lin Yang (Qualcomm)</a:t>
            </a:r>
            <a:endParaRPr lang="en-US" dirty="0"/>
          </a:p>
        </p:txBody>
      </p:sp>
      <p:sp>
        <p:nvSpPr>
          <p:cNvPr id="65" name="Slide Number Placeholder 6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9223F9B-178A-44F0-B932-0C4B2167E70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6" name="Table 65">
                <a:extLst>
                  <a:ext uri="{FF2B5EF4-FFF2-40B4-BE49-F238E27FC236}">
                    <a16:creationId xmlns:a16="http://schemas.microsoft.com/office/drawing/2014/main" id="{1225B7FB-5655-41AA-90B8-B568C955D15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25291728"/>
                  </p:ext>
                </p:extLst>
              </p:nvPr>
            </p:nvGraphicFramePr>
            <p:xfrm>
              <a:off x="2060715" y="2902456"/>
              <a:ext cx="4599517" cy="6705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1743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9078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9078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847279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BW(MHz)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0dBr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-20dBr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-28dBr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-40dBr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11be 320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159.5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160.5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320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480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6" name="Table 65">
                <a:extLst>
                  <a:ext uri="{FF2B5EF4-FFF2-40B4-BE49-F238E27FC236}">
                    <a16:creationId xmlns:a16="http://schemas.microsoft.com/office/drawing/2014/main" id="{1225B7FB-5655-41AA-90B8-B568C955D15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25291728"/>
                  </p:ext>
                </p:extLst>
              </p:nvPr>
            </p:nvGraphicFramePr>
            <p:xfrm>
              <a:off x="2060715" y="2902456"/>
              <a:ext cx="4599517" cy="6705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1743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9078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9078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847279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BW(MHz)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0dBr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-20dBr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-28dBr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-40dBr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11be 320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70339" t="-107273" r="-373729" b="-2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14094" t="-107273" r="-195973" b="-2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14094" t="-107273" r="-95973" b="-2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43885" t="-107273" r="-2878" b="-218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913426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45930"/>
          </a:xfrm>
        </p:spPr>
        <p:txBody>
          <a:bodyPr/>
          <a:lstStyle/>
          <a:p>
            <a:r>
              <a:rPr lang="en-US" sz="2800" dirty="0"/>
              <a:t>Spectral Mask for EHT 240 MHz Transmission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1524000"/>
            <a:ext cx="77056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b="1" dirty="0"/>
              <a:t>Passed SP : 240Mhz transmission is defined as 320MHz PPDU with 80Mhz punctured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600" b="1" dirty="0"/>
              <a:t>320MHz mask + tightened puncturing mask is good to go</a:t>
            </a:r>
          </a:p>
        </p:txBody>
      </p:sp>
      <p:sp>
        <p:nvSpPr>
          <p:cNvPr id="61" name="Date Placeholder 6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2" name="Footer Placeholder 6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Lin Yang (Qualcomm)</a:t>
            </a:r>
            <a:endParaRPr lang="en-US" dirty="0"/>
          </a:p>
        </p:txBody>
      </p:sp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9223F9B-178A-44F0-B932-0C4B2167E70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230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BC4DE-3C5A-4E28-B184-1F3FC574A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850776"/>
          </a:xfrm>
        </p:spPr>
        <p:txBody>
          <a:bodyPr/>
          <a:lstStyle/>
          <a:p>
            <a:r>
              <a:rPr lang="en-US" sz="2800" dirty="0"/>
              <a:t>Discussion on Puncturing Mask</a:t>
            </a:r>
            <a:br>
              <a:rPr lang="en-US" sz="2800" dirty="0"/>
            </a:br>
            <a:r>
              <a:rPr lang="en-US" sz="2800" dirty="0"/>
              <a:t>(ETSI (top) vs. 11ax (bottom) 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E7331B-2D3F-4F25-98F4-AF32A2CE76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F9134-487B-444C-942A-6889AB3BD6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Lin Yang (Qualcomm)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E1E5119-F9A4-4177-82B6-584EA73242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4836" y="3923080"/>
            <a:ext cx="3052850" cy="195419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DBEE0F4-4604-4A98-AEFE-352B2D07DC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06" y="3929432"/>
            <a:ext cx="3035329" cy="1954192"/>
          </a:xfrm>
          <a:prstGeom prst="rect">
            <a:avLst/>
          </a:prstGeom>
        </p:spPr>
      </p:pic>
      <p:pic>
        <p:nvPicPr>
          <p:cNvPr id="10" name="Picture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9B18BF4B-006B-4372-B455-FCC1943E8883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406" y="1928542"/>
            <a:ext cx="2884434" cy="1788490"/>
          </a:xfrm>
          <a:prstGeom prst="rect">
            <a:avLst/>
          </a:prstGeom>
        </p:spPr>
      </p:pic>
      <p:pic>
        <p:nvPicPr>
          <p:cNvPr id="11" name="Picture 10" descr="A screenshot of a cell phone&#10;&#10;Description automatically generated">
            <a:extLst>
              <a:ext uri="{FF2B5EF4-FFF2-40B4-BE49-F238E27FC236}">
                <a16:creationId xmlns:a16="http://schemas.microsoft.com/office/drawing/2014/main" id="{C9249AB6-10AF-4F6A-B479-4D83079DE047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5" y="1938518"/>
            <a:ext cx="2808315" cy="17782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FAF74EB-43DF-466A-B983-2259AE0F8E63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3" y="1918175"/>
            <a:ext cx="2808315" cy="178849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63572C4-392D-454C-9B25-A87091B8F2F2}"/>
              </a:ext>
            </a:extLst>
          </p:cNvPr>
          <p:cNvSpPr txBox="1"/>
          <p:nvPr/>
        </p:nvSpPr>
        <p:spPr>
          <a:xfrm>
            <a:off x="1518952" y="4180438"/>
            <a:ext cx="74879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Edge puncture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CDF6539-8BBF-4E4A-9CED-4EAECBCE9BCE}"/>
              </a:ext>
            </a:extLst>
          </p:cNvPr>
          <p:cNvSpPr txBox="1"/>
          <p:nvPr/>
        </p:nvSpPr>
        <p:spPr>
          <a:xfrm>
            <a:off x="4410236" y="1928542"/>
            <a:ext cx="109786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Mid puncture&gt;20MHz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30976BA-C6B4-4369-85C6-058F69A6B2B2}"/>
              </a:ext>
            </a:extLst>
          </p:cNvPr>
          <p:cNvSpPr txBox="1"/>
          <p:nvPr/>
        </p:nvSpPr>
        <p:spPr>
          <a:xfrm>
            <a:off x="7668344" y="1922435"/>
            <a:ext cx="115212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Mid puncture=20MHz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FDD5D55-1671-41F7-A417-824A3FF898A2}"/>
              </a:ext>
            </a:extLst>
          </p:cNvPr>
          <p:cNvSpPr txBox="1"/>
          <p:nvPr/>
        </p:nvSpPr>
        <p:spPr>
          <a:xfrm>
            <a:off x="1619672" y="1922435"/>
            <a:ext cx="8463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Edge puncture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5989FB6-887F-42D6-9850-4B4736262B1E}"/>
              </a:ext>
            </a:extLst>
          </p:cNvPr>
          <p:cNvSpPr txBox="1"/>
          <p:nvPr/>
        </p:nvSpPr>
        <p:spPr>
          <a:xfrm>
            <a:off x="4608002" y="4163081"/>
            <a:ext cx="75608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Mid puncture</a:t>
            </a:r>
          </a:p>
        </p:txBody>
      </p:sp>
      <p:graphicFrame>
        <p:nvGraphicFramePr>
          <p:cNvPr id="17" name="Table 17">
            <a:extLst>
              <a:ext uri="{FF2B5EF4-FFF2-40B4-BE49-F238E27FC236}">
                <a16:creationId xmlns:a16="http://schemas.microsoft.com/office/drawing/2014/main" id="{51F50C8F-EFC0-4BD4-A401-5CDAB7539D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4676118"/>
              </p:ext>
            </p:extLst>
          </p:nvPr>
        </p:nvGraphicFramePr>
        <p:xfrm>
          <a:off x="6300189" y="4309080"/>
          <a:ext cx="2808315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9">
                  <a:extLst>
                    <a:ext uri="{9D8B030D-6E8A-4147-A177-3AD203B41FA5}">
                      <a16:colId xmlns:a16="http://schemas.microsoft.com/office/drawing/2014/main" val="77764512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928947678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930487681"/>
                    </a:ext>
                  </a:extLst>
                </a:gridCol>
              </a:tblGrid>
              <a:tr h="252870">
                <a:tc>
                  <a:txBody>
                    <a:bodyPr/>
                    <a:lstStyle/>
                    <a:p>
                      <a:r>
                        <a:rPr lang="en-US" sz="1200" dirty="0"/>
                        <a:t>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11ax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ETSI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0758553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r>
                        <a:rPr lang="en-US" sz="1200" dirty="0"/>
                        <a:t>RBW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100KHz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2710093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r>
                        <a:rPr lang="en-US" sz="1200" baseline="30000" dirty="0"/>
                        <a:t>st</a:t>
                      </a:r>
                      <a:r>
                        <a:rPr lang="en-US" sz="1200" dirty="0"/>
                        <a:t> slope transition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0.5MHz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1MHz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121497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r>
                        <a:rPr lang="en-US" sz="1200" dirty="0"/>
                        <a:t>Mask floor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-20dBr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-28/-25/-23dBr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0843706"/>
                  </a:ext>
                </a:extLst>
              </a:tr>
            </a:tbl>
          </a:graphicData>
        </a:graphic>
      </p:graphicFrame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E253E9-94CC-4554-BD7B-A7C4FB008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August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81959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BC4DE-3C5A-4E28-B184-1F3FC574A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850776"/>
          </a:xfrm>
        </p:spPr>
        <p:txBody>
          <a:bodyPr/>
          <a:lstStyle/>
          <a:p>
            <a:r>
              <a:rPr lang="en-US" dirty="0"/>
              <a:t>Proposal on 11be Puncturing Mask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E7331B-2D3F-4F25-98F4-AF32A2CE76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F9134-487B-444C-942A-6889AB3BD6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Lin Yang (Qualcomm)</a:t>
            </a:r>
            <a:endParaRPr lang="en-US" dirty="0"/>
          </a:p>
        </p:txBody>
      </p:sp>
      <p:graphicFrame>
        <p:nvGraphicFramePr>
          <p:cNvPr id="17" name="Table 17">
            <a:extLst>
              <a:ext uri="{FF2B5EF4-FFF2-40B4-BE49-F238E27FC236}">
                <a16:creationId xmlns:a16="http://schemas.microsoft.com/office/drawing/2014/main" id="{51F50C8F-EFC0-4BD4-A401-5CDAB7539D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604625"/>
              </p:ext>
            </p:extLst>
          </p:nvPr>
        </p:nvGraphicFramePr>
        <p:xfrm>
          <a:off x="1403648" y="1777752"/>
          <a:ext cx="6048672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77764512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928947678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393048768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544681826"/>
                    </a:ext>
                  </a:extLst>
                </a:gridCol>
              </a:tblGrid>
              <a:tr h="270030">
                <a:tc>
                  <a:txBody>
                    <a:bodyPr/>
                    <a:lstStyle/>
                    <a:p>
                      <a:r>
                        <a:rPr lang="en-US" sz="1400" dirty="0"/>
                        <a:t>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11ax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ETSI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11be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0758553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r>
                        <a:rPr lang="en-US" sz="1400" dirty="0"/>
                        <a:t>RBW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100KHz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100KHz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2710093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  <a:r>
                        <a:rPr lang="en-US" sz="1400" baseline="30000" dirty="0"/>
                        <a:t>st</a:t>
                      </a:r>
                      <a:r>
                        <a:rPr lang="en-US" sz="1400" dirty="0"/>
                        <a:t> slope transition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0.5MHz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1MHz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0.5MHz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121497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r>
                        <a:rPr lang="en-US" sz="1400" dirty="0"/>
                        <a:t>Mask floor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-20dBr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-28/-25/-23dBr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-28/-25/-23dBr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0843706"/>
                  </a:ext>
                </a:extLst>
              </a:tr>
            </a:tbl>
          </a:graphicData>
        </a:graphic>
      </p:graphicFrame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E253E9-94CC-4554-BD7B-A7C4FB008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August 2020</a:t>
            </a:r>
            <a:endParaRPr lang="en-GB" alt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22BEBE6-7DC1-4A96-8A07-6F2F6DF2ADD8}"/>
              </a:ext>
            </a:extLst>
          </p:cNvPr>
          <p:cNvSpPr txBox="1"/>
          <p:nvPr/>
        </p:nvSpPr>
        <p:spPr>
          <a:xfrm>
            <a:off x="838200" y="3302402"/>
            <a:ext cx="770566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b="1" dirty="0"/>
              <a:t>Take RBW=100KHz to avoid smearing in measurement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600" dirty="0"/>
              <a:t>Same as 11ax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b="1" dirty="0"/>
              <a:t>0.5MHz transition band at 1</a:t>
            </a:r>
            <a:r>
              <a:rPr lang="en-US" sz="1800" b="1" baseline="30000" dirty="0"/>
              <a:t>st</a:t>
            </a:r>
            <a:r>
              <a:rPr lang="en-US" sz="1800" b="1" dirty="0"/>
              <a:t> slope, starting at the punctured band edge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600" dirty="0"/>
              <a:t>Same as 11ax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600" dirty="0"/>
              <a:t>Depends on the adoption of RBW=100kHz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600" dirty="0"/>
              <a:t>Less interference to adjacent band, as the guard band of 11ax/11be is &lt; 1 MHz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b="1" dirty="0"/>
              <a:t>Mask floor: Same as ETSI for lower ACI</a:t>
            </a:r>
          </a:p>
        </p:txBody>
      </p:sp>
    </p:spTree>
    <p:extLst>
      <p:ext uri="{BB962C8B-B14F-4D97-AF65-F5344CB8AC3E}">
        <p14:creationId xmlns:p14="http://schemas.microsoft.com/office/powerpoint/2010/main" val="2206337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>
                <a:cs typeface="Calibri" panose="020F0502020204030204" pitchFamily="34" charset="0"/>
              </a:rPr>
              <a:t>SP #1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Lin Yang (Qualcomm)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42900" y="1697082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/>
              <a:t>Do you support the following mask for 320MHz transmission in EHT PPDU?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pPr marL="0" indent="0">
              <a:buNone/>
            </a:pPr>
            <a:endParaRPr lang="en-US" sz="1200" b="0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7D0E22D-5366-4D68-A32D-FFC155DDD246}"/>
              </a:ext>
            </a:extLst>
          </p:cNvPr>
          <p:cNvGrpSpPr/>
          <p:nvPr/>
        </p:nvGrpSpPr>
        <p:grpSpPr bwMode="auto">
          <a:xfrm>
            <a:off x="2195736" y="3307472"/>
            <a:ext cx="4554855" cy="2038339"/>
            <a:chOff x="0" y="0"/>
            <a:chExt cx="9356" cy="4293"/>
          </a:xfrm>
        </p:grpSpPr>
        <p:sp>
          <p:nvSpPr>
            <p:cNvPr id="10" name="AutoShape 220">
              <a:extLst>
                <a:ext uri="{FF2B5EF4-FFF2-40B4-BE49-F238E27FC236}">
                  <a16:creationId xmlns:a16="http://schemas.microsoft.com/office/drawing/2014/main" id="{C118C825-9010-4145-A7E9-6CE678D159C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9356" cy="4285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1" name="Line 219">
              <a:extLst>
                <a:ext uri="{FF2B5EF4-FFF2-40B4-BE49-F238E27FC236}">
                  <a16:creationId xmlns:a16="http://schemas.microsoft.com/office/drawing/2014/main" id="{B94370D9-AEBF-4431-95BE-7501EAE54D98}"/>
                </a:ext>
              </a:extLst>
            </p:cNvPr>
            <p:cNvCxnSpPr/>
            <p:nvPr/>
          </p:nvCxnSpPr>
          <p:spPr bwMode="auto">
            <a:xfrm>
              <a:off x="3680" y="687"/>
              <a:ext cx="1996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6944753-7158-4F5E-BAFD-EDC13E9459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0"/>
              <a:ext cx="354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PSD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Line 217">
              <a:extLst>
                <a:ext uri="{FF2B5EF4-FFF2-40B4-BE49-F238E27FC236}">
                  <a16:creationId xmlns:a16="http://schemas.microsoft.com/office/drawing/2014/main" id="{9C4A203E-4B09-4376-8176-5ED38468EB63}"/>
                </a:ext>
              </a:extLst>
            </p:cNvPr>
            <p:cNvCxnSpPr/>
            <p:nvPr/>
          </p:nvCxnSpPr>
          <p:spPr bwMode="auto">
            <a:xfrm>
              <a:off x="116" y="3828"/>
              <a:ext cx="9059" cy="1"/>
            </a:xfrm>
            <a:prstGeom prst="line">
              <a:avLst/>
            </a:prstGeom>
            <a:noFill/>
            <a:ln w="2540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A595E301-83C4-4472-B0A0-6DB6FA25204F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3" y="3784"/>
              <a:ext cx="88" cy="88"/>
            </a:xfrm>
            <a:custGeom>
              <a:avLst/>
              <a:gdLst/>
              <a:ahLst/>
              <a:cxnLst>
                <a:cxn ang="0">
                  <a:pos x="118" y="59"/>
                </a:cxn>
                <a:cxn ang="0">
                  <a:pos x="0" y="118"/>
                </a:cxn>
                <a:cxn ang="0">
                  <a:pos x="0" y="0"/>
                </a:cxn>
                <a:cxn ang="0">
                  <a:pos x="118" y="59"/>
                </a:cxn>
              </a:cxnLst>
              <a:rect l="0" t="0" r="r" b="b"/>
              <a:pathLst>
                <a:path w="118" h="118">
                  <a:moveTo>
                    <a:pt x="118" y="59"/>
                  </a:moveTo>
                  <a:lnTo>
                    <a:pt x="0" y="118"/>
                  </a:lnTo>
                  <a:cubicBezTo>
                    <a:pt x="19" y="81"/>
                    <a:pt x="19" y="37"/>
                    <a:pt x="0" y="0"/>
                  </a:cubicBezTo>
                  <a:lnTo>
                    <a:pt x="118" y="5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5" name="Line 215">
              <a:extLst>
                <a:ext uri="{FF2B5EF4-FFF2-40B4-BE49-F238E27FC236}">
                  <a16:creationId xmlns:a16="http://schemas.microsoft.com/office/drawing/2014/main" id="{7DC3B026-D94F-43C0-92D4-9C86A940C539}"/>
                </a:ext>
              </a:extLst>
            </p:cNvPr>
            <p:cNvCxnSpPr/>
            <p:nvPr/>
          </p:nvCxnSpPr>
          <p:spPr bwMode="auto">
            <a:xfrm flipV="1">
              <a:off x="4678" y="182"/>
              <a:ext cx="1" cy="3931"/>
            </a:xfrm>
            <a:prstGeom prst="line">
              <a:avLst/>
            </a:prstGeom>
            <a:noFill/>
            <a:ln w="2540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B2D681E4-290F-4538-8FDD-A5A3A388BD7D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4" y="116"/>
              <a:ext cx="88" cy="8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118" y="118"/>
                </a:cxn>
                <a:cxn ang="0">
                  <a:pos x="0" y="118"/>
                </a:cxn>
                <a:cxn ang="0">
                  <a:pos x="0" y="118"/>
                </a:cxn>
                <a:cxn ang="0">
                  <a:pos x="59" y="0"/>
                </a:cxn>
              </a:cxnLst>
              <a:rect l="0" t="0" r="r" b="b"/>
              <a:pathLst>
                <a:path w="118" h="118">
                  <a:moveTo>
                    <a:pt x="59" y="0"/>
                  </a:moveTo>
                  <a:lnTo>
                    <a:pt x="118" y="118"/>
                  </a:lnTo>
                  <a:cubicBezTo>
                    <a:pt x="81" y="99"/>
                    <a:pt x="37" y="99"/>
                    <a:pt x="0" y="118"/>
                  </a:cubicBezTo>
                  <a:lnTo>
                    <a:pt x="0" y="118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BE090EDC-27D2-47DC-A6B0-18DC7EFA31D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51" y="3536"/>
              <a:ext cx="6819" cy="12"/>
            </a:xfrm>
            <a:custGeom>
              <a:avLst/>
              <a:gdLst/>
              <a:ahLst/>
              <a:cxnLst>
                <a:cxn ang="0">
                  <a:pos x="152" y="16"/>
                </a:cxn>
                <a:cxn ang="0">
                  <a:pos x="296" y="0"/>
                </a:cxn>
                <a:cxn ang="0">
                  <a:pos x="392" y="16"/>
                </a:cxn>
                <a:cxn ang="0">
                  <a:pos x="632" y="0"/>
                </a:cxn>
                <a:cxn ang="0">
                  <a:pos x="672" y="8"/>
                </a:cxn>
                <a:cxn ang="0">
                  <a:pos x="928" y="8"/>
                </a:cxn>
                <a:cxn ang="0">
                  <a:pos x="968" y="0"/>
                </a:cxn>
                <a:cxn ang="0">
                  <a:pos x="1208" y="16"/>
                </a:cxn>
                <a:cxn ang="0">
                  <a:pos x="1352" y="0"/>
                </a:cxn>
                <a:cxn ang="0">
                  <a:pos x="1448" y="16"/>
                </a:cxn>
                <a:cxn ang="0">
                  <a:pos x="1688" y="0"/>
                </a:cxn>
                <a:cxn ang="0">
                  <a:pos x="1728" y="8"/>
                </a:cxn>
                <a:cxn ang="0">
                  <a:pos x="1984" y="8"/>
                </a:cxn>
                <a:cxn ang="0">
                  <a:pos x="2024" y="0"/>
                </a:cxn>
                <a:cxn ang="0">
                  <a:pos x="2264" y="16"/>
                </a:cxn>
                <a:cxn ang="0">
                  <a:pos x="2408" y="0"/>
                </a:cxn>
                <a:cxn ang="0">
                  <a:pos x="2504" y="16"/>
                </a:cxn>
                <a:cxn ang="0">
                  <a:pos x="2744" y="0"/>
                </a:cxn>
                <a:cxn ang="0">
                  <a:pos x="2784" y="8"/>
                </a:cxn>
                <a:cxn ang="0">
                  <a:pos x="3040" y="8"/>
                </a:cxn>
                <a:cxn ang="0">
                  <a:pos x="3080" y="0"/>
                </a:cxn>
                <a:cxn ang="0">
                  <a:pos x="3320" y="16"/>
                </a:cxn>
                <a:cxn ang="0">
                  <a:pos x="3464" y="0"/>
                </a:cxn>
                <a:cxn ang="0">
                  <a:pos x="3560" y="16"/>
                </a:cxn>
                <a:cxn ang="0">
                  <a:pos x="3800" y="0"/>
                </a:cxn>
                <a:cxn ang="0">
                  <a:pos x="3840" y="8"/>
                </a:cxn>
                <a:cxn ang="0">
                  <a:pos x="4096" y="8"/>
                </a:cxn>
                <a:cxn ang="0">
                  <a:pos x="4136" y="0"/>
                </a:cxn>
                <a:cxn ang="0">
                  <a:pos x="4376" y="16"/>
                </a:cxn>
                <a:cxn ang="0">
                  <a:pos x="4520" y="0"/>
                </a:cxn>
                <a:cxn ang="0">
                  <a:pos x="4616" y="16"/>
                </a:cxn>
                <a:cxn ang="0">
                  <a:pos x="4856" y="0"/>
                </a:cxn>
                <a:cxn ang="0">
                  <a:pos x="4896" y="8"/>
                </a:cxn>
                <a:cxn ang="0">
                  <a:pos x="5152" y="8"/>
                </a:cxn>
                <a:cxn ang="0">
                  <a:pos x="5192" y="0"/>
                </a:cxn>
                <a:cxn ang="0">
                  <a:pos x="5432" y="16"/>
                </a:cxn>
                <a:cxn ang="0">
                  <a:pos x="5576" y="0"/>
                </a:cxn>
                <a:cxn ang="0">
                  <a:pos x="5672" y="16"/>
                </a:cxn>
                <a:cxn ang="0">
                  <a:pos x="5912" y="0"/>
                </a:cxn>
                <a:cxn ang="0">
                  <a:pos x="5952" y="8"/>
                </a:cxn>
                <a:cxn ang="0">
                  <a:pos x="6208" y="8"/>
                </a:cxn>
                <a:cxn ang="0">
                  <a:pos x="6248" y="0"/>
                </a:cxn>
                <a:cxn ang="0">
                  <a:pos x="6488" y="16"/>
                </a:cxn>
                <a:cxn ang="0">
                  <a:pos x="6632" y="0"/>
                </a:cxn>
                <a:cxn ang="0">
                  <a:pos x="6728" y="16"/>
                </a:cxn>
                <a:cxn ang="0">
                  <a:pos x="6968" y="0"/>
                </a:cxn>
                <a:cxn ang="0">
                  <a:pos x="7008" y="8"/>
                </a:cxn>
                <a:cxn ang="0">
                  <a:pos x="7264" y="8"/>
                </a:cxn>
                <a:cxn ang="0">
                  <a:pos x="7304" y="0"/>
                </a:cxn>
                <a:cxn ang="0">
                  <a:pos x="7544" y="16"/>
                </a:cxn>
                <a:cxn ang="0">
                  <a:pos x="7688" y="0"/>
                </a:cxn>
                <a:cxn ang="0">
                  <a:pos x="7784" y="16"/>
                </a:cxn>
                <a:cxn ang="0">
                  <a:pos x="8024" y="0"/>
                </a:cxn>
                <a:cxn ang="0">
                  <a:pos x="8064" y="8"/>
                </a:cxn>
                <a:cxn ang="0">
                  <a:pos x="8320" y="8"/>
                </a:cxn>
                <a:cxn ang="0">
                  <a:pos x="8360" y="0"/>
                </a:cxn>
                <a:cxn ang="0">
                  <a:pos x="8600" y="16"/>
                </a:cxn>
                <a:cxn ang="0">
                  <a:pos x="8744" y="0"/>
                </a:cxn>
                <a:cxn ang="0">
                  <a:pos x="8840" y="16"/>
                </a:cxn>
                <a:cxn ang="0">
                  <a:pos x="9080" y="0"/>
                </a:cxn>
                <a:cxn ang="0">
                  <a:pos x="9120" y="8"/>
                </a:cxn>
              </a:cxnLst>
              <a:rect l="0" t="0" r="r" b="b"/>
              <a:pathLst>
                <a:path w="9184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  <a:moveTo>
                    <a:pt x="3464" y="0"/>
                  </a:moveTo>
                  <a:lnTo>
                    <a:pt x="3512" y="0"/>
                  </a:lnTo>
                  <a:cubicBezTo>
                    <a:pt x="3517" y="0"/>
                    <a:pt x="3520" y="4"/>
                    <a:pt x="3520" y="8"/>
                  </a:cubicBezTo>
                  <a:cubicBezTo>
                    <a:pt x="3520" y="13"/>
                    <a:pt x="3517" y="16"/>
                    <a:pt x="3512" y="16"/>
                  </a:cubicBezTo>
                  <a:lnTo>
                    <a:pt x="3464" y="16"/>
                  </a:lnTo>
                  <a:cubicBezTo>
                    <a:pt x="3460" y="16"/>
                    <a:pt x="3456" y="13"/>
                    <a:pt x="3456" y="8"/>
                  </a:cubicBezTo>
                  <a:cubicBezTo>
                    <a:pt x="3456" y="4"/>
                    <a:pt x="3460" y="0"/>
                    <a:pt x="3464" y="0"/>
                  </a:cubicBezTo>
                  <a:close/>
                  <a:moveTo>
                    <a:pt x="3560" y="0"/>
                  </a:moveTo>
                  <a:lnTo>
                    <a:pt x="3608" y="0"/>
                  </a:lnTo>
                  <a:cubicBezTo>
                    <a:pt x="3613" y="0"/>
                    <a:pt x="3616" y="4"/>
                    <a:pt x="3616" y="8"/>
                  </a:cubicBezTo>
                  <a:cubicBezTo>
                    <a:pt x="3616" y="13"/>
                    <a:pt x="3613" y="16"/>
                    <a:pt x="3608" y="16"/>
                  </a:cubicBezTo>
                  <a:lnTo>
                    <a:pt x="3560" y="16"/>
                  </a:lnTo>
                  <a:cubicBezTo>
                    <a:pt x="3556" y="16"/>
                    <a:pt x="3552" y="13"/>
                    <a:pt x="3552" y="8"/>
                  </a:cubicBezTo>
                  <a:cubicBezTo>
                    <a:pt x="3552" y="4"/>
                    <a:pt x="3556" y="0"/>
                    <a:pt x="3560" y="0"/>
                  </a:cubicBezTo>
                  <a:close/>
                  <a:moveTo>
                    <a:pt x="3656" y="0"/>
                  </a:moveTo>
                  <a:lnTo>
                    <a:pt x="3704" y="0"/>
                  </a:lnTo>
                  <a:cubicBezTo>
                    <a:pt x="3709" y="0"/>
                    <a:pt x="3712" y="4"/>
                    <a:pt x="3712" y="8"/>
                  </a:cubicBezTo>
                  <a:cubicBezTo>
                    <a:pt x="3712" y="13"/>
                    <a:pt x="3709" y="16"/>
                    <a:pt x="3704" y="16"/>
                  </a:cubicBezTo>
                  <a:lnTo>
                    <a:pt x="3656" y="16"/>
                  </a:lnTo>
                  <a:cubicBezTo>
                    <a:pt x="3652" y="16"/>
                    <a:pt x="3648" y="13"/>
                    <a:pt x="3648" y="8"/>
                  </a:cubicBezTo>
                  <a:cubicBezTo>
                    <a:pt x="3648" y="4"/>
                    <a:pt x="3652" y="0"/>
                    <a:pt x="3656" y="0"/>
                  </a:cubicBezTo>
                  <a:close/>
                  <a:moveTo>
                    <a:pt x="3752" y="0"/>
                  </a:moveTo>
                  <a:lnTo>
                    <a:pt x="3800" y="0"/>
                  </a:lnTo>
                  <a:cubicBezTo>
                    <a:pt x="3805" y="0"/>
                    <a:pt x="3808" y="4"/>
                    <a:pt x="3808" y="8"/>
                  </a:cubicBezTo>
                  <a:cubicBezTo>
                    <a:pt x="3808" y="13"/>
                    <a:pt x="3805" y="16"/>
                    <a:pt x="3800" y="16"/>
                  </a:cubicBezTo>
                  <a:lnTo>
                    <a:pt x="3752" y="16"/>
                  </a:lnTo>
                  <a:cubicBezTo>
                    <a:pt x="3748" y="16"/>
                    <a:pt x="3744" y="13"/>
                    <a:pt x="3744" y="8"/>
                  </a:cubicBezTo>
                  <a:cubicBezTo>
                    <a:pt x="3744" y="4"/>
                    <a:pt x="3748" y="0"/>
                    <a:pt x="3752" y="0"/>
                  </a:cubicBezTo>
                  <a:close/>
                  <a:moveTo>
                    <a:pt x="3848" y="0"/>
                  </a:moveTo>
                  <a:lnTo>
                    <a:pt x="3896" y="0"/>
                  </a:lnTo>
                  <a:cubicBezTo>
                    <a:pt x="3901" y="0"/>
                    <a:pt x="3904" y="4"/>
                    <a:pt x="3904" y="8"/>
                  </a:cubicBezTo>
                  <a:cubicBezTo>
                    <a:pt x="3904" y="13"/>
                    <a:pt x="3901" y="16"/>
                    <a:pt x="3896" y="16"/>
                  </a:cubicBezTo>
                  <a:lnTo>
                    <a:pt x="3848" y="16"/>
                  </a:lnTo>
                  <a:cubicBezTo>
                    <a:pt x="3844" y="16"/>
                    <a:pt x="3840" y="13"/>
                    <a:pt x="3840" y="8"/>
                  </a:cubicBezTo>
                  <a:cubicBezTo>
                    <a:pt x="3840" y="4"/>
                    <a:pt x="3844" y="0"/>
                    <a:pt x="3848" y="0"/>
                  </a:cubicBezTo>
                  <a:close/>
                  <a:moveTo>
                    <a:pt x="3944" y="0"/>
                  </a:moveTo>
                  <a:lnTo>
                    <a:pt x="3992" y="0"/>
                  </a:lnTo>
                  <a:cubicBezTo>
                    <a:pt x="3997" y="0"/>
                    <a:pt x="4000" y="4"/>
                    <a:pt x="4000" y="8"/>
                  </a:cubicBezTo>
                  <a:cubicBezTo>
                    <a:pt x="4000" y="13"/>
                    <a:pt x="3997" y="16"/>
                    <a:pt x="3992" y="16"/>
                  </a:cubicBezTo>
                  <a:lnTo>
                    <a:pt x="3944" y="16"/>
                  </a:lnTo>
                  <a:cubicBezTo>
                    <a:pt x="3940" y="16"/>
                    <a:pt x="3936" y="13"/>
                    <a:pt x="3936" y="8"/>
                  </a:cubicBezTo>
                  <a:cubicBezTo>
                    <a:pt x="3936" y="4"/>
                    <a:pt x="3940" y="0"/>
                    <a:pt x="3944" y="0"/>
                  </a:cubicBezTo>
                  <a:close/>
                  <a:moveTo>
                    <a:pt x="4040" y="0"/>
                  </a:moveTo>
                  <a:lnTo>
                    <a:pt x="4088" y="0"/>
                  </a:lnTo>
                  <a:cubicBezTo>
                    <a:pt x="4093" y="0"/>
                    <a:pt x="4096" y="4"/>
                    <a:pt x="4096" y="8"/>
                  </a:cubicBezTo>
                  <a:cubicBezTo>
                    <a:pt x="4096" y="13"/>
                    <a:pt x="4093" y="16"/>
                    <a:pt x="4088" y="16"/>
                  </a:cubicBezTo>
                  <a:lnTo>
                    <a:pt x="4040" y="16"/>
                  </a:lnTo>
                  <a:cubicBezTo>
                    <a:pt x="4036" y="16"/>
                    <a:pt x="4032" y="13"/>
                    <a:pt x="4032" y="8"/>
                  </a:cubicBezTo>
                  <a:cubicBezTo>
                    <a:pt x="4032" y="4"/>
                    <a:pt x="4036" y="0"/>
                    <a:pt x="4040" y="0"/>
                  </a:cubicBezTo>
                  <a:close/>
                  <a:moveTo>
                    <a:pt x="4136" y="0"/>
                  </a:moveTo>
                  <a:lnTo>
                    <a:pt x="4184" y="0"/>
                  </a:lnTo>
                  <a:cubicBezTo>
                    <a:pt x="4189" y="0"/>
                    <a:pt x="4192" y="4"/>
                    <a:pt x="4192" y="8"/>
                  </a:cubicBezTo>
                  <a:cubicBezTo>
                    <a:pt x="4192" y="13"/>
                    <a:pt x="4189" y="16"/>
                    <a:pt x="4184" y="16"/>
                  </a:cubicBezTo>
                  <a:lnTo>
                    <a:pt x="4136" y="16"/>
                  </a:lnTo>
                  <a:cubicBezTo>
                    <a:pt x="4132" y="16"/>
                    <a:pt x="4128" y="13"/>
                    <a:pt x="4128" y="8"/>
                  </a:cubicBezTo>
                  <a:cubicBezTo>
                    <a:pt x="4128" y="4"/>
                    <a:pt x="4132" y="0"/>
                    <a:pt x="4136" y="0"/>
                  </a:cubicBezTo>
                  <a:close/>
                  <a:moveTo>
                    <a:pt x="4232" y="0"/>
                  </a:moveTo>
                  <a:lnTo>
                    <a:pt x="4280" y="0"/>
                  </a:lnTo>
                  <a:cubicBezTo>
                    <a:pt x="4285" y="0"/>
                    <a:pt x="4288" y="4"/>
                    <a:pt x="4288" y="8"/>
                  </a:cubicBezTo>
                  <a:cubicBezTo>
                    <a:pt x="4288" y="13"/>
                    <a:pt x="4285" y="16"/>
                    <a:pt x="4280" y="16"/>
                  </a:cubicBezTo>
                  <a:lnTo>
                    <a:pt x="4232" y="16"/>
                  </a:lnTo>
                  <a:cubicBezTo>
                    <a:pt x="4228" y="16"/>
                    <a:pt x="4224" y="13"/>
                    <a:pt x="4224" y="8"/>
                  </a:cubicBezTo>
                  <a:cubicBezTo>
                    <a:pt x="4224" y="4"/>
                    <a:pt x="4228" y="0"/>
                    <a:pt x="4232" y="0"/>
                  </a:cubicBezTo>
                  <a:close/>
                  <a:moveTo>
                    <a:pt x="4328" y="0"/>
                  </a:moveTo>
                  <a:lnTo>
                    <a:pt x="4376" y="0"/>
                  </a:lnTo>
                  <a:cubicBezTo>
                    <a:pt x="4381" y="0"/>
                    <a:pt x="4384" y="4"/>
                    <a:pt x="4384" y="8"/>
                  </a:cubicBezTo>
                  <a:cubicBezTo>
                    <a:pt x="4384" y="13"/>
                    <a:pt x="4381" y="16"/>
                    <a:pt x="4376" y="16"/>
                  </a:cubicBezTo>
                  <a:lnTo>
                    <a:pt x="4328" y="16"/>
                  </a:lnTo>
                  <a:cubicBezTo>
                    <a:pt x="4324" y="16"/>
                    <a:pt x="4320" y="13"/>
                    <a:pt x="4320" y="8"/>
                  </a:cubicBezTo>
                  <a:cubicBezTo>
                    <a:pt x="4320" y="4"/>
                    <a:pt x="4324" y="0"/>
                    <a:pt x="4328" y="0"/>
                  </a:cubicBezTo>
                  <a:close/>
                  <a:moveTo>
                    <a:pt x="4424" y="0"/>
                  </a:moveTo>
                  <a:lnTo>
                    <a:pt x="4472" y="0"/>
                  </a:lnTo>
                  <a:cubicBezTo>
                    <a:pt x="4477" y="0"/>
                    <a:pt x="4480" y="4"/>
                    <a:pt x="4480" y="8"/>
                  </a:cubicBezTo>
                  <a:cubicBezTo>
                    <a:pt x="4480" y="13"/>
                    <a:pt x="4477" y="16"/>
                    <a:pt x="4472" y="16"/>
                  </a:cubicBezTo>
                  <a:lnTo>
                    <a:pt x="4424" y="16"/>
                  </a:lnTo>
                  <a:cubicBezTo>
                    <a:pt x="4420" y="16"/>
                    <a:pt x="4416" y="13"/>
                    <a:pt x="4416" y="8"/>
                  </a:cubicBezTo>
                  <a:cubicBezTo>
                    <a:pt x="4416" y="4"/>
                    <a:pt x="4420" y="0"/>
                    <a:pt x="4424" y="0"/>
                  </a:cubicBezTo>
                  <a:close/>
                  <a:moveTo>
                    <a:pt x="4520" y="0"/>
                  </a:moveTo>
                  <a:lnTo>
                    <a:pt x="4568" y="0"/>
                  </a:lnTo>
                  <a:cubicBezTo>
                    <a:pt x="4573" y="0"/>
                    <a:pt x="4576" y="4"/>
                    <a:pt x="4576" y="8"/>
                  </a:cubicBezTo>
                  <a:cubicBezTo>
                    <a:pt x="4576" y="13"/>
                    <a:pt x="4573" y="16"/>
                    <a:pt x="4568" y="16"/>
                  </a:cubicBezTo>
                  <a:lnTo>
                    <a:pt x="4520" y="16"/>
                  </a:lnTo>
                  <a:cubicBezTo>
                    <a:pt x="4516" y="16"/>
                    <a:pt x="4512" y="13"/>
                    <a:pt x="4512" y="8"/>
                  </a:cubicBezTo>
                  <a:cubicBezTo>
                    <a:pt x="4512" y="4"/>
                    <a:pt x="4516" y="0"/>
                    <a:pt x="4520" y="0"/>
                  </a:cubicBezTo>
                  <a:close/>
                  <a:moveTo>
                    <a:pt x="4616" y="0"/>
                  </a:moveTo>
                  <a:lnTo>
                    <a:pt x="4664" y="0"/>
                  </a:lnTo>
                  <a:cubicBezTo>
                    <a:pt x="4669" y="0"/>
                    <a:pt x="4672" y="4"/>
                    <a:pt x="4672" y="8"/>
                  </a:cubicBezTo>
                  <a:cubicBezTo>
                    <a:pt x="4672" y="13"/>
                    <a:pt x="4669" y="16"/>
                    <a:pt x="4664" y="16"/>
                  </a:cubicBezTo>
                  <a:lnTo>
                    <a:pt x="4616" y="16"/>
                  </a:lnTo>
                  <a:cubicBezTo>
                    <a:pt x="4612" y="16"/>
                    <a:pt x="4608" y="13"/>
                    <a:pt x="4608" y="8"/>
                  </a:cubicBezTo>
                  <a:cubicBezTo>
                    <a:pt x="4608" y="4"/>
                    <a:pt x="4612" y="0"/>
                    <a:pt x="4616" y="0"/>
                  </a:cubicBezTo>
                  <a:close/>
                  <a:moveTo>
                    <a:pt x="4712" y="0"/>
                  </a:moveTo>
                  <a:lnTo>
                    <a:pt x="4760" y="0"/>
                  </a:lnTo>
                  <a:cubicBezTo>
                    <a:pt x="4765" y="0"/>
                    <a:pt x="4768" y="4"/>
                    <a:pt x="4768" y="8"/>
                  </a:cubicBezTo>
                  <a:cubicBezTo>
                    <a:pt x="4768" y="13"/>
                    <a:pt x="4765" y="16"/>
                    <a:pt x="4760" y="16"/>
                  </a:cubicBezTo>
                  <a:lnTo>
                    <a:pt x="4712" y="16"/>
                  </a:lnTo>
                  <a:cubicBezTo>
                    <a:pt x="4708" y="16"/>
                    <a:pt x="4704" y="13"/>
                    <a:pt x="4704" y="8"/>
                  </a:cubicBezTo>
                  <a:cubicBezTo>
                    <a:pt x="4704" y="4"/>
                    <a:pt x="4708" y="0"/>
                    <a:pt x="4712" y="0"/>
                  </a:cubicBezTo>
                  <a:close/>
                  <a:moveTo>
                    <a:pt x="4808" y="0"/>
                  </a:moveTo>
                  <a:lnTo>
                    <a:pt x="4856" y="0"/>
                  </a:lnTo>
                  <a:cubicBezTo>
                    <a:pt x="4861" y="0"/>
                    <a:pt x="4864" y="4"/>
                    <a:pt x="4864" y="8"/>
                  </a:cubicBezTo>
                  <a:cubicBezTo>
                    <a:pt x="4864" y="13"/>
                    <a:pt x="4861" y="16"/>
                    <a:pt x="4856" y="16"/>
                  </a:cubicBezTo>
                  <a:lnTo>
                    <a:pt x="4808" y="16"/>
                  </a:lnTo>
                  <a:cubicBezTo>
                    <a:pt x="4804" y="16"/>
                    <a:pt x="4800" y="13"/>
                    <a:pt x="4800" y="8"/>
                  </a:cubicBezTo>
                  <a:cubicBezTo>
                    <a:pt x="4800" y="4"/>
                    <a:pt x="4804" y="0"/>
                    <a:pt x="4808" y="0"/>
                  </a:cubicBezTo>
                  <a:close/>
                  <a:moveTo>
                    <a:pt x="4904" y="0"/>
                  </a:moveTo>
                  <a:lnTo>
                    <a:pt x="4952" y="0"/>
                  </a:lnTo>
                  <a:cubicBezTo>
                    <a:pt x="4957" y="0"/>
                    <a:pt x="4960" y="4"/>
                    <a:pt x="4960" y="8"/>
                  </a:cubicBezTo>
                  <a:cubicBezTo>
                    <a:pt x="4960" y="13"/>
                    <a:pt x="4957" y="16"/>
                    <a:pt x="4952" y="16"/>
                  </a:cubicBezTo>
                  <a:lnTo>
                    <a:pt x="4904" y="16"/>
                  </a:lnTo>
                  <a:cubicBezTo>
                    <a:pt x="4900" y="16"/>
                    <a:pt x="4896" y="13"/>
                    <a:pt x="4896" y="8"/>
                  </a:cubicBezTo>
                  <a:cubicBezTo>
                    <a:pt x="4896" y="4"/>
                    <a:pt x="4900" y="0"/>
                    <a:pt x="4904" y="0"/>
                  </a:cubicBezTo>
                  <a:close/>
                  <a:moveTo>
                    <a:pt x="5000" y="0"/>
                  </a:moveTo>
                  <a:lnTo>
                    <a:pt x="5048" y="0"/>
                  </a:lnTo>
                  <a:cubicBezTo>
                    <a:pt x="5053" y="0"/>
                    <a:pt x="5056" y="4"/>
                    <a:pt x="5056" y="8"/>
                  </a:cubicBezTo>
                  <a:cubicBezTo>
                    <a:pt x="5056" y="13"/>
                    <a:pt x="5053" y="16"/>
                    <a:pt x="5048" y="16"/>
                  </a:cubicBezTo>
                  <a:lnTo>
                    <a:pt x="5000" y="16"/>
                  </a:lnTo>
                  <a:cubicBezTo>
                    <a:pt x="4996" y="16"/>
                    <a:pt x="4992" y="13"/>
                    <a:pt x="4992" y="8"/>
                  </a:cubicBezTo>
                  <a:cubicBezTo>
                    <a:pt x="4992" y="4"/>
                    <a:pt x="4996" y="0"/>
                    <a:pt x="5000" y="0"/>
                  </a:cubicBezTo>
                  <a:close/>
                  <a:moveTo>
                    <a:pt x="5096" y="0"/>
                  </a:moveTo>
                  <a:lnTo>
                    <a:pt x="5144" y="0"/>
                  </a:lnTo>
                  <a:cubicBezTo>
                    <a:pt x="5149" y="0"/>
                    <a:pt x="5152" y="4"/>
                    <a:pt x="5152" y="8"/>
                  </a:cubicBezTo>
                  <a:cubicBezTo>
                    <a:pt x="5152" y="13"/>
                    <a:pt x="5149" y="16"/>
                    <a:pt x="5144" y="16"/>
                  </a:cubicBezTo>
                  <a:lnTo>
                    <a:pt x="5096" y="16"/>
                  </a:lnTo>
                  <a:cubicBezTo>
                    <a:pt x="5092" y="16"/>
                    <a:pt x="5088" y="13"/>
                    <a:pt x="5088" y="8"/>
                  </a:cubicBezTo>
                  <a:cubicBezTo>
                    <a:pt x="5088" y="4"/>
                    <a:pt x="5092" y="0"/>
                    <a:pt x="5096" y="0"/>
                  </a:cubicBezTo>
                  <a:close/>
                  <a:moveTo>
                    <a:pt x="5192" y="0"/>
                  </a:moveTo>
                  <a:lnTo>
                    <a:pt x="5240" y="0"/>
                  </a:lnTo>
                  <a:cubicBezTo>
                    <a:pt x="5245" y="0"/>
                    <a:pt x="5248" y="4"/>
                    <a:pt x="5248" y="8"/>
                  </a:cubicBezTo>
                  <a:cubicBezTo>
                    <a:pt x="5248" y="13"/>
                    <a:pt x="5245" y="16"/>
                    <a:pt x="5240" y="16"/>
                  </a:cubicBezTo>
                  <a:lnTo>
                    <a:pt x="5192" y="16"/>
                  </a:lnTo>
                  <a:cubicBezTo>
                    <a:pt x="5188" y="16"/>
                    <a:pt x="5184" y="13"/>
                    <a:pt x="5184" y="8"/>
                  </a:cubicBezTo>
                  <a:cubicBezTo>
                    <a:pt x="5184" y="4"/>
                    <a:pt x="5188" y="0"/>
                    <a:pt x="5192" y="0"/>
                  </a:cubicBezTo>
                  <a:close/>
                  <a:moveTo>
                    <a:pt x="5288" y="0"/>
                  </a:moveTo>
                  <a:lnTo>
                    <a:pt x="5336" y="0"/>
                  </a:lnTo>
                  <a:cubicBezTo>
                    <a:pt x="5341" y="0"/>
                    <a:pt x="5344" y="4"/>
                    <a:pt x="5344" y="8"/>
                  </a:cubicBezTo>
                  <a:cubicBezTo>
                    <a:pt x="5344" y="13"/>
                    <a:pt x="5341" y="16"/>
                    <a:pt x="5336" y="16"/>
                  </a:cubicBezTo>
                  <a:lnTo>
                    <a:pt x="5288" y="16"/>
                  </a:lnTo>
                  <a:cubicBezTo>
                    <a:pt x="5284" y="16"/>
                    <a:pt x="5280" y="13"/>
                    <a:pt x="5280" y="8"/>
                  </a:cubicBezTo>
                  <a:cubicBezTo>
                    <a:pt x="5280" y="4"/>
                    <a:pt x="5284" y="0"/>
                    <a:pt x="5288" y="0"/>
                  </a:cubicBezTo>
                  <a:close/>
                  <a:moveTo>
                    <a:pt x="5384" y="0"/>
                  </a:moveTo>
                  <a:lnTo>
                    <a:pt x="5432" y="0"/>
                  </a:lnTo>
                  <a:cubicBezTo>
                    <a:pt x="5437" y="0"/>
                    <a:pt x="5440" y="4"/>
                    <a:pt x="5440" y="8"/>
                  </a:cubicBezTo>
                  <a:cubicBezTo>
                    <a:pt x="5440" y="13"/>
                    <a:pt x="5437" y="16"/>
                    <a:pt x="5432" y="16"/>
                  </a:cubicBezTo>
                  <a:lnTo>
                    <a:pt x="5384" y="16"/>
                  </a:lnTo>
                  <a:cubicBezTo>
                    <a:pt x="5380" y="16"/>
                    <a:pt x="5376" y="13"/>
                    <a:pt x="5376" y="8"/>
                  </a:cubicBezTo>
                  <a:cubicBezTo>
                    <a:pt x="5376" y="4"/>
                    <a:pt x="5380" y="0"/>
                    <a:pt x="5384" y="0"/>
                  </a:cubicBezTo>
                  <a:close/>
                  <a:moveTo>
                    <a:pt x="5480" y="0"/>
                  </a:moveTo>
                  <a:lnTo>
                    <a:pt x="5528" y="0"/>
                  </a:lnTo>
                  <a:cubicBezTo>
                    <a:pt x="5533" y="0"/>
                    <a:pt x="5536" y="4"/>
                    <a:pt x="5536" y="8"/>
                  </a:cubicBezTo>
                  <a:cubicBezTo>
                    <a:pt x="5536" y="13"/>
                    <a:pt x="5533" y="16"/>
                    <a:pt x="5528" y="16"/>
                  </a:cubicBezTo>
                  <a:lnTo>
                    <a:pt x="5480" y="16"/>
                  </a:lnTo>
                  <a:cubicBezTo>
                    <a:pt x="5476" y="16"/>
                    <a:pt x="5472" y="13"/>
                    <a:pt x="5472" y="8"/>
                  </a:cubicBezTo>
                  <a:cubicBezTo>
                    <a:pt x="5472" y="4"/>
                    <a:pt x="5476" y="0"/>
                    <a:pt x="5480" y="0"/>
                  </a:cubicBezTo>
                  <a:close/>
                  <a:moveTo>
                    <a:pt x="5576" y="0"/>
                  </a:moveTo>
                  <a:lnTo>
                    <a:pt x="5624" y="0"/>
                  </a:lnTo>
                  <a:cubicBezTo>
                    <a:pt x="5629" y="0"/>
                    <a:pt x="5632" y="4"/>
                    <a:pt x="5632" y="8"/>
                  </a:cubicBezTo>
                  <a:cubicBezTo>
                    <a:pt x="5632" y="13"/>
                    <a:pt x="5629" y="16"/>
                    <a:pt x="5624" y="16"/>
                  </a:cubicBezTo>
                  <a:lnTo>
                    <a:pt x="5576" y="16"/>
                  </a:lnTo>
                  <a:cubicBezTo>
                    <a:pt x="5572" y="16"/>
                    <a:pt x="5568" y="13"/>
                    <a:pt x="5568" y="8"/>
                  </a:cubicBezTo>
                  <a:cubicBezTo>
                    <a:pt x="5568" y="4"/>
                    <a:pt x="5572" y="0"/>
                    <a:pt x="5576" y="0"/>
                  </a:cubicBezTo>
                  <a:close/>
                  <a:moveTo>
                    <a:pt x="5672" y="0"/>
                  </a:moveTo>
                  <a:lnTo>
                    <a:pt x="5720" y="0"/>
                  </a:lnTo>
                  <a:cubicBezTo>
                    <a:pt x="5725" y="0"/>
                    <a:pt x="5728" y="4"/>
                    <a:pt x="5728" y="8"/>
                  </a:cubicBezTo>
                  <a:cubicBezTo>
                    <a:pt x="5728" y="13"/>
                    <a:pt x="5725" y="16"/>
                    <a:pt x="5720" y="16"/>
                  </a:cubicBezTo>
                  <a:lnTo>
                    <a:pt x="5672" y="16"/>
                  </a:lnTo>
                  <a:cubicBezTo>
                    <a:pt x="5668" y="16"/>
                    <a:pt x="5664" y="13"/>
                    <a:pt x="5664" y="8"/>
                  </a:cubicBezTo>
                  <a:cubicBezTo>
                    <a:pt x="5664" y="4"/>
                    <a:pt x="5668" y="0"/>
                    <a:pt x="5672" y="0"/>
                  </a:cubicBezTo>
                  <a:close/>
                  <a:moveTo>
                    <a:pt x="5768" y="0"/>
                  </a:moveTo>
                  <a:lnTo>
                    <a:pt x="5816" y="0"/>
                  </a:lnTo>
                  <a:cubicBezTo>
                    <a:pt x="5821" y="0"/>
                    <a:pt x="5824" y="4"/>
                    <a:pt x="5824" y="8"/>
                  </a:cubicBezTo>
                  <a:cubicBezTo>
                    <a:pt x="5824" y="13"/>
                    <a:pt x="5821" y="16"/>
                    <a:pt x="5816" y="16"/>
                  </a:cubicBezTo>
                  <a:lnTo>
                    <a:pt x="5768" y="16"/>
                  </a:lnTo>
                  <a:cubicBezTo>
                    <a:pt x="5764" y="16"/>
                    <a:pt x="5760" y="13"/>
                    <a:pt x="5760" y="8"/>
                  </a:cubicBezTo>
                  <a:cubicBezTo>
                    <a:pt x="5760" y="4"/>
                    <a:pt x="5764" y="0"/>
                    <a:pt x="5768" y="0"/>
                  </a:cubicBezTo>
                  <a:close/>
                  <a:moveTo>
                    <a:pt x="5864" y="0"/>
                  </a:moveTo>
                  <a:lnTo>
                    <a:pt x="5912" y="0"/>
                  </a:lnTo>
                  <a:cubicBezTo>
                    <a:pt x="5917" y="0"/>
                    <a:pt x="5920" y="4"/>
                    <a:pt x="5920" y="8"/>
                  </a:cubicBezTo>
                  <a:cubicBezTo>
                    <a:pt x="5920" y="13"/>
                    <a:pt x="5917" y="16"/>
                    <a:pt x="5912" y="16"/>
                  </a:cubicBezTo>
                  <a:lnTo>
                    <a:pt x="5864" y="16"/>
                  </a:lnTo>
                  <a:cubicBezTo>
                    <a:pt x="5860" y="16"/>
                    <a:pt x="5856" y="13"/>
                    <a:pt x="5856" y="8"/>
                  </a:cubicBezTo>
                  <a:cubicBezTo>
                    <a:pt x="5856" y="4"/>
                    <a:pt x="5860" y="0"/>
                    <a:pt x="5864" y="0"/>
                  </a:cubicBezTo>
                  <a:close/>
                  <a:moveTo>
                    <a:pt x="5960" y="0"/>
                  </a:moveTo>
                  <a:lnTo>
                    <a:pt x="6008" y="0"/>
                  </a:lnTo>
                  <a:cubicBezTo>
                    <a:pt x="6013" y="0"/>
                    <a:pt x="6016" y="4"/>
                    <a:pt x="6016" y="8"/>
                  </a:cubicBezTo>
                  <a:cubicBezTo>
                    <a:pt x="6016" y="13"/>
                    <a:pt x="6013" y="16"/>
                    <a:pt x="6008" y="16"/>
                  </a:cubicBezTo>
                  <a:lnTo>
                    <a:pt x="5960" y="16"/>
                  </a:lnTo>
                  <a:cubicBezTo>
                    <a:pt x="5956" y="16"/>
                    <a:pt x="5952" y="13"/>
                    <a:pt x="5952" y="8"/>
                  </a:cubicBezTo>
                  <a:cubicBezTo>
                    <a:pt x="5952" y="4"/>
                    <a:pt x="5956" y="0"/>
                    <a:pt x="5960" y="0"/>
                  </a:cubicBezTo>
                  <a:close/>
                  <a:moveTo>
                    <a:pt x="6056" y="0"/>
                  </a:moveTo>
                  <a:lnTo>
                    <a:pt x="6104" y="0"/>
                  </a:lnTo>
                  <a:cubicBezTo>
                    <a:pt x="6109" y="0"/>
                    <a:pt x="6112" y="4"/>
                    <a:pt x="6112" y="8"/>
                  </a:cubicBezTo>
                  <a:cubicBezTo>
                    <a:pt x="6112" y="13"/>
                    <a:pt x="6109" y="16"/>
                    <a:pt x="6104" y="16"/>
                  </a:cubicBezTo>
                  <a:lnTo>
                    <a:pt x="6056" y="16"/>
                  </a:lnTo>
                  <a:cubicBezTo>
                    <a:pt x="6052" y="16"/>
                    <a:pt x="6048" y="13"/>
                    <a:pt x="6048" y="8"/>
                  </a:cubicBezTo>
                  <a:cubicBezTo>
                    <a:pt x="6048" y="4"/>
                    <a:pt x="6052" y="0"/>
                    <a:pt x="6056" y="0"/>
                  </a:cubicBezTo>
                  <a:close/>
                  <a:moveTo>
                    <a:pt x="6152" y="0"/>
                  </a:moveTo>
                  <a:lnTo>
                    <a:pt x="6200" y="0"/>
                  </a:lnTo>
                  <a:cubicBezTo>
                    <a:pt x="6205" y="0"/>
                    <a:pt x="6208" y="4"/>
                    <a:pt x="6208" y="8"/>
                  </a:cubicBezTo>
                  <a:cubicBezTo>
                    <a:pt x="6208" y="13"/>
                    <a:pt x="6205" y="16"/>
                    <a:pt x="6200" y="16"/>
                  </a:cubicBezTo>
                  <a:lnTo>
                    <a:pt x="6152" y="16"/>
                  </a:lnTo>
                  <a:cubicBezTo>
                    <a:pt x="6148" y="16"/>
                    <a:pt x="6144" y="13"/>
                    <a:pt x="6144" y="8"/>
                  </a:cubicBezTo>
                  <a:cubicBezTo>
                    <a:pt x="6144" y="4"/>
                    <a:pt x="6148" y="0"/>
                    <a:pt x="6152" y="0"/>
                  </a:cubicBezTo>
                  <a:close/>
                  <a:moveTo>
                    <a:pt x="6248" y="0"/>
                  </a:moveTo>
                  <a:lnTo>
                    <a:pt x="6296" y="0"/>
                  </a:lnTo>
                  <a:cubicBezTo>
                    <a:pt x="6301" y="0"/>
                    <a:pt x="6304" y="4"/>
                    <a:pt x="6304" y="8"/>
                  </a:cubicBezTo>
                  <a:cubicBezTo>
                    <a:pt x="6304" y="13"/>
                    <a:pt x="6301" y="16"/>
                    <a:pt x="6296" y="16"/>
                  </a:cubicBezTo>
                  <a:lnTo>
                    <a:pt x="6248" y="16"/>
                  </a:lnTo>
                  <a:cubicBezTo>
                    <a:pt x="6244" y="16"/>
                    <a:pt x="6240" y="13"/>
                    <a:pt x="6240" y="8"/>
                  </a:cubicBezTo>
                  <a:cubicBezTo>
                    <a:pt x="6240" y="4"/>
                    <a:pt x="6244" y="0"/>
                    <a:pt x="6248" y="0"/>
                  </a:cubicBezTo>
                  <a:close/>
                  <a:moveTo>
                    <a:pt x="6344" y="0"/>
                  </a:moveTo>
                  <a:lnTo>
                    <a:pt x="6392" y="0"/>
                  </a:lnTo>
                  <a:cubicBezTo>
                    <a:pt x="6397" y="0"/>
                    <a:pt x="6400" y="4"/>
                    <a:pt x="6400" y="8"/>
                  </a:cubicBezTo>
                  <a:cubicBezTo>
                    <a:pt x="6400" y="13"/>
                    <a:pt x="6397" y="16"/>
                    <a:pt x="6392" y="16"/>
                  </a:cubicBezTo>
                  <a:lnTo>
                    <a:pt x="6344" y="16"/>
                  </a:lnTo>
                  <a:cubicBezTo>
                    <a:pt x="6340" y="16"/>
                    <a:pt x="6336" y="13"/>
                    <a:pt x="6336" y="8"/>
                  </a:cubicBezTo>
                  <a:cubicBezTo>
                    <a:pt x="6336" y="4"/>
                    <a:pt x="6340" y="0"/>
                    <a:pt x="6344" y="0"/>
                  </a:cubicBezTo>
                  <a:close/>
                  <a:moveTo>
                    <a:pt x="6440" y="0"/>
                  </a:moveTo>
                  <a:lnTo>
                    <a:pt x="6488" y="0"/>
                  </a:lnTo>
                  <a:cubicBezTo>
                    <a:pt x="6493" y="0"/>
                    <a:pt x="6496" y="4"/>
                    <a:pt x="6496" y="8"/>
                  </a:cubicBezTo>
                  <a:cubicBezTo>
                    <a:pt x="6496" y="13"/>
                    <a:pt x="6493" y="16"/>
                    <a:pt x="6488" y="16"/>
                  </a:cubicBezTo>
                  <a:lnTo>
                    <a:pt x="6440" y="16"/>
                  </a:lnTo>
                  <a:cubicBezTo>
                    <a:pt x="6436" y="16"/>
                    <a:pt x="6432" y="13"/>
                    <a:pt x="6432" y="8"/>
                  </a:cubicBezTo>
                  <a:cubicBezTo>
                    <a:pt x="6432" y="4"/>
                    <a:pt x="6436" y="0"/>
                    <a:pt x="6440" y="0"/>
                  </a:cubicBezTo>
                  <a:close/>
                  <a:moveTo>
                    <a:pt x="6536" y="0"/>
                  </a:moveTo>
                  <a:lnTo>
                    <a:pt x="6584" y="0"/>
                  </a:lnTo>
                  <a:cubicBezTo>
                    <a:pt x="6589" y="0"/>
                    <a:pt x="6592" y="4"/>
                    <a:pt x="6592" y="8"/>
                  </a:cubicBezTo>
                  <a:cubicBezTo>
                    <a:pt x="6592" y="13"/>
                    <a:pt x="6589" y="16"/>
                    <a:pt x="6584" y="16"/>
                  </a:cubicBezTo>
                  <a:lnTo>
                    <a:pt x="6536" y="16"/>
                  </a:lnTo>
                  <a:cubicBezTo>
                    <a:pt x="6532" y="16"/>
                    <a:pt x="6528" y="13"/>
                    <a:pt x="6528" y="8"/>
                  </a:cubicBezTo>
                  <a:cubicBezTo>
                    <a:pt x="6528" y="4"/>
                    <a:pt x="6532" y="0"/>
                    <a:pt x="6536" y="0"/>
                  </a:cubicBezTo>
                  <a:close/>
                  <a:moveTo>
                    <a:pt x="6632" y="0"/>
                  </a:moveTo>
                  <a:lnTo>
                    <a:pt x="6680" y="0"/>
                  </a:lnTo>
                  <a:cubicBezTo>
                    <a:pt x="6685" y="0"/>
                    <a:pt x="6688" y="4"/>
                    <a:pt x="6688" y="8"/>
                  </a:cubicBezTo>
                  <a:cubicBezTo>
                    <a:pt x="6688" y="13"/>
                    <a:pt x="6685" y="16"/>
                    <a:pt x="6680" y="16"/>
                  </a:cubicBezTo>
                  <a:lnTo>
                    <a:pt x="6632" y="16"/>
                  </a:lnTo>
                  <a:cubicBezTo>
                    <a:pt x="6628" y="16"/>
                    <a:pt x="6624" y="13"/>
                    <a:pt x="6624" y="8"/>
                  </a:cubicBezTo>
                  <a:cubicBezTo>
                    <a:pt x="6624" y="4"/>
                    <a:pt x="6628" y="0"/>
                    <a:pt x="6632" y="0"/>
                  </a:cubicBezTo>
                  <a:close/>
                  <a:moveTo>
                    <a:pt x="6728" y="0"/>
                  </a:moveTo>
                  <a:lnTo>
                    <a:pt x="6776" y="0"/>
                  </a:lnTo>
                  <a:cubicBezTo>
                    <a:pt x="6781" y="0"/>
                    <a:pt x="6784" y="4"/>
                    <a:pt x="6784" y="8"/>
                  </a:cubicBezTo>
                  <a:cubicBezTo>
                    <a:pt x="6784" y="13"/>
                    <a:pt x="6781" y="16"/>
                    <a:pt x="6776" y="16"/>
                  </a:cubicBezTo>
                  <a:lnTo>
                    <a:pt x="6728" y="16"/>
                  </a:lnTo>
                  <a:cubicBezTo>
                    <a:pt x="6724" y="16"/>
                    <a:pt x="6720" y="13"/>
                    <a:pt x="6720" y="8"/>
                  </a:cubicBezTo>
                  <a:cubicBezTo>
                    <a:pt x="6720" y="4"/>
                    <a:pt x="6724" y="0"/>
                    <a:pt x="6728" y="0"/>
                  </a:cubicBezTo>
                  <a:close/>
                  <a:moveTo>
                    <a:pt x="6824" y="0"/>
                  </a:moveTo>
                  <a:lnTo>
                    <a:pt x="6872" y="0"/>
                  </a:lnTo>
                  <a:cubicBezTo>
                    <a:pt x="6877" y="0"/>
                    <a:pt x="6880" y="4"/>
                    <a:pt x="6880" y="8"/>
                  </a:cubicBezTo>
                  <a:cubicBezTo>
                    <a:pt x="6880" y="13"/>
                    <a:pt x="6877" y="16"/>
                    <a:pt x="6872" y="16"/>
                  </a:cubicBezTo>
                  <a:lnTo>
                    <a:pt x="6824" y="16"/>
                  </a:lnTo>
                  <a:cubicBezTo>
                    <a:pt x="6820" y="16"/>
                    <a:pt x="6816" y="13"/>
                    <a:pt x="6816" y="8"/>
                  </a:cubicBezTo>
                  <a:cubicBezTo>
                    <a:pt x="6816" y="4"/>
                    <a:pt x="6820" y="0"/>
                    <a:pt x="6824" y="0"/>
                  </a:cubicBezTo>
                  <a:close/>
                  <a:moveTo>
                    <a:pt x="6920" y="0"/>
                  </a:moveTo>
                  <a:lnTo>
                    <a:pt x="6968" y="0"/>
                  </a:lnTo>
                  <a:cubicBezTo>
                    <a:pt x="6973" y="0"/>
                    <a:pt x="6976" y="4"/>
                    <a:pt x="6976" y="8"/>
                  </a:cubicBezTo>
                  <a:cubicBezTo>
                    <a:pt x="6976" y="13"/>
                    <a:pt x="6973" y="16"/>
                    <a:pt x="6968" y="16"/>
                  </a:cubicBezTo>
                  <a:lnTo>
                    <a:pt x="6920" y="16"/>
                  </a:lnTo>
                  <a:cubicBezTo>
                    <a:pt x="6916" y="16"/>
                    <a:pt x="6912" y="13"/>
                    <a:pt x="6912" y="8"/>
                  </a:cubicBezTo>
                  <a:cubicBezTo>
                    <a:pt x="6912" y="4"/>
                    <a:pt x="6916" y="0"/>
                    <a:pt x="6920" y="0"/>
                  </a:cubicBezTo>
                  <a:close/>
                  <a:moveTo>
                    <a:pt x="7016" y="0"/>
                  </a:moveTo>
                  <a:lnTo>
                    <a:pt x="7064" y="0"/>
                  </a:lnTo>
                  <a:cubicBezTo>
                    <a:pt x="7069" y="0"/>
                    <a:pt x="7072" y="4"/>
                    <a:pt x="7072" y="8"/>
                  </a:cubicBezTo>
                  <a:cubicBezTo>
                    <a:pt x="7072" y="13"/>
                    <a:pt x="7069" y="16"/>
                    <a:pt x="7064" y="16"/>
                  </a:cubicBezTo>
                  <a:lnTo>
                    <a:pt x="7016" y="16"/>
                  </a:lnTo>
                  <a:cubicBezTo>
                    <a:pt x="7012" y="16"/>
                    <a:pt x="7008" y="13"/>
                    <a:pt x="7008" y="8"/>
                  </a:cubicBezTo>
                  <a:cubicBezTo>
                    <a:pt x="7008" y="4"/>
                    <a:pt x="7012" y="0"/>
                    <a:pt x="7016" y="0"/>
                  </a:cubicBezTo>
                  <a:close/>
                  <a:moveTo>
                    <a:pt x="7112" y="0"/>
                  </a:moveTo>
                  <a:lnTo>
                    <a:pt x="7160" y="0"/>
                  </a:lnTo>
                  <a:cubicBezTo>
                    <a:pt x="7165" y="0"/>
                    <a:pt x="7168" y="4"/>
                    <a:pt x="7168" y="8"/>
                  </a:cubicBezTo>
                  <a:cubicBezTo>
                    <a:pt x="7168" y="13"/>
                    <a:pt x="7165" y="16"/>
                    <a:pt x="7160" y="16"/>
                  </a:cubicBezTo>
                  <a:lnTo>
                    <a:pt x="7112" y="16"/>
                  </a:lnTo>
                  <a:cubicBezTo>
                    <a:pt x="7108" y="16"/>
                    <a:pt x="7104" y="13"/>
                    <a:pt x="7104" y="8"/>
                  </a:cubicBezTo>
                  <a:cubicBezTo>
                    <a:pt x="7104" y="4"/>
                    <a:pt x="7108" y="0"/>
                    <a:pt x="7112" y="0"/>
                  </a:cubicBezTo>
                  <a:close/>
                  <a:moveTo>
                    <a:pt x="7208" y="0"/>
                  </a:moveTo>
                  <a:lnTo>
                    <a:pt x="7256" y="0"/>
                  </a:lnTo>
                  <a:cubicBezTo>
                    <a:pt x="7261" y="0"/>
                    <a:pt x="7264" y="4"/>
                    <a:pt x="7264" y="8"/>
                  </a:cubicBezTo>
                  <a:cubicBezTo>
                    <a:pt x="7264" y="13"/>
                    <a:pt x="7261" y="16"/>
                    <a:pt x="7256" y="16"/>
                  </a:cubicBezTo>
                  <a:lnTo>
                    <a:pt x="7208" y="16"/>
                  </a:lnTo>
                  <a:cubicBezTo>
                    <a:pt x="7204" y="16"/>
                    <a:pt x="7200" y="13"/>
                    <a:pt x="7200" y="8"/>
                  </a:cubicBezTo>
                  <a:cubicBezTo>
                    <a:pt x="7200" y="4"/>
                    <a:pt x="7204" y="0"/>
                    <a:pt x="7208" y="0"/>
                  </a:cubicBezTo>
                  <a:close/>
                  <a:moveTo>
                    <a:pt x="7304" y="0"/>
                  </a:moveTo>
                  <a:lnTo>
                    <a:pt x="7352" y="0"/>
                  </a:lnTo>
                  <a:cubicBezTo>
                    <a:pt x="7357" y="0"/>
                    <a:pt x="7360" y="4"/>
                    <a:pt x="7360" y="8"/>
                  </a:cubicBezTo>
                  <a:cubicBezTo>
                    <a:pt x="7360" y="13"/>
                    <a:pt x="7357" y="16"/>
                    <a:pt x="7352" y="16"/>
                  </a:cubicBezTo>
                  <a:lnTo>
                    <a:pt x="7304" y="16"/>
                  </a:lnTo>
                  <a:cubicBezTo>
                    <a:pt x="7300" y="16"/>
                    <a:pt x="7296" y="13"/>
                    <a:pt x="7296" y="8"/>
                  </a:cubicBezTo>
                  <a:cubicBezTo>
                    <a:pt x="7296" y="4"/>
                    <a:pt x="7300" y="0"/>
                    <a:pt x="7304" y="0"/>
                  </a:cubicBezTo>
                  <a:close/>
                  <a:moveTo>
                    <a:pt x="7400" y="0"/>
                  </a:moveTo>
                  <a:lnTo>
                    <a:pt x="7448" y="0"/>
                  </a:lnTo>
                  <a:cubicBezTo>
                    <a:pt x="7453" y="0"/>
                    <a:pt x="7456" y="4"/>
                    <a:pt x="7456" y="8"/>
                  </a:cubicBezTo>
                  <a:cubicBezTo>
                    <a:pt x="7456" y="13"/>
                    <a:pt x="7453" y="16"/>
                    <a:pt x="7448" y="16"/>
                  </a:cubicBezTo>
                  <a:lnTo>
                    <a:pt x="7400" y="16"/>
                  </a:lnTo>
                  <a:cubicBezTo>
                    <a:pt x="7396" y="16"/>
                    <a:pt x="7392" y="13"/>
                    <a:pt x="7392" y="8"/>
                  </a:cubicBezTo>
                  <a:cubicBezTo>
                    <a:pt x="7392" y="4"/>
                    <a:pt x="7396" y="0"/>
                    <a:pt x="7400" y="0"/>
                  </a:cubicBezTo>
                  <a:close/>
                  <a:moveTo>
                    <a:pt x="7496" y="0"/>
                  </a:moveTo>
                  <a:lnTo>
                    <a:pt x="7544" y="0"/>
                  </a:lnTo>
                  <a:cubicBezTo>
                    <a:pt x="7549" y="0"/>
                    <a:pt x="7552" y="4"/>
                    <a:pt x="7552" y="8"/>
                  </a:cubicBezTo>
                  <a:cubicBezTo>
                    <a:pt x="7552" y="13"/>
                    <a:pt x="7549" y="16"/>
                    <a:pt x="7544" y="16"/>
                  </a:cubicBezTo>
                  <a:lnTo>
                    <a:pt x="7496" y="16"/>
                  </a:lnTo>
                  <a:cubicBezTo>
                    <a:pt x="7492" y="16"/>
                    <a:pt x="7488" y="13"/>
                    <a:pt x="7488" y="8"/>
                  </a:cubicBezTo>
                  <a:cubicBezTo>
                    <a:pt x="7488" y="4"/>
                    <a:pt x="7492" y="0"/>
                    <a:pt x="7496" y="0"/>
                  </a:cubicBezTo>
                  <a:close/>
                  <a:moveTo>
                    <a:pt x="7592" y="0"/>
                  </a:moveTo>
                  <a:lnTo>
                    <a:pt x="7640" y="0"/>
                  </a:lnTo>
                  <a:cubicBezTo>
                    <a:pt x="7645" y="0"/>
                    <a:pt x="7648" y="4"/>
                    <a:pt x="7648" y="8"/>
                  </a:cubicBezTo>
                  <a:cubicBezTo>
                    <a:pt x="7648" y="13"/>
                    <a:pt x="7645" y="16"/>
                    <a:pt x="7640" y="16"/>
                  </a:cubicBezTo>
                  <a:lnTo>
                    <a:pt x="7592" y="16"/>
                  </a:lnTo>
                  <a:cubicBezTo>
                    <a:pt x="7588" y="16"/>
                    <a:pt x="7584" y="13"/>
                    <a:pt x="7584" y="8"/>
                  </a:cubicBezTo>
                  <a:cubicBezTo>
                    <a:pt x="7584" y="4"/>
                    <a:pt x="7588" y="0"/>
                    <a:pt x="7592" y="0"/>
                  </a:cubicBezTo>
                  <a:close/>
                  <a:moveTo>
                    <a:pt x="7688" y="0"/>
                  </a:moveTo>
                  <a:lnTo>
                    <a:pt x="7736" y="0"/>
                  </a:lnTo>
                  <a:cubicBezTo>
                    <a:pt x="7741" y="0"/>
                    <a:pt x="7744" y="4"/>
                    <a:pt x="7744" y="8"/>
                  </a:cubicBezTo>
                  <a:cubicBezTo>
                    <a:pt x="7744" y="13"/>
                    <a:pt x="7741" y="16"/>
                    <a:pt x="7736" y="16"/>
                  </a:cubicBezTo>
                  <a:lnTo>
                    <a:pt x="7688" y="16"/>
                  </a:lnTo>
                  <a:cubicBezTo>
                    <a:pt x="7684" y="16"/>
                    <a:pt x="7680" y="13"/>
                    <a:pt x="7680" y="8"/>
                  </a:cubicBezTo>
                  <a:cubicBezTo>
                    <a:pt x="7680" y="4"/>
                    <a:pt x="7684" y="0"/>
                    <a:pt x="7688" y="0"/>
                  </a:cubicBezTo>
                  <a:close/>
                  <a:moveTo>
                    <a:pt x="7784" y="0"/>
                  </a:moveTo>
                  <a:lnTo>
                    <a:pt x="7832" y="0"/>
                  </a:lnTo>
                  <a:cubicBezTo>
                    <a:pt x="7837" y="0"/>
                    <a:pt x="7840" y="4"/>
                    <a:pt x="7840" y="8"/>
                  </a:cubicBezTo>
                  <a:cubicBezTo>
                    <a:pt x="7840" y="13"/>
                    <a:pt x="7837" y="16"/>
                    <a:pt x="7832" y="16"/>
                  </a:cubicBezTo>
                  <a:lnTo>
                    <a:pt x="7784" y="16"/>
                  </a:lnTo>
                  <a:cubicBezTo>
                    <a:pt x="7780" y="16"/>
                    <a:pt x="7776" y="13"/>
                    <a:pt x="7776" y="8"/>
                  </a:cubicBezTo>
                  <a:cubicBezTo>
                    <a:pt x="7776" y="4"/>
                    <a:pt x="7780" y="0"/>
                    <a:pt x="7784" y="0"/>
                  </a:cubicBezTo>
                  <a:close/>
                  <a:moveTo>
                    <a:pt x="7880" y="0"/>
                  </a:moveTo>
                  <a:lnTo>
                    <a:pt x="7928" y="0"/>
                  </a:lnTo>
                  <a:cubicBezTo>
                    <a:pt x="7933" y="0"/>
                    <a:pt x="7936" y="4"/>
                    <a:pt x="7936" y="8"/>
                  </a:cubicBezTo>
                  <a:cubicBezTo>
                    <a:pt x="7936" y="13"/>
                    <a:pt x="7933" y="16"/>
                    <a:pt x="7928" y="16"/>
                  </a:cubicBezTo>
                  <a:lnTo>
                    <a:pt x="7880" y="16"/>
                  </a:lnTo>
                  <a:cubicBezTo>
                    <a:pt x="7876" y="16"/>
                    <a:pt x="7872" y="13"/>
                    <a:pt x="7872" y="8"/>
                  </a:cubicBezTo>
                  <a:cubicBezTo>
                    <a:pt x="7872" y="4"/>
                    <a:pt x="7876" y="0"/>
                    <a:pt x="7880" y="0"/>
                  </a:cubicBezTo>
                  <a:close/>
                  <a:moveTo>
                    <a:pt x="7976" y="0"/>
                  </a:moveTo>
                  <a:lnTo>
                    <a:pt x="8024" y="0"/>
                  </a:lnTo>
                  <a:cubicBezTo>
                    <a:pt x="8029" y="0"/>
                    <a:pt x="8032" y="4"/>
                    <a:pt x="8032" y="8"/>
                  </a:cubicBezTo>
                  <a:cubicBezTo>
                    <a:pt x="8032" y="13"/>
                    <a:pt x="8029" y="16"/>
                    <a:pt x="8024" y="16"/>
                  </a:cubicBezTo>
                  <a:lnTo>
                    <a:pt x="7976" y="16"/>
                  </a:lnTo>
                  <a:cubicBezTo>
                    <a:pt x="7972" y="16"/>
                    <a:pt x="7968" y="13"/>
                    <a:pt x="7968" y="8"/>
                  </a:cubicBezTo>
                  <a:cubicBezTo>
                    <a:pt x="7968" y="4"/>
                    <a:pt x="7972" y="0"/>
                    <a:pt x="7976" y="0"/>
                  </a:cubicBezTo>
                  <a:close/>
                  <a:moveTo>
                    <a:pt x="8072" y="0"/>
                  </a:moveTo>
                  <a:lnTo>
                    <a:pt x="8120" y="0"/>
                  </a:lnTo>
                  <a:cubicBezTo>
                    <a:pt x="8125" y="0"/>
                    <a:pt x="8128" y="4"/>
                    <a:pt x="8128" y="8"/>
                  </a:cubicBezTo>
                  <a:cubicBezTo>
                    <a:pt x="8128" y="13"/>
                    <a:pt x="8125" y="16"/>
                    <a:pt x="8120" y="16"/>
                  </a:cubicBezTo>
                  <a:lnTo>
                    <a:pt x="8072" y="16"/>
                  </a:lnTo>
                  <a:cubicBezTo>
                    <a:pt x="8068" y="16"/>
                    <a:pt x="8064" y="13"/>
                    <a:pt x="8064" y="8"/>
                  </a:cubicBezTo>
                  <a:cubicBezTo>
                    <a:pt x="8064" y="4"/>
                    <a:pt x="8068" y="0"/>
                    <a:pt x="8072" y="0"/>
                  </a:cubicBezTo>
                  <a:close/>
                  <a:moveTo>
                    <a:pt x="8168" y="0"/>
                  </a:moveTo>
                  <a:lnTo>
                    <a:pt x="8216" y="0"/>
                  </a:lnTo>
                  <a:cubicBezTo>
                    <a:pt x="8221" y="0"/>
                    <a:pt x="8224" y="4"/>
                    <a:pt x="8224" y="8"/>
                  </a:cubicBezTo>
                  <a:cubicBezTo>
                    <a:pt x="8224" y="13"/>
                    <a:pt x="8221" y="16"/>
                    <a:pt x="8216" y="16"/>
                  </a:cubicBezTo>
                  <a:lnTo>
                    <a:pt x="8168" y="16"/>
                  </a:lnTo>
                  <a:cubicBezTo>
                    <a:pt x="8164" y="16"/>
                    <a:pt x="8160" y="13"/>
                    <a:pt x="8160" y="8"/>
                  </a:cubicBezTo>
                  <a:cubicBezTo>
                    <a:pt x="8160" y="4"/>
                    <a:pt x="8164" y="0"/>
                    <a:pt x="8168" y="0"/>
                  </a:cubicBezTo>
                  <a:close/>
                  <a:moveTo>
                    <a:pt x="8264" y="0"/>
                  </a:moveTo>
                  <a:lnTo>
                    <a:pt x="8312" y="0"/>
                  </a:lnTo>
                  <a:cubicBezTo>
                    <a:pt x="8317" y="0"/>
                    <a:pt x="8320" y="4"/>
                    <a:pt x="8320" y="8"/>
                  </a:cubicBezTo>
                  <a:cubicBezTo>
                    <a:pt x="8320" y="13"/>
                    <a:pt x="8317" y="16"/>
                    <a:pt x="8312" y="16"/>
                  </a:cubicBezTo>
                  <a:lnTo>
                    <a:pt x="8264" y="16"/>
                  </a:lnTo>
                  <a:cubicBezTo>
                    <a:pt x="8260" y="16"/>
                    <a:pt x="8256" y="13"/>
                    <a:pt x="8256" y="8"/>
                  </a:cubicBezTo>
                  <a:cubicBezTo>
                    <a:pt x="8256" y="4"/>
                    <a:pt x="8260" y="0"/>
                    <a:pt x="8264" y="0"/>
                  </a:cubicBezTo>
                  <a:close/>
                  <a:moveTo>
                    <a:pt x="8360" y="0"/>
                  </a:moveTo>
                  <a:lnTo>
                    <a:pt x="8408" y="0"/>
                  </a:lnTo>
                  <a:cubicBezTo>
                    <a:pt x="8413" y="0"/>
                    <a:pt x="8416" y="4"/>
                    <a:pt x="8416" y="8"/>
                  </a:cubicBezTo>
                  <a:cubicBezTo>
                    <a:pt x="8416" y="13"/>
                    <a:pt x="8413" y="16"/>
                    <a:pt x="8408" y="16"/>
                  </a:cubicBezTo>
                  <a:lnTo>
                    <a:pt x="8360" y="16"/>
                  </a:lnTo>
                  <a:cubicBezTo>
                    <a:pt x="8356" y="16"/>
                    <a:pt x="8352" y="13"/>
                    <a:pt x="8352" y="8"/>
                  </a:cubicBezTo>
                  <a:cubicBezTo>
                    <a:pt x="8352" y="4"/>
                    <a:pt x="8356" y="0"/>
                    <a:pt x="8360" y="0"/>
                  </a:cubicBezTo>
                  <a:close/>
                  <a:moveTo>
                    <a:pt x="8456" y="0"/>
                  </a:moveTo>
                  <a:lnTo>
                    <a:pt x="8504" y="0"/>
                  </a:lnTo>
                  <a:cubicBezTo>
                    <a:pt x="8509" y="0"/>
                    <a:pt x="8512" y="4"/>
                    <a:pt x="8512" y="8"/>
                  </a:cubicBezTo>
                  <a:cubicBezTo>
                    <a:pt x="8512" y="13"/>
                    <a:pt x="8509" y="16"/>
                    <a:pt x="8504" y="16"/>
                  </a:cubicBezTo>
                  <a:lnTo>
                    <a:pt x="8456" y="16"/>
                  </a:lnTo>
                  <a:cubicBezTo>
                    <a:pt x="8452" y="16"/>
                    <a:pt x="8448" y="13"/>
                    <a:pt x="8448" y="8"/>
                  </a:cubicBezTo>
                  <a:cubicBezTo>
                    <a:pt x="8448" y="4"/>
                    <a:pt x="8452" y="0"/>
                    <a:pt x="8456" y="0"/>
                  </a:cubicBezTo>
                  <a:close/>
                  <a:moveTo>
                    <a:pt x="8552" y="0"/>
                  </a:moveTo>
                  <a:lnTo>
                    <a:pt x="8600" y="0"/>
                  </a:lnTo>
                  <a:cubicBezTo>
                    <a:pt x="8605" y="0"/>
                    <a:pt x="8608" y="4"/>
                    <a:pt x="8608" y="8"/>
                  </a:cubicBezTo>
                  <a:cubicBezTo>
                    <a:pt x="8608" y="13"/>
                    <a:pt x="8605" y="16"/>
                    <a:pt x="8600" y="16"/>
                  </a:cubicBezTo>
                  <a:lnTo>
                    <a:pt x="8552" y="16"/>
                  </a:lnTo>
                  <a:cubicBezTo>
                    <a:pt x="8548" y="16"/>
                    <a:pt x="8544" y="13"/>
                    <a:pt x="8544" y="8"/>
                  </a:cubicBezTo>
                  <a:cubicBezTo>
                    <a:pt x="8544" y="4"/>
                    <a:pt x="8548" y="0"/>
                    <a:pt x="8552" y="0"/>
                  </a:cubicBezTo>
                  <a:close/>
                  <a:moveTo>
                    <a:pt x="8648" y="0"/>
                  </a:moveTo>
                  <a:lnTo>
                    <a:pt x="8696" y="0"/>
                  </a:lnTo>
                  <a:cubicBezTo>
                    <a:pt x="8701" y="0"/>
                    <a:pt x="8704" y="4"/>
                    <a:pt x="8704" y="8"/>
                  </a:cubicBezTo>
                  <a:cubicBezTo>
                    <a:pt x="8704" y="13"/>
                    <a:pt x="8701" y="16"/>
                    <a:pt x="8696" y="16"/>
                  </a:cubicBezTo>
                  <a:lnTo>
                    <a:pt x="8648" y="16"/>
                  </a:lnTo>
                  <a:cubicBezTo>
                    <a:pt x="8644" y="16"/>
                    <a:pt x="8640" y="13"/>
                    <a:pt x="8640" y="8"/>
                  </a:cubicBezTo>
                  <a:cubicBezTo>
                    <a:pt x="8640" y="4"/>
                    <a:pt x="8644" y="0"/>
                    <a:pt x="8648" y="0"/>
                  </a:cubicBezTo>
                  <a:close/>
                  <a:moveTo>
                    <a:pt x="8744" y="0"/>
                  </a:moveTo>
                  <a:lnTo>
                    <a:pt x="8792" y="0"/>
                  </a:lnTo>
                  <a:cubicBezTo>
                    <a:pt x="8797" y="0"/>
                    <a:pt x="8800" y="4"/>
                    <a:pt x="8800" y="8"/>
                  </a:cubicBezTo>
                  <a:cubicBezTo>
                    <a:pt x="8800" y="13"/>
                    <a:pt x="8797" y="16"/>
                    <a:pt x="8792" y="16"/>
                  </a:cubicBezTo>
                  <a:lnTo>
                    <a:pt x="8744" y="16"/>
                  </a:lnTo>
                  <a:cubicBezTo>
                    <a:pt x="8740" y="16"/>
                    <a:pt x="8736" y="13"/>
                    <a:pt x="8736" y="8"/>
                  </a:cubicBezTo>
                  <a:cubicBezTo>
                    <a:pt x="8736" y="4"/>
                    <a:pt x="8740" y="0"/>
                    <a:pt x="8744" y="0"/>
                  </a:cubicBezTo>
                  <a:close/>
                  <a:moveTo>
                    <a:pt x="8840" y="0"/>
                  </a:moveTo>
                  <a:lnTo>
                    <a:pt x="8888" y="0"/>
                  </a:lnTo>
                  <a:cubicBezTo>
                    <a:pt x="8893" y="0"/>
                    <a:pt x="8896" y="4"/>
                    <a:pt x="8896" y="8"/>
                  </a:cubicBezTo>
                  <a:cubicBezTo>
                    <a:pt x="8896" y="13"/>
                    <a:pt x="8893" y="16"/>
                    <a:pt x="8888" y="16"/>
                  </a:cubicBezTo>
                  <a:lnTo>
                    <a:pt x="8840" y="16"/>
                  </a:lnTo>
                  <a:cubicBezTo>
                    <a:pt x="8836" y="16"/>
                    <a:pt x="8832" y="13"/>
                    <a:pt x="8832" y="8"/>
                  </a:cubicBezTo>
                  <a:cubicBezTo>
                    <a:pt x="8832" y="4"/>
                    <a:pt x="8836" y="0"/>
                    <a:pt x="8840" y="0"/>
                  </a:cubicBezTo>
                  <a:close/>
                  <a:moveTo>
                    <a:pt x="8936" y="0"/>
                  </a:moveTo>
                  <a:lnTo>
                    <a:pt x="8984" y="0"/>
                  </a:lnTo>
                  <a:cubicBezTo>
                    <a:pt x="8989" y="0"/>
                    <a:pt x="8992" y="4"/>
                    <a:pt x="8992" y="8"/>
                  </a:cubicBezTo>
                  <a:cubicBezTo>
                    <a:pt x="8992" y="13"/>
                    <a:pt x="8989" y="16"/>
                    <a:pt x="8984" y="16"/>
                  </a:cubicBezTo>
                  <a:lnTo>
                    <a:pt x="8936" y="16"/>
                  </a:lnTo>
                  <a:cubicBezTo>
                    <a:pt x="8932" y="16"/>
                    <a:pt x="8928" y="13"/>
                    <a:pt x="8928" y="8"/>
                  </a:cubicBezTo>
                  <a:cubicBezTo>
                    <a:pt x="8928" y="4"/>
                    <a:pt x="8932" y="0"/>
                    <a:pt x="8936" y="0"/>
                  </a:cubicBezTo>
                  <a:close/>
                  <a:moveTo>
                    <a:pt x="9032" y="0"/>
                  </a:moveTo>
                  <a:lnTo>
                    <a:pt x="9080" y="0"/>
                  </a:lnTo>
                  <a:cubicBezTo>
                    <a:pt x="9085" y="0"/>
                    <a:pt x="9088" y="4"/>
                    <a:pt x="9088" y="8"/>
                  </a:cubicBezTo>
                  <a:cubicBezTo>
                    <a:pt x="9088" y="13"/>
                    <a:pt x="9085" y="16"/>
                    <a:pt x="9080" y="16"/>
                  </a:cubicBezTo>
                  <a:lnTo>
                    <a:pt x="9032" y="16"/>
                  </a:lnTo>
                  <a:cubicBezTo>
                    <a:pt x="9028" y="16"/>
                    <a:pt x="9024" y="13"/>
                    <a:pt x="9024" y="8"/>
                  </a:cubicBezTo>
                  <a:cubicBezTo>
                    <a:pt x="9024" y="4"/>
                    <a:pt x="9028" y="0"/>
                    <a:pt x="9032" y="0"/>
                  </a:cubicBezTo>
                  <a:close/>
                  <a:moveTo>
                    <a:pt x="9128" y="0"/>
                  </a:moveTo>
                  <a:lnTo>
                    <a:pt x="9176" y="0"/>
                  </a:lnTo>
                  <a:cubicBezTo>
                    <a:pt x="9181" y="0"/>
                    <a:pt x="9184" y="4"/>
                    <a:pt x="9184" y="8"/>
                  </a:cubicBezTo>
                  <a:cubicBezTo>
                    <a:pt x="9184" y="13"/>
                    <a:pt x="9181" y="16"/>
                    <a:pt x="9176" y="16"/>
                  </a:cubicBezTo>
                  <a:lnTo>
                    <a:pt x="9128" y="16"/>
                  </a:lnTo>
                  <a:cubicBezTo>
                    <a:pt x="9124" y="16"/>
                    <a:pt x="9120" y="13"/>
                    <a:pt x="9120" y="8"/>
                  </a:cubicBezTo>
                  <a:cubicBezTo>
                    <a:pt x="9120" y="4"/>
                    <a:pt x="9124" y="0"/>
                    <a:pt x="9128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8" name="Line 212">
              <a:extLst>
                <a:ext uri="{FF2B5EF4-FFF2-40B4-BE49-F238E27FC236}">
                  <a16:creationId xmlns:a16="http://schemas.microsoft.com/office/drawing/2014/main" id="{6555F4E4-3C51-48C8-98E1-27AAEF4A4251}"/>
                </a:ext>
              </a:extLst>
            </p:cNvPr>
            <p:cNvCxnSpPr/>
            <p:nvPr/>
          </p:nvCxnSpPr>
          <p:spPr bwMode="auto">
            <a:xfrm flipH="1">
              <a:off x="3395" y="687"/>
              <a:ext cx="285" cy="1142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" name="Line 211">
              <a:extLst>
                <a:ext uri="{FF2B5EF4-FFF2-40B4-BE49-F238E27FC236}">
                  <a16:creationId xmlns:a16="http://schemas.microsoft.com/office/drawing/2014/main" id="{1463F86A-9FD6-4B9B-B75B-9E48AF321502}"/>
                </a:ext>
              </a:extLst>
            </p:cNvPr>
            <p:cNvCxnSpPr/>
            <p:nvPr/>
          </p:nvCxnSpPr>
          <p:spPr bwMode="auto">
            <a:xfrm flipH="1">
              <a:off x="2397" y="1829"/>
              <a:ext cx="998" cy="428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" name="Line 210">
              <a:extLst>
                <a:ext uri="{FF2B5EF4-FFF2-40B4-BE49-F238E27FC236}">
                  <a16:creationId xmlns:a16="http://schemas.microsoft.com/office/drawing/2014/main" id="{62E1F287-1577-484D-8D4C-FBF29E6C4451}"/>
                </a:ext>
              </a:extLst>
            </p:cNvPr>
            <p:cNvCxnSpPr/>
            <p:nvPr/>
          </p:nvCxnSpPr>
          <p:spPr bwMode="auto">
            <a:xfrm flipH="1">
              <a:off x="1256" y="2257"/>
              <a:ext cx="1141" cy="1285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1" name="Line 209">
              <a:extLst>
                <a:ext uri="{FF2B5EF4-FFF2-40B4-BE49-F238E27FC236}">
                  <a16:creationId xmlns:a16="http://schemas.microsoft.com/office/drawing/2014/main" id="{170BD30E-7927-4872-AB93-720CC5B49EE1}"/>
                </a:ext>
              </a:extLst>
            </p:cNvPr>
            <p:cNvCxnSpPr/>
            <p:nvPr/>
          </p:nvCxnSpPr>
          <p:spPr bwMode="auto">
            <a:xfrm>
              <a:off x="8100" y="3542"/>
              <a:ext cx="570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2" name="Line 208">
              <a:extLst>
                <a:ext uri="{FF2B5EF4-FFF2-40B4-BE49-F238E27FC236}">
                  <a16:creationId xmlns:a16="http://schemas.microsoft.com/office/drawing/2014/main" id="{D51E1F85-744A-4231-A970-2B25D06ADCD5}"/>
                </a:ext>
              </a:extLst>
            </p:cNvPr>
            <p:cNvCxnSpPr/>
            <p:nvPr/>
          </p:nvCxnSpPr>
          <p:spPr bwMode="auto">
            <a:xfrm>
              <a:off x="686" y="3542"/>
              <a:ext cx="570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8629DE63-CF7F-4E5E-B861-F485D709E99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74" y="717"/>
              <a:ext cx="12" cy="3260"/>
            </a:xfrm>
            <a:custGeom>
              <a:avLst/>
              <a:gdLst/>
              <a:ahLst/>
              <a:cxnLst>
                <a:cxn ang="0">
                  <a:pos x="8" y="4384"/>
                </a:cxn>
                <a:cxn ang="0">
                  <a:pos x="16" y="4280"/>
                </a:cxn>
                <a:cxn ang="0">
                  <a:pos x="16" y="4136"/>
                </a:cxn>
                <a:cxn ang="0">
                  <a:pos x="8" y="4032"/>
                </a:cxn>
                <a:cxn ang="0">
                  <a:pos x="0" y="3944"/>
                </a:cxn>
                <a:cxn ang="0">
                  <a:pos x="0" y="3896"/>
                </a:cxn>
                <a:cxn ang="0">
                  <a:pos x="0" y="3896"/>
                </a:cxn>
                <a:cxn ang="0">
                  <a:pos x="8" y="3808"/>
                </a:cxn>
                <a:cxn ang="0">
                  <a:pos x="16" y="3704"/>
                </a:cxn>
                <a:cxn ang="0">
                  <a:pos x="16" y="3560"/>
                </a:cxn>
                <a:cxn ang="0">
                  <a:pos x="8" y="3456"/>
                </a:cxn>
                <a:cxn ang="0">
                  <a:pos x="0" y="3368"/>
                </a:cxn>
                <a:cxn ang="0">
                  <a:pos x="0" y="3320"/>
                </a:cxn>
                <a:cxn ang="0">
                  <a:pos x="0" y="3320"/>
                </a:cxn>
                <a:cxn ang="0">
                  <a:pos x="8" y="3232"/>
                </a:cxn>
                <a:cxn ang="0">
                  <a:pos x="16" y="3128"/>
                </a:cxn>
                <a:cxn ang="0">
                  <a:pos x="16" y="2984"/>
                </a:cxn>
                <a:cxn ang="0">
                  <a:pos x="8" y="2880"/>
                </a:cxn>
                <a:cxn ang="0">
                  <a:pos x="0" y="2792"/>
                </a:cxn>
                <a:cxn ang="0">
                  <a:pos x="0" y="2744"/>
                </a:cxn>
                <a:cxn ang="0">
                  <a:pos x="0" y="2744"/>
                </a:cxn>
                <a:cxn ang="0">
                  <a:pos x="8" y="2656"/>
                </a:cxn>
                <a:cxn ang="0">
                  <a:pos x="16" y="2552"/>
                </a:cxn>
                <a:cxn ang="0">
                  <a:pos x="16" y="2408"/>
                </a:cxn>
                <a:cxn ang="0">
                  <a:pos x="8" y="2304"/>
                </a:cxn>
                <a:cxn ang="0">
                  <a:pos x="0" y="2216"/>
                </a:cxn>
                <a:cxn ang="0">
                  <a:pos x="0" y="2168"/>
                </a:cxn>
                <a:cxn ang="0">
                  <a:pos x="0" y="2168"/>
                </a:cxn>
                <a:cxn ang="0">
                  <a:pos x="8" y="2080"/>
                </a:cxn>
                <a:cxn ang="0">
                  <a:pos x="16" y="1976"/>
                </a:cxn>
                <a:cxn ang="0">
                  <a:pos x="16" y="1832"/>
                </a:cxn>
                <a:cxn ang="0">
                  <a:pos x="8" y="1728"/>
                </a:cxn>
                <a:cxn ang="0">
                  <a:pos x="0" y="1640"/>
                </a:cxn>
                <a:cxn ang="0">
                  <a:pos x="0" y="1592"/>
                </a:cxn>
                <a:cxn ang="0">
                  <a:pos x="0" y="1592"/>
                </a:cxn>
                <a:cxn ang="0">
                  <a:pos x="8" y="1504"/>
                </a:cxn>
                <a:cxn ang="0">
                  <a:pos x="16" y="1400"/>
                </a:cxn>
                <a:cxn ang="0">
                  <a:pos x="16" y="1256"/>
                </a:cxn>
                <a:cxn ang="0">
                  <a:pos x="8" y="1152"/>
                </a:cxn>
                <a:cxn ang="0">
                  <a:pos x="0" y="1064"/>
                </a:cxn>
                <a:cxn ang="0">
                  <a:pos x="0" y="1016"/>
                </a:cxn>
                <a:cxn ang="0">
                  <a:pos x="0" y="1016"/>
                </a:cxn>
                <a:cxn ang="0">
                  <a:pos x="8" y="928"/>
                </a:cxn>
                <a:cxn ang="0">
                  <a:pos x="16" y="824"/>
                </a:cxn>
                <a:cxn ang="0">
                  <a:pos x="16" y="680"/>
                </a:cxn>
                <a:cxn ang="0">
                  <a:pos x="8" y="576"/>
                </a:cxn>
                <a:cxn ang="0">
                  <a:pos x="0" y="488"/>
                </a:cxn>
                <a:cxn ang="0">
                  <a:pos x="0" y="440"/>
                </a:cxn>
                <a:cxn ang="0">
                  <a:pos x="0" y="440"/>
                </a:cxn>
                <a:cxn ang="0">
                  <a:pos x="8" y="352"/>
                </a:cxn>
                <a:cxn ang="0">
                  <a:pos x="16" y="248"/>
                </a:cxn>
                <a:cxn ang="0">
                  <a:pos x="16" y="104"/>
                </a:cxn>
                <a:cxn ang="0">
                  <a:pos x="8" y="0"/>
                </a:cxn>
              </a:cxnLst>
              <a:rect l="0" t="0" r="r" b="b"/>
              <a:pathLst>
                <a:path w="16" h="4384">
                  <a:moveTo>
                    <a:pt x="0" y="4376"/>
                  </a:moveTo>
                  <a:lnTo>
                    <a:pt x="0" y="4328"/>
                  </a:lnTo>
                  <a:cubicBezTo>
                    <a:pt x="0" y="4324"/>
                    <a:pt x="4" y="4320"/>
                    <a:pt x="8" y="4320"/>
                  </a:cubicBezTo>
                  <a:cubicBezTo>
                    <a:pt x="13" y="4320"/>
                    <a:pt x="16" y="4324"/>
                    <a:pt x="16" y="4328"/>
                  </a:cubicBezTo>
                  <a:lnTo>
                    <a:pt x="16" y="4376"/>
                  </a:lnTo>
                  <a:cubicBezTo>
                    <a:pt x="16" y="4381"/>
                    <a:pt x="13" y="4384"/>
                    <a:pt x="8" y="4384"/>
                  </a:cubicBezTo>
                  <a:cubicBezTo>
                    <a:pt x="4" y="4384"/>
                    <a:pt x="0" y="4381"/>
                    <a:pt x="0" y="4376"/>
                  </a:cubicBezTo>
                  <a:close/>
                  <a:moveTo>
                    <a:pt x="0" y="4280"/>
                  </a:moveTo>
                  <a:lnTo>
                    <a:pt x="0" y="4232"/>
                  </a:lnTo>
                  <a:cubicBezTo>
                    <a:pt x="0" y="4228"/>
                    <a:pt x="4" y="4224"/>
                    <a:pt x="8" y="4224"/>
                  </a:cubicBezTo>
                  <a:cubicBezTo>
                    <a:pt x="13" y="4224"/>
                    <a:pt x="16" y="4228"/>
                    <a:pt x="16" y="4232"/>
                  </a:cubicBezTo>
                  <a:lnTo>
                    <a:pt x="16" y="4280"/>
                  </a:lnTo>
                  <a:cubicBezTo>
                    <a:pt x="16" y="4285"/>
                    <a:pt x="13" y="4288"/>
                    <a:pt x="8" y="4288"/>
                  </a:cubicBezTo>
                  <a:cubicBezTo>
                    <a:pt x="4" y="4288"/>
                    <a:pt x="0" y="4285"/>
                    <a:pt x="0" y="4280"/>
                  </a:cubicBezTo>
                  <a:close/>
                  <a:moveTo>
                    <a:pt x="0" y="4184"/>
                  </a:moveTo>
                  <a:lnTo>
                    <a:pt x="0" y="4136"/>
                  </a:lnTo>
                  <a:cubicBezTo>
                    <a:pt x="0" y="4132"/>
                    <a:pt x="4" y="4128"/>
                    <a:pt x="8" y="4128"/>
                  </a:cubicBezTo>
                  <a:cubicBezTo>
                    <a:pt x="13" y="4128"/>
                    <a:pt x="16" y="4132"/>
                    <a:pt x="16" y="4136"/>
                  </a:cubicBezTo>
                  <a:lnTo>
                    <a:pt x="16" y="4184"/>
                  </a:lnTo>
                  <a:cubicBezTo>
                    <a:pt x="16" y="4189"/>
                    <a:pt x="13" y="4192"/>
                    <a:pt x="8" y="4192"/>
                  </a:cubicBezTo>
                  <a:cubicBezTo>
                    <a:pt x="4" y="4192"/>
                    <a:pt x="0" y="4189"/>
                    <a:pt x="0" y="4184"/>
                  </a:cubicBezTo>
                  <a:close/>
                  <a:moveTo>
                    <a:pt x="0" y="4088"/>
                  </a:moveTo>
                  <a:lnTo>
                    <a:pt x="0" y="4040"/>
                  </a:lnTo>
                  <a:cubicBezTo>
                    <a:pt x="0" y="4036"/>
                    <a:pt x="4" y="4032"/>
                    <a:pt x="8" y="4032"/>
                  </a:cubicBezTo>
                  <a:cubicBezTo>
                    <a:pt x="13" y="4032"/>
                    <a:pt x="16" y="4036"/>
                    <a:pt x="16" y="4040"/>
                  </a:cubicBezTo>
                  <a:lnTo>
                    <a:pt x="16" y="4088"/>
                  </a:lnTo>
                  <a:cubicBezTo>
                    <a:pt x="16" y="4093"/>
                    <a:pt x="13" y="4096"/>
                    <a:pt x="8" y="4096"/>
                  </a:cubicBezTo>
                  <a:cubicBezTo>
                    <a:pt x="4" y="4096"/>
                    <a:pt x="0" y="4093"/>
                    <a:pt x="0" y="4088"/>
                  </a:cubicBezTo>
                  <a:close/>
                  <a:moveTo>
                    <a:pt x="0" y="3992"/>
                  </a:moveTo>
                  <a:lnTo>
                    <a:pt x="0" y="3944"/>
                  </a:lnTo>
                  <a:cubicBezTo>
                    <a:pt x="0" y="3940"/>
                    <a:pt x="4" y="3936"/>
                    <a:pt x="8" y="3936"/>
                  </a:cubicBezTo>
                  <a:cubicBezTo>
                    <a:pt x="13" y="3936"/>
                    <a:pt x="16" y="3940"/>
                    <a:pt x="16" y="3944"/>
                  </a:cubicBezTo>
                  <a:lnTo>
                    <a:pt x="16" y="3992"/>
                  </a:lnTo>
                  <a:cubicBezTo>
                    <a:pt x="16" y="3997"/>
                    <a:pt x="13" y="4000"/>
                    <a:pt x="8" y="4000"/>
                  </a:cubicBezTo>
                  <a:cubicBezTo>
                    <a:pt x="4" y="4000"/>
                    <a:pt x="0" y="3997"/>
                    <a:pt x="0" y="3992"/>
                  </a:cubicBezTo>
                  <a:close/>
                  <a:moveTo>
                    <a:pt x="0" y="3896"/>
                  </a:moveTo>
                  <a:lnTo>
                    <a:pt x="0" y="3848"/>
                  </a:lnTo>
                  <a:cubicBezTo>
                    <a:pt x="0" y="3844"/>
                    <a:pt x="4" y="3840"/>
                    <a:pt x="8" y="3840"/>
                  </a:cubicBezTo>
                  <a:cubicBezTo>
                    <a:pt x="13" y="3840"/>
                    <a:pt x="16" y="3844"/>
                    <a:pt x="16" y="3848"/>
                  </a:cubicBezTo>
                  <a:lnTo>
                    <a:pt x="16" y="3896"/>
                  </a:lnTo>
                  <a:cubicBezTo>
                    <a:pt x="16" y="3901"/>
                    <a:pt x="13" y="3904"/>
                    <a:pt x="8" y="3904"/>
                  </a:cubicBezTo>
                  <a:cubicBezTo>
                    <a:pt x="4" y="3904"/>
                    <a:pt x="0" y="3901"/>
                    <a:pt x="0" y="3896"/>
                  </a:cubicBezTo>
                  <a:close/>
                  <a:moveTo>
                    <a:pt x="0" y="3800"/>
                  </a:moveTo>
                  <a:lnTo>
                    <a:pt x="0" y="3752"/>
                  </a:lnTo>
                  <a:cubicBezTo>
                    <a:pt x="0" y="3748"/>
                    <a:pt x="4" y="3744"/>
                    <a:pt x="8" y="3744"/>
                  </a:cubicBezTo>
                  <a:cubicBezTo>
                    <a:pt x="13" y="3744"/>
                    <a:pt x="16" y="3748"/>
                    <a:pt x="16" y="3752"/>
                  </a:cubicBezTo>
                  <a:lnTo>
                    <a:pt x="16" y="3800"/>
                  </a:lnTo>
                  <a:cubicBezTo>
                    <a:pt x="16" y="3805"/>
                    <a:pt x="13" y="3808"/>
                    <a:pt x="8" y="3808"/>
                  </a:cubicBezTo>
                  <a:cubicBezTo>
                    <a:pt x="4" y="3808"/>
                    <a:pt x="0" y="3805"/>
                    <a:pt x="0" y="3800"/>
                  </a:cubicBezTo>
                  <a:close/>
                  <a:moveTo>
                    <a:pt x="0" y="3704"/>
                  </a:moveTo>
                  <a:lnTo>
                    <a:pt x="0" y="3656"/>
                  </a:lnTo>
                  <a:cubicBezTo>
                    <a:pt x="0" y="3652"/>
                    <a:pt x="4" y="3648"/>
                    <a:pt x="8" y="3648"/>
                  </a:cubicBezTo>
                  <a:cubicBezTo>
                    <a:pt x="13" y="3648"/>
                    <a:pt x="16" y="3652"/>
                    <a:pt x="16" y="3656"/>
                  </a:cubicBezTo>
                  <a:lnTo>
                    <a:pt x="16" y="3704"/>
                  </a:lnTo>
                  <a:cubicBezTo>
                    <a:pt x="16" y="3709"/>
                    <a:pt x="13" y="3712"/>
                    <a:pt x="8" y="3712"/>
                  </a:cubicBezTo>
                  <a:cubicBezTo>
                    <a:pt x="4" y="3712"/>
                    <a:pt x="0" y="3709"/>
                    <a:pt x="0" y="3704"/>
                  </a:cubicBezTo>
                  <a:close/>
                  <a:moveTo>
                    <a:pt x="0" y="3608"/>
                  </a:moveTo>
                  <a:lnTo>
                    <a:pt x="0" y="3560"/>
                  </a:lnTo>
                  <a:cubicBezTo>
                    <a:pt x="0" y="3556"/>
                    <a:pt x="4" y="3552"/>
                    <a:pt x="8" y="3552"/>
                  </a:cubicBezTo>
                  <a:cubicBezTo>
                    <a:pt x="13" y="3552"/>
                    <a:pt x="16" y="3556"/>
                    <a:pt x="16" y="3560"/>
                  </a:cubicBezTo>
                  <a:lnTo>
                    <a:pt x="16" y="3608"/>
                  </a:lnTo>
                  <a:cubicBezTo>
                    <a:pt x="16" y="3613"/>
                    <a:pt x="13" y="3616"/>
                    <a:pt x="8" y="3616"/>
                  </a:cubicBezTo>
                  <a:cubicBezTo>
                    <a:pt x="4" y="3616"/>
                    <a:pt x="0" y="3613"/>
                    <a:pt x="0" y="3608"/>
                  </a:cubicBezTo>
                  <a:close/>
                  <a:moveTo>
                    <a:pt x="0" y="3512"/>
                  </a:moveTo>
                  <a:lnTo>
                    <a:pt x="0" y="3464"/>
                  </a:lnTo>
                  <a:cubicBezTo>
                    <a:pt x="0" y="3460"/>
                    <a:pt x="4" y="3456"/>
                    <a:pt x="8" y="3456"/>
                  </a:cubicBezTo>
                  <a:cubicBezTo>
                    <a:pt x="13" y="3456"/>
                    <a:pt x="16" y="3460"/>
                    <a:pt x="16" y="3464"/>
                  </a:cubicBezTo>
                  <a:lnTo>
                    <a:pt x="16" y="3512"/>
                  </a:lnTo>
                  <a:cubicBezTo>
                    <a:pt x="16" y="3517"/>
                    <a:pt x="13" y="3520"/>
                    <a:pt x="8" y="3520"/>
                  </a:cubicBezTo>
                  <a:cubicBezTo>
                    <a:pt x="4" y="3520"/>
                    <a:pt x="0" y="3517"/>
                    <a:pt x="0" y="3512"/>
                  </a:cubicBezTo>
                  <a:close/>
                  <a:moveTo>
                    <a:pt x="0" y="3416"/>
                  </a:moveTo>
                  <a:lnTo>
                    <a:pt x="0" y="3368"/>
                  </a:lnTo>
                  <a:cubicBezTo>
                    <a:pt x="0" y="3364"/>
                    <a:pt x="4" y="3360"/>
                    <a:pt x="8" y="3360"/>
                  </a:cubicBezTo>
                  <a:cubicBezTo>
                    <a:pt x="13" y="3360"/>
                    <a:pt x="16" y="3364"/>
                    <a:pt x="16" y="3368"/>
                  </a:cubicBezTo>
                  <a:lnTo>
                    <a:pt x="16" y="3416"/>
                  </a:lnTo>
                  <a:cubicBezTo>
                    <a:pt x="16" y="3421"/>
                    <a:pt x="13" y="3424"/>
                    <a:pt x="8" y="3424"/>
                  </a:cubicBezTo>
                  <a:cubicBezTo>
                    <a:pt x="4" y="3424"/>
                    <a:pt x="0" y="3421"/>
                    <a:pt x="0" y="3416"/>
                  </a:cubicBezTo>
                  <a:close/>
                  <a:moveTo>
                    <a:pt x="0" y="3320"/>
                  </a:moveTo>
                  <a:lnTo>
                    <a:pt x="0" y="3272"/>
                  </a:lnTo>
                  <a:cubicBezTo>
                    <a:pt x="0" y="3268"/>
                    <a:pt x="4" y="3264"/>
                    <a:pt x="8" y="3264"/>
                  </a:cubicBezTo>
                  <a:cubicBezTo>
                    <a:pt x="13" y="3264"/>
                    <a:pt x="16" y="3268"/>
                    <a:pt x="16" y="3272"/>
                  </a:cubicBezTo>
                  <a:lnTo>
                    <a:pt x="16" y="3320"/>
                  </a:lnTo>
                  <a:cubicBezTo>
                    <a:pt x="16" y="3325"/>
                    <a:pt x="13" y="3328"/>
                    <a:pt x="8" y="3328"/>
                  </a:cubicBezTo>
                  <a:cubicBezTo>
                    <a:pt x="4" y="3328"/>
                    <a:pt x="0" y="3325"/>
                    <a:pt x="0" y="3320"/>
                  </a:cubicBezTo>
                  <a:close/>
                  <a:moveTo>
                    <a:pt x="0" y="3224"/>
                  </a:moveTo>
                  <a:lnTo>
                    <a:pt x="0" y="3176"/>
                  </a:lnTo>
                  <a:cubicBezTo>
                    <a:pt x="0" y="3172"/>
                    <a:pt x="4" y="3168"/>
                    <a:pt x="8" y="3168"/>
                  </a:cubicBezTo>
                  <a:cubicBezTo>
                    <a:pt x="13" y="3168"/>
                    <a:pt x="16" y="3172"/>
                    <a:pt x="16" y="3176"/>
                  </a:cubicBezTo>
                  <a:lnTo>
                    <a:pt x="16" y="3224"/>
                  </a:lnTo>
                  <a:cubicBezTo>
                    <a:pt x="16" y="3229"/>
                    <a:pt x="13" y="3232"/>
                    <a:pt x="8" y="3232"/>
                  </a:cubicBezTo>
                  <a:cubicBezTo>
                    <a:pt x="4" y="3232"/>
                    <a:pt x="0" y="3229"/>
                    <a:pt x="0" y="3224"/>
                  </a:cubicBezTo>
                  <a:close/>
                  <a:moveTo>
                    <a:pt x="0" y="3128"/>
                  </a:moveTo>
                  <a:lnTo>
                    <a:pt x="0" y="3080"/>
                  </a:lnTo>
                  <a:cubicBezTo>
                    <a:pt x="0" y="3076"/>
                    <a:pt x="4" y="3072"/>
                    <a:pt x="8" y="3072"/>
                  </a:cubicBezTo>
                  <a:cubicBezTo>
                    <a:pt x="13" y="3072"/>
                    <a:pt x="16" y="3076"/>
                    <a:pt x="16" y="3080"/>
                  </a:cubicBezTo>
                  <a:lnTo>
                    <a:pt x="16" y="3128"/>
                  </a:lnTo>
                  <a:cubicBezTo>
                    <a:pt x="16" y="3133"/>
                    <a:pt x="13" y="3136"/>
                    <a:pt x="8" y="3136"/>
                  </a:cubicBezTo>
                  <a:cubicBezTo>
                    <a:pt x="4" y="3136"/>
                    <a:pt x="0" y="3133"/>
                    <a:pt x="0" y="3128"/>
                  </a:cubicBezTo>
                  <a:close/>
                  <a:moveTo>
                    <a:pt x="0" y="3032"/>
                  </a:moveTo>
                  <a:lnTo>
                    <a:pt x="0" y="2984"/>
                  </a:lnTo>
                  <a:cubicBezTo>
                    <a:pt x="0" y="2980"/>
                    <a:pt x="4" y="2976"/>
                    <a:pt x="8" y="2976"/>
                  </a:cubicBezTo>
                  <a:cubicBezTo>
                    <a:pt x="13" y="2976"/>
                    <a:pt x="16" y="2980"/>
                    <a:pt x="16" y="2984"/>
                  </a:cubicBezTo>
                  <a:lnTo>
                    <a:pt x="16" y="3032"/>
                  </a:lnTo>
                  <a:cubicBezTo>
                    <a:pt x="16" y="3037"/>
                    <a:pt x="13" y="3040"/>
                    <a:pt x="8" y="3040"/>
                  </a:cubicBezTo>
                  <a:cubicBezTo>
                    <a:pt x="4" y="3040"/>
                    <a:pt x="0" y="3037"/>
                    <a:pt x="0" y="3032"/>
                  </a:cubicBezTo>
                  <a:close/>
                  <a:moveTo>
                    <a:pt x="0" y="2936"/>
                  </a:moveTo>
                  <a:lnTo>
                    <a:pt x="0" y="2888"/>
                  </a:lnTo>
                  <a:cubicBezTo>
                    <a:pt x="0" y="2884"/>
                    <a:pt x="4" y="2880"/>
                    <a:pt x="8" y="2880"/>
                  </a:cubicBezTo>
                  <a:cubicBezTo>
                    <a:pt x="13" y="2880"/>
                    <a:pt x="16" y="2884"/>
                    <a:pt x="16" y="2888"/>
                  </a:cubicBezTo>
                  <a:lnTo>
                    <a:pt x="16" y="2936"/>
                  </a:lnTo>
                  <a:cubicBezTo>
                    <a:pt x="16" y="2941"/>
                    <a:pt x="13" y="2944"/>
                    <a:pt x="8" y="2944"/>
                  </a:cubicBezTo>
                  <a:cubicBezTo>
                    <a:pt x="4" y="2944"/>
                    <a:pt x="0" y="2941"/>
                    <a:pt x="0" y="2936"/>
                  </a:cubicBezTo>
                  <a:close/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F033ACF-FD7C-4DEF-BF13-F0F8F519797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89" y="1859"/>
              <a:ext cx="12" cy="2118"/>
            </a:xfrm>
            <a:custGeom>
              <a:avLst/>
              <a:gdLst/>
              <a:ahLst/>
              <a:cxnLst>
                <a:cxn ang="0">
                  <a:pos x="16" y="2792"/>
                </a:cxn>
                <a:cxn ang="0">
                  <a:pos x="0" y="2744"/>
                </a:cxn>
                <a:cxn ang="0">
                  <a:pos x="16" y="2744"/>
                </a:cxn>
                <a:cxn ang="0">
                  <a:pos x="0" y="2600"/>
                </a:cxn>
                <a:cxn ang="0">
                  <a:pos x="8" y="2656"/>
                </a:cxn>
                <a:cxn ang="0">
                  <a:pos x="8" y="2496"/>
                </a:cxn>
                <a:cxn ang="0">
                  <a:pos x="0" y="2552"/>
                </a:cxn>
                <a:cxn ang="0">
                  <a:pos x="16" y="2408"/>
                </a:cxn>
                <a:cxn ang="0">
                  <a:pos x="0" y="2360"/>
                </a:cxn>
                <a:cxn ang="0">
                  <a:pos x="16" y="2360"/>
                </a:cxn>
                <a:cxn ang="0">
                  <a:pos x="0" y="2216"/>
                </a:cxn>
                <a:cxn ang="0">
                  <a:pos x="8" y="2272"/>
                </a:cxn>
                <a:cxn ang="0">
                  <a:pos x="8" y="2112"/>
                </a:cxn>
                <a:cxn ang="0">
                  <a:pos x="0" y="2168"/>
                </a:cxn>
                <a:cxn ang="0">
                  <a:pos x="16" y="2024"/>
                </a:cxn>
                <a:cxn ang="0">
                  <a:pos x="0" y="1976"/>
                </a:cxn>
                <a:cxn ang="0">
                  <a:pos x="16" y="1976"/>
                </a:cxn>
                <a:cxn ang="0">
                  <a:pos x="0" y="1832"/>
                </a:cxn>
                <a:cxn ang="0">
                  <a:pos x="8" y="1888"/>
                </a:cxn>
                <a:cxn ang="0">
                  <a:pos x="8" y="1728"/>
                </a:cxn>
                <a:cxn ang="0">
                  <a:pos x="0" y="1784"/>
                </a:cxn>
                <a:cxn ang="0">
                  <a:pos x="16" y="1640"/>
                </a:cxn>
                <a:cxn ang="0">
                  <a:pos x="0" y="1592"/>
                </a:cxn>
                <a:cxn ang="0">
                  <a:pos x="16" y="1592"/>
                </a:cxn>
                <a:cxn ang="0">
                  <a:pos x="0" y="1448"/>
                </a:cxn>
                <a:cxn ang="0">
                  <a:pos x="8" y="1504"/>
                </a:cxn>
                <a:cxn ang="0">
                  <a:pos x="8" y="1344"/>
                </a:cxn>
                <a:cxn ang="0">
                  <a:pos x="0" y="1400"/>
                </a:cxn>
                <a:cxn ang="0">
                  <a:pos x="16" y="1256"/>
                </a:cxn>
                <a:cxn ang="0">
                  <a:pos x="0" y="1208"/>
                </a:cxn>
                <a:cxn ang="0">
                  <a:pos x="16" y="1208"/>
                </a:cxn>
                <a:cxn ang="0">
                  <a:pos x="0" y="1064"/>
                </a:cxn>
                <a:cxn ang="0">
                  <a:pos x="8" y="1120"/>
                </a:cxn>
                <a:cxn ang="0">
                  <a:pos x="8" y="960"/>
                </a:cxn>
                <a:cxn ang="0">
                  <a:pos x="0" y="1016"/>
                </a:cxn>
                <a:cxn ang="0">
                  <a:pos x="16" y="872"/>
                </a:cxn>
                <a:cxn ang="0">
                  <a:pos x="0" y="824"/>
                </a:cxn>
                <a:cxn ang="0">
                  <a:pos x="16" y="824"/>
                </a:cxn>
                <a:cxn ang="0">
                  <a:pos x="0" y="680"/>
                </a:cxn>
                <a:cxn ang="0">
                  <a:pos x="8" y="736"/>
                </a:cxn>
                <a:cxn ang="0">
                  <a:pos x="8" y="576"/>
                </a:cxn>
                <a:cxn ang="0">
                  <a:pos x="0" y="632"/>
                </a:cxn>
                <a:cxn ang="0">
                  <a:pos x="16" y="488"/>
                </a:cxn>
                <a:cxn ang="0">
                  <a:pos x="0" y="440"/>
                </a:cxn>
                <a:cxn ang="0">
                  <a:pos x="16" y="440"/>
                </a:cxn>
                <a:cxn ang="0">
                  <a:pos x="0" y="296"/>
                </a:cxn>
                <a:cxn ang="0">
                  <a:pos x="8" y="352"/>
                </a:cxn>
                <a:cxn ang="0">
                  <a:pos x="8" y="192"/>
                </a:cxn>
                <a:cxn ang="0">
                  <a:pos x="0" y="248"/>
                </a:cxn>
                <a:cxn ang="0">
                  <a:pos x="16" y="104"/>
                </a:cxn>
                <a:cxn ang="0">
                  <a:pos x="0" y="56"/>
                </a:cxn>
                <a:cxn ang="0">
                  <a:pos x="16" y="56"/>
                </a:cxn>
              </a:cxnLst>
              <a:rect l="0" t="0" r="r" b="b"/>
              <a:pathLst>
                <a:path w="16" h="2848"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B51FCBA1-D0E6-4182-84D6-ADD2E3183DD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91" y="2287"/>
              <a:ext cx="12" cy="1690"/>
            </a:xfrm>
            <a:custGeom>
              <a:avLst/>
              <a:gdLst/>
              <a:ahLst/>
              <a:cxnLst>
                <a:cxn ang="0">
                  <a:pos x="8" y="2208"/>
                </a:cxn>
                <a:cxn ang="0">
                  <a:pos x="8" y="2272"/>
                </a:cxn>
                <a:cxn ang="0">
                  <a:pos x="0" y="2120"/>
                </a:cxn>
                <a:cxn ang="0">
                  <a:pos x="16" y="2168"/>
                </a:cxn>
                <a:cxn ang="0">
                  <a:pos x="0" y="2072"/>
                </a:cxn>
                <a:cxn ang="0">
                  <a:pos x="16" y="2024"/>
                </a:cxn>
                <a:cxn ang="0">
                  <a:pos x="0" y="2072"/>
                </a:cxn>
                <a:cxn ang="0">
                  <a:pos x="8" y="1920"/>
                </a:cxn>
                <a:cxn ang="0">
                  <a:pos x="8" y="1984"/>
                </a:cxn>
                <a:cxn ang="0">
                  <a:pos x="0" y="1832"/>
                </a:cxn>
                <a:cxn ang="0">
                  <a:pos x="16" y="1880"/>
                </a:cxn>
                <a:cxn ang="0">
                  <a:pos x="0" y="1784"/>
                </a:cxn>
                <a:cxn ang="0">
                  <a:pos x="16" y="1736"/>
                </a:cxn>
                <a:cxn ang="0">
                  <a:pos x="0" y="1784"/>
                </a:cxn>
                <a:cxn ang="0">
                  <a:pos x="8" y="1632"/>
                </a:cxn>
                <a:cxn ang="0">
                  <a:pos x="8" y="1696"/>
                </a:cxn>
                <a:cxn ang="0">
                  <a:pos x="0" y="1544"/>
                </a:cxn>
                <a:cxn ang="0">
                  <a:pos x="16" y="1592"/>
                </a:cxn>
                <a:cxn ang="0">
                  <a:pos x="0" y="1496"/>
                </a:cxn>
                <a:cxn ang="0">
                  <a:pos x="16" y="1448"/>
                </a:cxn>
                <a:cxn ang="0">
                  <a:pos x="0" y="1496"/>
                </a:cxn>
                <a:cxn ang="0">
                  <a:pos x="8" y="1344"/>
                </a:cxn>
                <a:cxn ang="0">
                  <a:pos x="8" y="1408"/>
                </a:cxn>
                <a:cxn ang="0">
                  <a:pos x="0" y="1256"/>
                </a:cxn>
                <a:cxn ang="0">
                  <a:pos x="16" y="1304"/>
                </a:cxn>
                <a:cxn ang="0">
                  <a:pos x="0" y="1208"/>
                </a:cxn>
                <a:cxn ang="0">
                  <a:pos x="16" y="1160"/>
                </a:cxn>
                <a:cxn ang="0">
                  <a:pos x="0" y="1208"/>
                </a:cxn>
                <a:cxn ang="0">
                  <a:pos x="8" y="1056"/>
                </a:cxn>
                <a:cxn ang="0">
                  <a:pos x="8" y="1120"/>
                </a:cxn>
                <a:cxn ang="0">
                  <a:pos x="0" y="968"/>
                </a:cxn>
                <a:cxn ang="0">
                  <a:pos x="16" y="1016"/>
                </a:cxn>
                <a:cxn ang="0">
                  <a:pos x="0" y="920"/>
                </a:cxn>
                <a:cxn ang="0">
                  <a:pos x="16" y="872"/>
                </a:cxn>
                <a:cxn ang="0">
                  <a:pos x="0" y="920"/>
                </a:cxn>
                <a:cxn ang="0">
                  <a:pos x="8" y="768"/>
                </a:cxn>
                <a:cxn ang="0">
                  <a:pos x="8" y="832"/>
                </a:cxn>
                <a:cxn ang="0">
                  <a:pos x="0" y="680"/>
                </a:cxn>
                <a:cxn ang="0">
                  <a:pos x="16" y="728"/>
                </a:cxn>
                <a:cxn ang="0">
                  <a:pos x="0" y="632"/>
                </a:cxn>
                <a:cxn ang="0">
                  <a:pos x="16" y="584"/>
                </a:cxn>
                <a:cxn ang="0">
                  <a:pos x="0" y="632"/>
                </a:cxn>
                <a:cxn ang="0">
                  <a:pos x="8" y="480"/>
                </a:cxn>
                <a:cxn ang="0">
                  <a:pos x="8" y="544"/>
                </a:cxn>
                <a:cxn ang="0">
                  <a:pos x="0" y="392"/>
                </a:cxn>
                <a:cxn ang="0">
                  <a:pos x="16" y="440"/>
                </a:cxn>
                <a:cxn ang="0">
                  <a:pos x="0" y="344"/>
                </a:cxn>
                <a:cxn ang="0">
                  <a:pos x="16" y="296"/>
                </a:cxn>
                <a:cxn ang="0">
                  <a:pos x="0" y="344"/>
                </a:cxn>
                <a:cxn ang="0">
                  <a:pos x="8" y="192"/>
                </a:cxn>
                <a:cxn ang="0">
                  <a:pos x="8" y="256"/>
                </a:cxn>
                <a:cxn ang="0">
                  <a:pos x="0" y="104"/>
                </a:cxn>
                <a:cxn ang="0">
                  <a:pos x="16" y="152"/>
                </a:cxn>
                <a:cxn ang="0">
                  <a:pos x="0" y="56"/>
                </a:cxn>
                <a:cxn ang="0">
                  <a:pos x="16" y="8"/>
                </a:cxn>
                <a:cxn ang="0">
                  <a:pos x="0" y="56"/>
                </a:cxn>
              </a:cxnLst>
              <a:rect l="0" t="0" r="r" b="b"/>
              <a:pathLst>
                <a:path w="16" h="2272"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EBD12FF3-B246-489A-8BD1-14E2536472D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91" y="2251"/>
              <a:ext cx="4539" cy="12"/>
            </a:xfrm>
            <a:custGeom>
              <a:avLst/>
              <a:gdLst/>
              <a:ahLst/>
              <a:cxnLst>
                <a:cxn ang="0">
                  <a:pos x="104" y="0"/>
                </a:cxn>
                <a:cxn ang="0">
                  <a:pos x="248" y="0"/>
                </a:cxn>
                <a:cxn ang="0">
                  <a:pos x="352" y="8"/>
                </a:cxn>
                <a:cxn ang="0">
                  <a:pos x="440" y="16"/>
                </a:cxn>
                <a:cxn ang="0">
                  <a:pos x="488" y="16"/>
                </a:cxn>
                <a:cxn ang="0">
                  <a:pos x="576" y="8"/>
                </a:cxn>
                <a:cxn ang="0">
                  <a:pos x="680" y="0"/>
                </a:cxn>
                <a:cxn ang="0">
                  <a:pos x="872" y="0"/>
                </a:cxn>
                <a:cxn ang="0">
                  <a:pos x="1016" y="0"/>
                </a:cxn>
                <a:cxn ang="0">
                  <a:pos x="1120" y="8"/>
                </a:cxn>
                <a:cxn ang="0">
                  <a:pos x="1208" y="16"/>
                </a:cxn>
                <a:cxn ang="0">
                  <a:pos x="1256" y="16"/>
                </a:cxn>
                <a:cxn ang="0">
                  <a:pos x="1344" y="8"/>
                </a:cxn>
                <a:cxn ang="0">
                  <a:pos x="1448" y="0"/>
                </a:cxn>
                <a:cxn ang="0">
                  <a:pos x="1640" y="0"/>
                </a:cxn>
                <a:cxn ang="0">
                  <a:pos x="1784" y="0"/>
                </a:cxn>
                <a:cxn ang="0">
                  <a:pos x="1888" y="8"/>
                </a:cxn>
                <a:cxn ang="0">
                  <a:pos x="1976" y="16"/>
                </a:cxn>
                <a:cxn ang="0">
                  <a:pos x="2024" y="16"/>
                </a:cxn>
                <a:cxn ang="0">
                  <a:pos x="2112" y="8"/>
                </a:cxn>
                <a:cxn ang="0">
                  <a:pos x="2216" y="0"/>
                </a:cxn>
                <a:cxn ang="0">
                  <a:pos x="2408" y="0"/>
                </a:cxn>
                <a:cxn ang="0">
                  <a:pos x="2552" y="0"/>
                </a:cxn>
                <a:cxn ang="0">
                  <a:pos x="2656" y="8"/>
                </a:cxn>
                <a:cxn ang="0">
                  <a:pos x="2744" y="16"/>
                </a:cxn>
                <a:cxn ang="0">
                  <a:pos x="2792" y="16"/>
                </a:cxn>
                <a:cxn ang="0">
                  <a:pos x="2880" y="8"/>
                </a:cxn>
                <a:cxn ang="0">
                  <a:pos x="2984" y="0"/>
                </a:cxn>
                <a:cxn ang="0">
                  <a:pos x="3176" y="0"/>
                </a:cxn>
                <a:cxn ang="0">
                  <a:pos x="3320" y="0"/>
                </a:cxn>
                <a:cxn ang="0">
                  <a:pos x="3424" y="8"/>
                </a:cxn>
                <a:cxn ang="0">
                  <a:pos x="3512" y="16"/>
                </a:cxn>
                <a:cxn ang="0">
                  <a:pos x="3560" y="16"/>
                </a:cxn>
                <a:cxn ang="0">
                  <a:pos x="3648" y="8"/>
                </a:cxn>
                <a:cxn ang="0">
                  <a:pos x="3752" y="0"/>
                </a:cxn>
                <a:cxn ang="0">
                  <a:pos x="3944" y="0"/>
                </a:cxn>
                <a:cxn ang="0">
                  <a:pos x="4088" y="0"/>
                </a:cxn>
                <a:cxn ang="0">
                  <a:pos x="4192" y="8"/>
                </a:cxn>
                <a:cxn ang="0">
                  <a:pos x="4280" y="16"/>
                </a:cxn>
                <a:cxn ang="0">
                  <a:pos x="4328" y="16"/>
                </a:cxn>
                <a:cxn ang="0">
                  <a:pos x="4416" y="8"/>
                </a:cxn>
                <a:cxn ang="0">
                  <a:pos x="4520" y="0"/>
                </a:cxn>
                <a:cxn ang="0">
                  <a:pos x="4712" y="0"/>
                </a:cxn>
                <a:cxn ang="0">
                  <a:pos x="4856" y="0"/>
                </a:cxn>
                <a:cxn ang="0">
                  <a:pos x="4960" y="8"/>
                </a:cxn>
                <a:cxn ang="0">
                  <a:pos x="5048" y="16"/>
                </a:cxn>
                <a:cxn ang="0">
                  <a:pos x="5096" y="16"/>
                </a:cxn>
                <a:cxn ang="0">
                  <a:pos x="5184" y="8"/>
                </a:cxn>
                <a:cxn ang="0">
                  <a:pos x="5288" y="0"/>
                </a:cxn>
                <a:cxn ang="0">
                  <a:pos x="5480" y="0"/>
                </a:cxn>
                <a:cxn ang="0">
                  <a:pos x="5624" y="0"/>
                </a:cxn>
                <a:cxn ang="0">
                  <a:pos x="5728" y="8"/>
                </a:cxn>
                <a:cxn ang="0">
                  <a:pos x="5816" y="16"/>
                </a:cxn>
                <a:cxn ang="0">
                  <a:pos x="5864" y="16"/>
                </a:cxn>
                <a:cxn ang="0">
                  <a:pos x="5952" y="8"/>
                </a:cxn>
                <a:cxn ang="0">
                  <a:pos x="6056" y="0"/>
                </a:cxn>
              </a:cxnLst>
              <a:rect l="0" t="0" r="r" b="b"/>
              <a:pathLst>
                <a:path w="6112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  <a:moveTo>
                    <a:pt x="3464" y="0"/>
                  </a:moveTo>
                  <a:lnTo>
                    <a:pt x="3512" y="0"/>
                  </a:lnTo>
                  <a:cubicBezTo>
                    <a:pt x="3517" y="0"/>
                    <a:pt x="3520" y="4"/>
                    <a:pt x="3520" y="8"/>
                  </a:cubicBezTo>
                  <a:cubicBezTo>
                    <a:pt x="3520" y="13"/>
                    <a:pt x="3517" y="16"/>
                    <a:pt x="3512" y="16"/>
                  </a:cubicBezTo>
                  <a:lnTo>
                    <a:pt x="3464" y="16"/>
                  </a:lnTo>
                  <a:cubicBezTo>
                    <a:pt x="3460" y="16"/>
                    <a:pt x="3456" y="13"/>
                    <a:pt x="3456" y="8"/>
                  </a:cubicBezTo>
                  <a:cubicBezTo>
                    <a:pt x="3456" y="4"/>
                    <a:pt x="3460" y="0"/>
                    <a:pt x="3464" y="0"/>
                  </a:cubicBezTo>
                  <a:close/>
                  <a:moveTo>
                    <a:pt x="3560" y="0"/>
                  </a:moveTo>
                  <a:lnTo>
                    <a:pt x="3608" y="0"/>
                  </a:lnTo>
                  <a:cubicBezTo>
                    <a:pt x="3613" y="0"/>
                    <a:pt x="3616" y="4"/>
                    <a:pt x="3616" y="8"/>
                  </a:cubicBezTo>
                  <a:cubicBezTo>
                    <a:pt x="3616" y="13"/>
                    <a:pt x="3613" y="16"/>
                    <a:pt x="3608" y="16"/>
                  </a:cubicBezTo>
                  <a:lnTo>
                    <a:pt x="3560" y="16"/>
                  </a:lnTo>
                  <a:cubicBezTo>
                    <a:pt x="3556" y="16"/>
                    <a:pt x="3552" y="13"/>
                    <a:pt x="3552" y="8"/>
                  </a:cubicBezTo>
                  <a:cubicBezTo>
                    <a:pt x="3552" y="4"/>
                    <a:pt x="3556" y="0"/>
                    <a:pt x="3560" y="0"/>
                  </a:cubicBezTo>
                  <a:close/>
                  <a:moveTo>
                    <a:pt x="3656" y="0"/>
                  </a:moveTo>
                  <a:lnTo>
                    <a:pt x="3704" y="0"/>
                  </a:lnTo>
                  <a:cubicBezTo>
                    <a:pt x="3709" y="0"/>
                    <a:pt x="3712" y="4"/>
                    <a:pt x="3712" y="8"/>
                  </a:cubicBezTo>
                  <a:cubicBezTo>
                    <a:pt x="3712" y="13"/>
                    <a:pt x="3709" y="16"/>
                    <a:pt x="3704" y="16"/>
                  </a:cubicBezTo>
                  <a:lnTo>
                    <a:pt x="3656" y="16"/>
                  </a:lnTo>
                  <a:cubicBezTo>
                    <a:pt x="3652" y="16"/>
                    <a:pt x="3648" y="13"/>
                    <a:pt x="3648" y="8"/>
                  </a:cubicBezTo>
                  <a:cubicBezTo>
                    <a:pt x="3648" y="4"/>
                    <a:pt x="3652" y="0"/>
                    <a:pt x="3656" y="0"/>
                  </a:cubicBezTo>
                  <a:close/>
                  <a:moveTo>
                    <a:pt x="3752" y="0"/>
                  </a:moveTo>
                  <a:lnTo>
                    <a:pt x="3800" y="0"/>
                  </a:lnTo>
                  <a:cubicBezTo>
                    <a:pt x="3805" y="0"/>
                    <a:pt x="3808" y="4"/>
                    <a:pt x="3808" y="8"/>
                  </a:cubicBezTo>
                  <a:cubicBezTo>
                    <a:pt x="3808" y="13"/>
                    <a:pt x="3805" y="16"/>
                    <a:pt x="3800" y="16"/>
                  </a:cubicBezTo>
                  <a:lnTo>
                    <a:pt x="3752" y="16"/>
                  </a:lnTo>
                  <a:cubicBezTo>
                    <a:pt x="3748" y="16"/>
                    <a:pt x="3744" y="13"/>
                    <a:pt x="3744" y="8"/>
                  </a:cubicBezTo>
                  <a:cubicBezTo>
                    <a:pt x="3744" y="4"/>
                    <a:pt x="3748" y="0"/>
                    <a:pt x="3752" y="0"/>
                  </a:cubicBezTo>
                  <a:close/>
                  <a:moveTo>
                    <a:pt x="3848" y="0"/>
                  </a:moveTo>
                  <a:lnTo>
                    <a:pt x="3896" y="0"/>
                  </a:lnTo>
                  <a:cubicBezTo>
                    <a:pt x="3901" y="0"/>
                    <a:pt x="3904" y="4"/>
                    <a:pt x="3904" y="8"/>
                  </a:cubicBezTo>
                  <a:cubicBezTo>
                    <a:pt x="3904" y="13"/>
                    <a:pt x="3901" y="16"/>
                    <a:pt x="3896" y="16"/>
                  </a:cubicBezTo>
                  <a:lnTo>
                    <a:pt x="3848" y="16"/>
                  </a:lnTo>
                  <a:cubicBezTo>
                    <a:pt x="3844" y="16"/>
                    <a:pt x="3840" y="13"/>
                    <a:pt x="3840" y="8"/>
                  </a:cubicBezTo>
                  <a:cubicBezTo>
                    <a:pt x="3840" y="4"/>
                    <a:pt x="3844" y="0"/>
                    <a:pt x="3848" y="0"/>
                  </a:cubicBezTo>
                  <a:close/>
                  <a:moveTo>
                    <a:pt x="3944" y="0"/>
                  </a:moveTo>
                  <a:lnTo>
                    <a:pt x="3992" y="0"/>
                  </a:lnTo>
                  <a:cubicBezTo>
                    <a:pt x="3997" y="0"/>
                    <a:pt x="4000" y="4"/>
                    <a:pt x="4000" y="8"/>
                  </a:cubicBezTo>
                  <a:cubicBezTo>
                    <a:pt x="4000" y="13"/>
                    <a:pt x="3997" y="16"/>
                    <a:pt x="3992" y="16"/>
                  </a:cubicBezTo>
                  <a:lnTo>
                    <a:pt x="3944" y="16"/>
                  </a:lnTo>
                  <a:cubicBezTo>
                    <a:pt x="3940" y="16"/>
                    <a:pt x="3936" y="13"/>
                    <a:pt x="3936" y="8"/>
                  </a:cubicBezTo>
                  <a:cubicBezTo>
                    <a:pt x="3936" y="4"/>
                    <a:pt x="3940" y="0"/>
                    <a:pt x="3944" y="0"/>
                  </a:cubicBezTo>
                  <a:close/>
                  <a:moveTo>
                    <a:pt x="4040" y="0"/>
                  </a:moveTo>
                  <a:lnTo>
                    <a:pt x="4088" y="0"/>
                  </a:lnTo>
                  <a:cubicBezTo>
                    <a:pt x="4093" y="0"/>
                    <a:pt x="4096" y="4"/>
                    <a:pt x="4096" y="8"/>
                  </a:cubicBezTo>
                  <a:cubicBezTo>
                    <a:pt x="4096" y="13"/>
                    <a:pt x="4093" y="16"/>
                    <a:pt x="4088" y="16"/>
                  </a:cubicBezTo>
                  <a:lnTo>
                    <a:pt x="4040" y="16"/>
                  </a:lnTo>
                  <a:cubicBezTo>
                    <a:pt x="4036" y="16"/>
                    <a:pt x="4032" y="13"/>
                    <a:pt x="4032" y="8"/>
                  </a:cubicBezTo>
                  <a:cubicBezTo>
                    <a:pt x="4032" y="4"/>
                    <a:pt x="4036" y="0"/>
                    <a:pt x="4040" y="0"/>
                  </a:cubicBezTo>
                  <a:close/>
                  <a:moveTo>
                    <a:pt x="4136" y="0"/>
                  </a:moveTo>
                  <a:lnTo>
                    <a:pt x="4184" y="0"/>
                  </a:lnTo>
                  <a:cubicBezTo>
                    <a:pt x="4189" y="0"/>
                    <a:pt x="4192" y="4"/>
                    <a:pt x="4192" y="8"/>
                  </a:cubicBezTo>
                  <a:cubicBezTo>
                    <a:pt x="4192" y="13"/>
                    <a:pt x="4189" y="16"/>
                    <a:pt x="4184" y="16"/>
                  </a:cubicBezTo>
                  <a:lnTo>
                    <a:pt x="4136" y="16"/>
                  </a:lnTo>
                  <a:cubicBezTo>
                    <a:pt x="4132" y="16"/>
                    <a:pt x="4128" y="13"/>
                    <a:pt x="4128" y="8"/>
                  </a:cubicBezTo>
                  <a:cubicBezTo>
                    <a:pt x="4128" y="4"/>
                    <a:pt x="4132" y="0"/>
                    <a:pt x="4136" y="0"/>
                  </a:cubicBezTo>
                  <a:close/>
                  <a:moveTo>
                    <a:pt x="4232" y="0"/>
                  </a:moveTo>
                  <a:lnTo>
                    <a:pt x="4280" y="0"/>
                  </a:lnTo>
                  <a:cubicBezTo>
                    <a:pt x="4285" y="0"/>
                    <a:pt x="4288" y="4"/>
                    <a:pt x="4288" y="8"/>
                  </a:cubicBezTo>
                  <a:cubicBezTo>
                    <a:pt x="4288" y="13"/>
                    <a:pt x="4285" y="16"/>
                    <a:pt x="4280" y="16"/>
                  </a:cubicBezTo>
                  <a:lnTo>
                    <a:pt x="4232" y="16"/>
                  </a:lnTo>
                  <a:cubicBezTo>
                    <a:pt x="4228" y="16"/>
                    <a:pt x="4224" y="13"/>
                    <a:pt x="4224" y="8"/>
                  </a:cubicBezTo>
                  <a:cubicBezTo>
                    <a:pt x="4224" y="4"/>
                    <a:pt x="4228" y="0"/>
                    <a:pt x="4232" y="0"/>
                  </a:cubicBezTo>
                  <a:close/>
                  <a:moveTo>
                    <a:pt x="4328" y="0"/>
                  </a:moveTo>
                  <a:lnTo>
                    <a:pt x="4376" y="0"/>
                  </a:lnTo>
                  <a:cubicBezTo>
                    <a:pt x="4381" y="0"/>
                    <a:pt x="4384" y="4"/>
                    <a:pt x="4384" y="8"/>
                  </a:cubicBezTo>
                  <a:cubicBezTo>
                    <a:pt x="4384" y="13"/>
                    <a:pt x="4381" y="16"/>
                    <a:pt x="4376" y="16"/>
                  </a:cubicBezTo>
                  <a:lnTo>
                    <a:pt x="4328" y="16"/>
                  </a:lnTo>
                  <a:cubicBezTo>
                    <a:pt x="4324" y="16"/>
                    <a:pt x="4320" y="13"/>
                    <a:pt x="4320" y="8"/>
                  </a:cubicBezTo>
                  <a:cubicBezTo>
                    <a:pt x="4320" y="4"/>
                    <a:pt x="4324" y="0"/>
                    <a:pt x="4328" y="0"/>
                  </a:cubicBezTo>
                  <a:close/>
                  <a:moveTo>
                    <a:pt x="4424" y="0"/>
                  </a:moveTo>
                  <a:lnTo>
                    <a:pt x="4472" y="0"/>
                  </a:lnTo>
                  <a:cubicBezTo>
                    <a:pt x="4477" y="0"/>
                    <a:pt x="4480" y="4"/>
                    <a:pt x="4480" y="8"/>
                  </a:cubicBezTo>
                  <a:cubicBezTo>
                    <a:pt x="4480" y="13"/>
                    <a:pt x="4477" y="16"/>
                    <a:pt x="4472" y="16"/>
                  </a:cubicBezTo>
                  <a:lnTo>
                    <a:pt x="4424" y="16"/>
                  </a:lnTo>
                  <a:cubicBezTo>
                    <a:pt x="4420" y="16"/>
                    <a:pt x="4416" y="13"/>
                    <a:pt x="4416" y="8"/>
                  </a:cubicBezTo>
                  <a:cubicBezTo>
                    <a:pt x="4416" y="4"/>
                    <a:pt x="4420" y="0"/>
                    <a:pt x="4424" y="0"/>
                  </a:cubicBezTo>
                  <a:close/>
                  <a:moveTo>
                    <a:pt x="4520" y="0"/>
                  </a:moveTo>
                  <a:lnTo>
                    <a:pt x="4568" y="0"/>
                  </a:lnTo>
                  <a:cubicBezTo>
                    <a:pt x="4573" y="0"/>
                    <a:pt x="4576" y="4"/>
                    <a:pt x="4576" y="8"/>
                  </a:cubicBezTo>
                  <a:cubicBezTo>
                    <a:pt x="4576" y="13"/>
                    <a:pt x="4573" y="16"/>
                    <a:pt x="4568" y="16"/>
                  </a:cubicBezTo>
                  <a:lnTo>
                    <a:pt x="4520" y="16"/>
                  </a:lnTo>
                  <a:cubicBezTo>
                    <a:pt x="4516" y="16"/>
                    <a:pt x="4512" y="13"/>
                    <a:pt x="4512" y="8"/>
                  </a:cubicBezTo>
                  <a:cubicBezTo>
                    <a:pt x="4512" y="4"/>
                    <a:pt x="4516" y="0"/>
                    <a:pt x="4520" y="0"/>
                  </a:cubicBezTo>
                  <a:close/>
                  <a:moveTo>
                    <a:pt x="4616" y="0"/>
                  </a:moveTo>
                  <a:lnTo>
                    <a:pt x="4664" y="0"/>
                  </a:lnTo>
                  <a:cubicBezTo>
                    <a:pt x="4669" y="0"/>
                    <a:pt x="4672" y="4"/>
                    <a:pt x="4672" y="8"/>
                  </a:cubicBezTo>
                  <a:cubicBezTo>
                    <a:pt x="4672" y="13"/>
                    <a:pt x="4669" y="16"/>
                    <a:pt x="4664" y="16"/>
                  </a:cubicBezTo>
                  <a:lnTo>
                    <a:pt x="4616" y="16"/>
                  </a:lnTo>
                  <a:cubicBezTo>
                    <a:pt x="4612" y="16"/>
                    <a:pt x="4608" y="13"/>
                    <a:pt x="4608" y="8"/>
                  </a:cubicBezTo>
                  <a:cubicBezTo>
                    <a:pt x="4608" y="4"/>
                    <a:pt x="4612" y="0"/>
                    <a:pt x="4616" y="0"/>
                  </a:cubicBezTo>
                  <a:close/>
                  <a:moveTo>
                    <a:pt x="4712" y="0"/>
                  </a:moveTo>
                  <a:lnTo>
                    <a:pt x="4760" y="0"/>
                  </a:lnTo>
                  <a:cubicBezTo>
                    <a:pt x="4765" y="0"/>
                    <a:pt x="4768" y="4"/>
                    <a:pt x="4768" y="8"/>
                  </a:cubicBezTo>
                  <a:cubicBezTo>
                    <a:pt x="4768" y="13"/>
                    <a:pt x="4765" y="16"/>
                    <a:pt x="4760" y="16"/>
                  </a:cubicBezTo>
                  <a:lnTo>
                    <a:pt x="4712" y="16"/>
                  </a:lnTo>
                  <a:cubicBezTo>
                    <a:pt x="4708" y="16"/>
                    <a:pt x="4704" y="13"/>
                    <a:pt x="4704" y="8"/>
                  </a:cubicBezTo>
                  <a:cubicBezTo>
                    <a:pt x="4704" y="4"/>
                    <a:pt x="4708" y="0"/>
                    <a:pt x="4712" y="0"/>
                  </a:cubicBezTo>
                  <a:close/>
                  <a:moveTo>
                    <a:pt x="4808" y="0"/>
                  </a:moveTo>
                  <a:lnTo>
                    <a:pt x="4856" y="0"/>
                  </a:lnTo>
                  <a:cubicBezTo>
                    <a:pt x="4861" y="0"/>
                    <a:pt x="4864" y="4"/>
                    <a:pt x="4864" y="8"/>
                  </a:cubicBezTo>
                  <a:cubicBezTo>
                    <a:pt x="4864" y="13"/>
                    <a:pt x="4861" y="16"/>
                    <a:pt x="4856" y="16"/>
                  </a:cubicBezTo>
                  <a:lnTo>
                    <a:pt x="4808" y="16"/>
                  </a:lnTo>
                  <a:cubicBezTo>
                    <a:pt x="4804" y="16"/>
                    <a:pt x="4800" y="13"/>
                    <a:pt x="4800" y="8"/>
                  </a:cubicBezTo>
                  <a:cubicBezTo>
                    <a:pt x="4800" y="4"/>
                    <a:pt x="4804" y="0"/>
                    <a:pt x="4808" y="0"/>
                  </a:cubicBezTo>
                  <a:close/>
                  <a:moveTo>
                    <a:pt x="4904" y="0"/>
                  </a:moveTo>
                  <a:lnTo>
                    <a:pt x="4952" y="0"/>
                  </a:lnTo>
                  <a:cubicBezTo>
                    <a:pt x="4957" y="0"/>
                    <a:pt x="4960" y="4"/>
                    <a:pt x="4960" y="8"/>
                  </a:cubicBezTo>
                  <a:cubicBezTo>
                    <a:pt x="4960" y="13"/>
                    <a:pt x="4957" y="16"/>
                    <a:pt x="4952" y="16"/>
                  </a:cubicBezTo>
                  <a:lnTo>
                    <a:pt x="4904" y="16"/>
                  </a:lnTo>
                  <a:cubicBezTo>
                    <a:pt x="4900" y="16"/>
                    <a:pt x="4896" y="13"/>
                    <a:pt x="4896" y="8"/>
                  </a:cubicBezTo>
                  <a:cubicBezTo>
                    <a:pt x="4896" y="4"/>
                    <a:pt x="4900" y="0"/>
                    <a:pt x="4904" y="0"/>
                  </a:cubicBezTo>
                  <a:close/>
                  <a:moveTo>
                    <a:pt x="5000" y="0"/>
                  </a:moveTo>
                  <a:lnTo>
                    <a:pt x="5048" y="0"/>
                  </a:lnTo>
                  <a:cubicBezTo>
                    <a:pt x="5053" y="0"/>
                    <a:pt x="5056" y="4"/>
                    <a:pt x="5056" y="8"/>
                  </a:cubicBezTo>
                  <a:cubicBezTo>
                    <a:pt x="5056" y="13"/>
                    <a:pt x="5053" y="16"/>
                    <a:pt x="5048" y="16"/>
                  </a:cubicBezTo>
                  <a:lnTo>
                    <a:pt x="5000" y="16"/>
                  </a:lnTo>
                  <a:cubicBezTo>
                    <a:pt x="4996" y="16"/>
                    <a:pt x="4992" y="13"/>
                    <a:pt x="4992" y="8"/>
                  </a:cubicBezTo>
                  <a:cubicBezTo>
                    <a:pt x="4992" y="4"/>
                    <a:pt x="4996" y="0"/>
                    <a:pt x="5000" y="0"/>
                  </a:cubicBezTo>
                  <a:close/>
                  <a:moveTo>
                    <a:pt x="5096" y="0"/>
                  </a:moveTo>
                  <a:lnTo>
                    <a:pt x="5144" y="0"/>
                  </a:lnTo>
                  <a:cubicBezTo>
                    <a:pt x="5149" y="0"/>
                    <a:pt x="5152" y="4"/>
                    <a:pt x="5152" y="8"/>
                  </a:cubicBezTo>
                  <a:cubicBezTo>
                    <a:pt x="5152" y="13"/>
                    <a:pt x="5149" y="16"/>
                    <a:pt x="5144" y="16"/>
                  </a:cubicBezTo>
                  <a:lnTo>
                    <a:pt x="5096" y="16"/>
                  </a:lnTo>
                  <a:cubicBezTo>
                    <a:pt x="5092" y="16"/>
                    <a:pt x="5088" y="13"/>
                    <a:pt x="5088" y="8"/>
                  </a:cubicBezTo>
                  <a:cubicBezTo>
                    <a:pt x="5088" y="4"/>
                    <a:pt x="5092" y="0"/>
                    <a:pt x="5096" y="0"/>
                  </a:cubicBezTo>
                  <a:close/>
                  <a:moveTo>
                    <a:pt x="5192" y="0"/>
                  </a:moveTo>
                  <a:lnTo>
                    <a:pt x="5240" y="0"/>
                  </a:lnTo>
                  <a:cubicBezTo>
                    <a:pt x="5245" y="0"/>
                    <a:pt x="5248" y="4"/>
                    <a:pt x="5248" y="8"/>
                  </a:cubicBezTo>
                  <a:cubicBezTo>
                    <a:pt x="5248" y="13"/>
                    <a:pt x="5245" y="16"/>
                    <a:pt x="5240" y="16"/>
                  </a:cubicBezTo>
                  <a:lnTo>
                    <a:pt x="5192" y="16"/>
                  </a:lnTo>
                  <a:cubicBezTo>
                    <a:pt x="5188" y="16"/>
                    <a:pt x="5184" y="13"/>
                    <a:pt x="5184" y="8"/>
                  </a:cubicBezTo>
                  <a:cubicBezTo>
                    <a:pt x="5184" y="4"/>
                    <a:pt x="5188" y="0"/>
                    <a:pt x="5192" y="0"/>
                  </a:cubicBezTo>
                  <a:close/>
                  <a:moveTo>
                    <a:pt x="5288" y="0"/>
                  </a:moveTo>
                  <a:lnTo>
                    <a:pt x="5336" y="0"/>
                  </a:lnTo>
                  <a:cubicBezTo>
                    <a:pt x="5341" y="0"/>
                    <a:pt x="5344" y="4"/>
                    <a:pt x="5344" y="8"/>
                  </a:cubicBezTo>
                  <a:cubicBezTo>
                    <a:pt x="5344" y="13"/>
                    <a:pt x="5341" y="16"/>
                    <a:pt x="5336" y="16"/>
                  </a:cubicBezTo>
                  <a:lnTo>
                    <a:pt x="5288" y="16"/>
                  </a:lnTo>
                  <a:cubicBezTo>
                    <a:pt x="5284" y="16"/>
                    <a:pt x="5280" y="13"/>
                    <a:pt x="5280" y="8"/>
                  </a:cubicBezTo>
                  <a:cubicBezTo>
                    <a:pt x="5280" y="4"/>
                    <a:pt x="5284" y="0"/>
                    <a:pt x="5288" y="0"/>
                  </a:cubicBezTo>
                  <a:close/>
                  <a:moveTo>
                    <a:pt x="5384" y="0"/>
                  </a:moveTo>
                  <a:lnTo>
                    <a:pt x="5432" y="0"/>
                  </a:lnTo>
                  <a:cubicBezTo>
                    <a:pt x="5437" y="0"/>
                    <a:pt x="5440" y="4"/>
                    <a:pt x="5440" y="8"/>
                  </a:cubicBezTo>
                  <a:cubicBezTo>
                    <a:pt x="5440" y="13"/>
                    <a:pt x="5437" y="16"/>
                    <a:pt x="5432" y="16"/>
                  </a:cubicBezTo>
                  <a:lnTo>
                    <a:pt x="5384" y="16"/>
                  </a:lnTo>
                  <a:cubicBezTo>
                    <a:pt x="5380" y="16"/>
                    <a:pt x="5376" y="13"/>
                    <a:pt x="5376" y="8"/>
                  </a:cubicBezTo>
                  <a:cubicBezTo>
                    <a:pt x="5376" y="4"/>
                    <a:pt x="5380" y="0"/>
                    <a:pt x="5384" y="0"/>
                  </a:cubicBezTo>
                  <a:close/>
                  <a:moveTo>
                    <a:pt x="5480" y="0"/>
                  </a:moveTo>
                  <a:lnTo>
                    <a:pt x="5528" y="0"/>
                  </a:lnTo>
                  <a:cubicBezTo>
                    <a:pt x="5533" y="0"/>
                    <a:pt x="5536" y="4"/>
                    <a:pt x="5536" y="8"/>
                  </a:cubicBezTo>
                  <a:cubicBezTo>
                    <a:pt x="5536" y="13"/>
                    <a:pt x="5533" y="16"/>
                    <a:pt x="5528" y="16"/>
                  </a:cubicBezTo>
                  <a:lnTo>
                    <a:pt x="5480" y="16"/>
                  </a:lnTo>
                  <a:cubicBezTo>
                    <a:pt x="5476" y="16"/>
                    <a:pt x="5472" y="13"/>
                    <a:pt x="5472" y="8"/>
                  </a:cubicBezTo>
                  <a:cubicBezTo>
                    <a:pt x="5472" y="4"/>
                    <a:pt x="5476" y="0"/>
                    <a:pt x="5480" y="0"/>
                  </a:cubicBezTo>
                  <a:close/>
                  <a:moveTo>
                    <a:pt x="5576" y="0"/>
                  </a:moveTo>
                  <a:lnTo>
                    <a:pt x="5624" y="0"/>
                  </a:lnTo>
                  <a:cubicBezTo>
                    <a:pt x="5629" y="0"/>
                    <a:pt x="5632" y="4"/>
                    <a:pt x="5632" y="8"/>
                  </a:cubicBezTo>
                  <a:cubicBezTo>
                    <a:pt x="5632" y="13"/>
                    <a:pt x="5629" y="16"/>
                    <a:pt x="5624" y="16"/>
                  </a:cubicBezTo>
                  <a:lnTo>
                    <a:pt x="5576" y="16"/>
                  </a:lnTo>
                  <a:cubicBezTo>
                    <a:pt x="5572" y="16"/>
                    <a:pt x="5568" y="13"/>
                    <a:pt x="5568" y="8"/>
                  </a:cubicBezTo>
                  <a:cubicBezTo>
                    <a:pt x="5568" y="4"/>
                    <a:pt x="5572" y="0"/>
                    <a:pt x="5576" y="0"/>
                  </a:cubicBezTo>
                  <a:close/>
                  <a:moveTo>
                    <a:pt x="5672" y="0"/>
                  </a:moveTo>
                  <a:lnTo>
                    <a:pt x="5720" y="0"/>
                  </a:lnTo>
                  <a:cubicBezTo>
                    <a:pt x="5725" y="0"/>
                    <a:pt x="5728" y="4"/>
                    <a:pt x="5728" y="8"/>
                  </a:cubicBezTo>
                  <a:cubicBezTo>
                    <a:pt x="5728" y="13"/>
                    <a:pt x="5725" y="16"/>
                    <a:pt x="5720" y="16"/>
                  </a:cubicBezTo>
                  <a:lnTo>
                    <a:pt x="5672" y="16"/>
                  </a:lnTo>
                  <a:cubicBezTo>
                    <a:pt x="5668" y="16"/>
                    <a:pt x="5664" y="13"/>
                    <a:pt x="5664" y="8"/>
                  </a:cubicBezTo>
                  <a:cubicBezTo>
                    <a:pt x="5664" y="4"/>
                    <a:pt x="5668" y="0"/>
                    <a:pt x="5672" y="0"/>
                  </a:cubicBezTo>
                  <a:close/>
                  <a:moveTo>
                    <a:pt x="5768" y="0"/>
                  </a:moveTo>
                  <a:lnTo>
                    <a:pt x="5816" y="0"/>
                  </a:lnTo>
                  <a:cubicBezTo>
                    <a:pt x="5821" y="0"/>
                    <a:pt x="5824" y="4"/>
                    <a:pt x="5824" y="8"/>
                  </a:cubicBezTo>
                  <a:cubicBezTo>
                    <a:pt x="5824" y="13"/>
                    <a:pt x="5821" y="16"/>
                    <a:pt x="5816" y="16"/>
                  </a:cubicBezTo>
                  <a:lnTo>
                    <a:pt x="5768" y="16"/>
                  </a:lnTo>
                  <a:cubicBezTo>
                    <a:pt x="5764" y="16"/>
                    <a:pt x="5760" y="13"/>
                    <a:pt x="5760" y="8"/>
                  </a:cubicBezTo>
                  <a:cubicBezTo>
                    <a:pt x="5760" y="4"/>
                    <a:pt x="5764" y="0"/>
                    <a:pt x="5768" y="0"/>
                  </a:cubicBezTo>
                  <a:close/>
                  <a:moveTo>
                    <a:pt x="5864" y="0"/>
                  </a:moveTo>
                  <a:lnTo>
                    <a:pt x="5912" y="0"/>
                  </a:lnTo>
                  <a:cubicBezTo>
                    <a:pt x="5917" y="0"/>
                    <a:pt x="5920" y="4"/>
                    <a:pt x="5920" y="8"/>
                  </a:cubicBezTo>
                  <a:cubicBezTo>
                    <a:pt x="5920" y="13"/>
                    <a:pt x="5917" y="16"/>
                    <a:pt x="5912" y="16"/>
                  </a:cubicBezTo>
                  <a:lnTo>
                    <a:pt x="5864" y="16"/>
                  </a:lnTo>
                  <a:cubicBezTo>
                    <a:pt x="5860" y="16"/>
                    <a:pt x="5856" y="13"/>
                    <a:pt x="5856" y="8"/>
                  </a:cubicBezTo>
                  <a:cubicBezTo>
                    <a:pt x="5856" y="4"/>
                    <a:pt x="5860" y="0"/>
                    <a:pt x="5864" y="0"/>
                  </a:cubicBezTo>
                  <a:close/>
                  <a:moveTo>
                    <a:pt x="5960" y="0"/>
                  </a:moveTo>
                  <a:lnTo>
                    <a:pt x="6008" y="0"/>
                  </a:lnTo>
                  <a:cubicBezTo>
                    <a:pt x="6013" y="0"/>
                    <a:pt x="6016" y="4"/>
                    <a:pt x="6016" y="8"/>
                  </a:cubicBezTo>
                  <a:cubicBezTo>
                    <a:pt x="6016" y="13"/>
                    <a:pt x="6013" y="16"/>
                    <a:pt x="6008" y="16"/>
                  </a:cubicBezTo>
                  <a:lnTo>
                    <a:pt x="5960" y="16"/>
                  </a:lnTo>
                  <a:cubicBezTo>
                    <a:pt x="5956" y="16"/>
                    <a:pt x="5952" y="13"/>
                    <a:pt x="5952" y="8"/>
                  </a:cubicBezTo>
                  <a:cubicBezTo>
                    <a:pt x="5952" y="4"/>
                    <a:pt x="5956" y="0"/>
                    <a:pt x="5960" y="0"/>
                  </a:cubicBezTo>
                  <a:close/>
                  <a:moveTo>
                    <a:pt x="6056" y="0"/>
                  </a:moveTo>
                  <a:lnTo>
                    <a:pt x="6104" y="0"/>
                  </a:lnTo>
                  <a:cubicBezTo>
                    <a:pt x="6109" y="0"/>
                    <a:pt x="6112" y="4"/>
                    <a:pt x="6112" y="8"/>
                  </a:cubicBezTo>
                  <a:cubicBezTo>
                    <a:pt x="6112" y="13"/>
                    <a:pt x="6109" y="16"/>
                    <a:pt x="6104" y="16"/>
                  </a:cubicBezTo>
                  <a:lnTo>
                    <a:pt x="6056" y="16"/>
                  </a:lnTo>
                  <a:cubicBezTo>
                    <a:pt x="6052" y="16"/>
                    <a:pt x="6048" y="13"/>
                    <a:pt x="6048" y="8"/>
                  </a:cubicBezTo>
                  <a:cubicBezTo>
                    <a:pt x="6048" y="4"/>
                    <a:pt x="6052" y="0"/>
                    <a:pt x="6056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A5229A08-EF08-4F86-81D1-5CA4C6F4907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89" y="1823"/>
              <a:ext cx="2543" cy="12"/>
            </a:xfrm>
            <a:custGeom>
              <a:avLst/>
              <a:gdLst/>
              <a:ahLst/>
              <a:cxnLst>
                <a:cxn ang="0">
                  <a:pos x="56" y="16"/>
                </a:cxn>
                <a:cxn ang="0">
                  <a:pos x="104" y="0"/>
                </a:cxn>
                <a:cxn ang="0">
                  <a:pos x="104" y="16"/>
                </a:cxn>
                <a:cxn ang="0">
                  <a:pos x="248" y="0"/>
                </a:cxn>
                <a:cxn ang="0">
                  <a:pos x="192" y="8"/>
                </a:cxn>
                <a:cxn ang="0">
                  <a:pos x="352" y="8"/>
                </a:cxn>
                <a:cxn ang="0">
                  <a:pos x="296" y="0"/>
                </a:cxn>
                <a:cxn ang="0">
                  <a:pos x="440" y="16"/>
                </a:cxn>
                <a:cxn ang="0">
                  <a:pos x="488" y="0"/>
                </a:cxn>
                <a:cxn ang="0">
                  <a:pos x="488" y="16"/>
                </a:cxn>
                <a:cxn ang="0">
                  <a:pos x="632" y="0"/>
                </a:cxn>
                <a:cxn ang="0">
                  <a:pos x="576" y="8"/>
                </a:cxn>
                <a:cxn ang="0">
                  <a:pos x="736" y="8"/>
                </a:cxn>
                <a:cxn ang="0">
                  <a:pos x="680" y="0"/>
                </a:cxn>
                <a:cxn ang="0">
                  <a:pos x="824" y="16"/>
                </a:cxn>
                <a:cxn ang="0">
                  <a:pos x="872" y="0"/>
                </a:cxn>
                <a:cxn ang="0">
                  <a:pos x="872" y="16"/>
                </a:cxn>
                <a:cxn ang="0">
                  <a:pos x="1016" y="0"/>
                </a:cxn>
                <a:cxn ang="0">
                  <a:pos x="960" y="8"/>
                </a:cxn>
                <a:cxn ang="0">
                  <a:pos x="1120" y="8"/>
                </a:cxn>
                <a:cxn ang="0">
                  <a:pos x="1064" y="0"/>
                </a:cxn>
                <a:cxn ang="0">
                  <a:pos x="1208" y="16"/>
                </a:cxn>
                <a:cxn ang="0">
                  <a:pos x="1256" y="0"/>
                </a:cxn>
                <a:cxn ang="0">
                  <a:pos x="1256" y="16"/>
                </a:cxn>
                <a:cxn ang="0">
                  <a:pos x="1400" y="0"/>
                </a:cxn>
                <a:cxn ang="0">
                  <a:pos x="1344" y="8"/>
                </a:cxn>
                <a:cxn ang="0">
                  <a:pos x="1504" y="8"/>
                </a:cxn>
                <a:cxn ang="0">
                  <a:pos x="1448" y="0"/>
                </a:cxn>
                <a:cxn ang="0">
                  <a:pos x="1592" y="16"/>
                </a:cxn>
                <a:cxn ang="0">
                  <a:pos x="1640" y="0"/>
                </a:cxn>
                <a:cxn ang="0">
                  <a:pos x="1640" y="16"/>
                </a:cxn>
                <a:cxn ang="0">
                  <a:pos x="1784" y="0"/>
                </a:cxn>
                <a:cxn ang="0">
                  <a:pos x="1728" y="8"/>
                </a:cxn>
                <a:cxn ang="0">
                  <a:pos x="1888" y="8"/>
                </a:cxn>
                <a:cxn ang="0">
                  <a:pos x="1832" y="0"/>
                </a:cxn>
                <a:cxn ang="0">
                  <a:pos x="1976" y="16"/>
                </a:cxn>
                <a:cxn ang="0">
                  <a:pos x="2024" y="0"/>
                </a:cxn>
                <a:cxn ang="0">
                  <a:pos x="2024" y="16"/>
                </a:cxn>
                <a:cxn ang="0">
                  <a:pos x="2168" y="0"/>
                </a:cxn>
                <a:cxn ang="0">
                  <a:pos x="2112" y="8"/>
                </a:cxn>
                <a:cxn ang="0">
                  <a:pos x="2272" y="8"/>
                </a:cxn>
                <a:cxn ang="0">
                  <a:pos x="2216" y="0"/>
                </a:cxn>
                <a:cxn ang="0">
                  <a:pos x="2360" y="16"/>
                </a:cxn>
                <a:cxn ang="0">
                  <a:pos x="2408" y="0"/>
                </a:cxn>
                <a:cxn ang="0">
                  <a:pos x="2408" y="16"/>
                </a:cxn>
                <a:cxn ang="0">
                  <a:pos x="2552" y="0"/>
                </a:cxn>
                <a:cxn ang="0">
                  <a:pos x="2496" y="8"/>
                </a:cxn>
                <a:cxn ang="0">
                  <a:pos x="2656" y="8"/>
                </a:cxn>
                <a:cxn ang="0">
                  <a:pos x="2600" y="0"/>
                </a:cxn>
                <a:cxn ang="0">
                  <a:pos x="2744" y="16"/>
                </a:cxn>
                <a:cxn ang="0">
                  <a:pos x="2792" y="0"/>
                </a:cxn>
                <a:cxn ang="0">
                  <a:pos x="2792" y="16"/>
                </a:cxn>
                <a:cxn ang="0">
                  <a:pos x="2936" y="0"/>
                </a:cxn>
                <a:cxn ang="0">
                  <a:pos x="2880" y="8"/>
                </a:cxn>
                <a:cxn ang="0">
                  <a:pos x="3040" y="8"/>
                </a:cxn>
                <a:cxn ang="0">
                  <a:pos x="2984" y="0"/>
                </a:cxn>
                <a:cxn ang="0">
                  <a:pos x="3128" y="16"/>
                </a:cxn>
                <a:cxn ang="0">
                  <a:pos x="3176" y="0"/>
                </a:cxn>
                <a:cxn ang="0">
                  <a:pos x="3176" y="16"/>
                </a:cxn>
                <a:cxn ang="0">
                  <a:pos x="3320" y="0"/>
                </a:cxn>
                <a:cxn ang="0">
                  <a:pos x="3264" y="8"/>
                </a:cxn>
                <a:cxn ang="0">
                  <a:pos x="3424" y="8"/>
                </a:cxn>
                <a:cxn ang="0">
                  <a:pos x="3368" y="0"/>
                </a:cxn>
              </a:cxnLst>
              <a:rect l="0" t="0" r="r" b="b"/>
              <a:pathLst>
                <a:path w="3424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7A84D749-1E2D-434E-919B-E6370899E1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408"/>
              <a:ext cx="107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 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7C1C5EE0-754F-4C9D-9BAE-1A52EC78DE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408"/>
              <a:ext cx="27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8A6CD5A-883C-4613-AD8C-6A40875F7E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1586"/>
              <a:ext cx="71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1A41CE37-3DC8-4D33-8CF9-8DA9D8BC83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4" y="1605"/>
              <a:ext cx="199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20 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842F834-95F2-4815-B287-69E8B2B526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8" y="1605"/>
              <a:ext cx="27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2D578143-87FC-456F-8E88-AAD19F1E18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1972"/>
              <a:ext cx="71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28DC0D6-5F31-48B5-A3C5-30AA48D1DF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4" y="2013"/>
              <a:ext cx="199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28 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F49B32AD-8CCC-4C4D-9036-B0C097FC0B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8" y="2013"/>
              <a:ext cx="27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30CC369D-A75A-4495-91A2-611B0C97B0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4" y="3297"/>
              <a:ext cx="105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B0F6F6F7-92C0-421C-B775-FBCEB28C1E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4" y="3297"/>
              <a:ext cx="199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40 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F564F3CC-D3BF-4CCF-839A-00F2310BF5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8" y="3297"/>
              <a:ext cx="27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29ADE1D0-4FBC-4FCC-97F3-481AED7DD0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7" y="4019"/>
              <a:ext cx="608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dirty="0">
                  <a:solidFill>
                    <a:srgbClr val="000000"/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15</a:t>
              </a: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9.5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6039A693-B5C4-4172-9236-A93C18C57D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6" y="4013"/>
              <a:ext cx="533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dirty="0">
                  <a:solidFill>
                    <a:srgbClr val="000000"/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16</a:t>
              </a: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0.5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EB0048D2-8002-4782-9894-8429AA4D4E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7" y="4020"/>
              <a:ext cx="356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dirty="0">
                  <a:solidFill>
                    <a:srgbClr val="000000"/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32</a:t>
              </a: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0DD4B7B8-EA5A-4FF2-998D-8A94757444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8" y="4020"/>
              <a:ext cx="356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dirty="0">
                  <a:solidFill>
                    <a:srgbClr val="000000"/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48</a:t>
              </a: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F0B9EA09-3DA0-455C-A46B-CBDDACE205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5" y="4020"/>
              <a:ext cx="83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4CC34990-1F20-47EE-9AA1-FA2CE53C8D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3" y="4019"/>
              <a:ext cx="533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dirty="0">
                  <a:solidFill>
                    <a:srgbClr val="000000"/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15</a:t>
              </a: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9.5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716BDB87-143D-4C29-8E34-79D2A248B4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7" y="4020"/>
              <a:ext cx="71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E915663E-F59D-453E-93A9-3A7F37169F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8" y="4019"/>
              <a:ext cx="533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160.5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50D8E868-37E6-4867-9F50-136E1F78D9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1" y="4020"/>
              <a:ext cx="71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1E8A919C-63CF-46A8-8292-411D61B7D0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1" y="4020"/>
              <a:ext cx="356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dirty="0">
                  <a:solidFill>
                    <a:srgbClr val="000000"/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32</a:t>
              </a: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79ACFE26-C5F5-4A1B-9AD7-8C491BB754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1" y="4020"/>
              <a:ext cx="71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2ADA651B-ECB9-42F5-9C04-69213EC536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4020"/>
              <a:ext cx="356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480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5BACC145-9D95-410A-A5EE-1DB8EDA8FD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19" y="3592"/>
              <a:ext cx="354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Freq</a:t>
              </a: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 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BC246EB0-5963-4E20-9DD2-792A917826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68" y="3592"/>
              <a:ext cx="6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[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9A0E2F0A-1793-414A-B0A7-C4CBD49E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30" y="3592"/>
              <a:ext cx="354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MHz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B42C3606-D9F4-4063-9D20-6F6504D13B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99" y="3592"/>
              <a:ext cx="94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]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5" name="Line 175">
              <a:extLst>
                <a:ext uri="{FF2B5EF4-FFF2-40B4-BE49-F238E27FC236}">
                  <a16:creationId xmlns:a16="http://schemas.microsoft.com/office/drawing/2014/main" id="{CC41F35B-1058-4526-B1CE-369C25931B11}"/>
                </a:ext>
              </a:extLst>
            </p:cNvPr>
            <p:cNvCxnSpPr/>
            <p:nvPr/>
          </p:nvCxnSpPr>
          <p:spPr bwMode="auto">
            <a:xfrm>
              <a:off x="5676" y="687"/>
              <a:ext cx="285" cy="1142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6" name="Line 174">
              <a:extLst>
                <a:ext uri="{FF2B5EF4-FFF2-40B4-BE49-F238E27FC236}">
                  <a16:creationId xmlns:a16="http://schemas.microsoft.com/office/drawing/2014/main" id="{F0AB9378-83DC-445F-8B47-FA34B9F0E6BD}"/>
                </a:ext>
              </a:extLst>
            </p:cNvPr>
            <p:cNvCxnSpPr/>
            <p:nvPr/>
          </p:nvCxnSpPr>
          <p:spPr bwMode="auto">
            <a:xfrm>
              <a:off x="5961" y="1829"/>
              <a:ext cx="998" cy="428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7" name="Line 173">
              <a:extLst>
                <a:ext uri="{FF2B5EF4-FFF2-40B4-BE49-F238E27FC236}">
                  <a16:creationId xmlns:a16="http://schemas.microsoft.com/office/drawing/2014/main" id="{F71B4E40-4292-464E-9D1E-EA4B291C0BB5}"/>
                </a:ext>
              </a:extLst>
            </p:cNvPr>
            <p:cNvCxnSpPr/>
            <p:nvPr/>
          </p:nvCxnSpPr>
          <p:spPr bwMode="auto">
            <a:xfrm>
              <a:off x="6959" y="2257"/>
              <a:ext cx="1141" cy="1285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58" name="Freeform 54">
              <a:extLst>
                <a:ext uri="{FF2B5EF4-FFF2-40B4-BE49-F238E27FC236}">
                  <a16:creationId xmlns:a16="http://schemas.microsoft.com/office/drawing/2014/main" id="{0607FFC9-2514-43B2-9B60-A8AB8B4D01F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51" y="3572"/>
              <a:ext cx="11" cy="405"/>
            </a:xfrm>
            <a:custGeom>
              <a:avLst/>
              <a:gdLst/>
              <a:ahLst/>
              <a:cxnLst>
                <a:cxn ang="0">
                  <a:pos x="0" y="536"/>
                </a:cxn>
                <a:cxn ang="0">
                  <a:pos x="0" y="488"/>
                </a:cxn>
                <a:cxn ang="0">
                  <a:pos x="8" y="480"/>
                </a:cxn>
                <a:cxn ang="0">
                  <a:pos x="16" y="488"/>
                </a:cxn>
                <a:cxn ang="0">
                  <a:pos x="16" y="536"/>
                </a:cxn>
                <a:cxn ang="0">
                  <a:pos x="8" y="544"/>
                </a:cxn>
                <a:cxn ang="0">
                  <a:pos x="0" y="536"/>
                </a:cxn>
                <a:cxn ang="0">
                  <a:pos x="0" y="440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440"/>
                </a:cxn>
                <a:cxn ang="0">
                  <a:pos x="8" y="448"/>
                </a:cxn>
                <a:cxn ang="0">
                  <a:pos x="0" y="440"/>
                </a:cxn>
                <a:cxn ang="0">
                  <a:pos x="0" y="344"/>
                </a:cxn>
                <a:cxn ang="0">
                  <a:pos x="0" y="296"/>
                </a:cxn>
                <a:cxn ang="0">
                  <a:pos x="8" y="288"/>
                </a:cxn>
                <a:cxn ang="0">
                  <a:pos x="16" y="296"/>
                </a:cxn>
                <a:cxn ang="0">
                  <a:pos x="16" y="344"/>
                </a:cxn>
                <a:cxn ang="0">
                  <a:pos x="8" y="352"/>
                </a:cxn>
                <a:cxn ang="0">
                  <a:pos x="0" y="344"/>
                </a:cxn>
                <a:cxn ang="0">
                  <a:pos x="0" y="248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248"/>
                </a:cxn>
                <a:cxn ang="0">
                  <a:pos x="8" y="256"/>
                </a:cxn>
                <a:cxn ang="0">
                  <a:pos x="0" y="248"/>
                </a:cxn>
                <a:cxn ang="0">
                  <a:pos x="0" y="152"/>
                </a:cxn>
                <a:cxn ang="0">
                  <a:pos x="0" y="104"/>
                </a:cxn>
                <a:cxn ang="0">
                  <a:pos x="8" y="96"/>
                </a:cxn>
                <a:cxn ang="0">
                  <a:pos x="16" y="104"/>
                </a:cxn>
                <a:cxn ang="0">
                  <a:pos x="16" y="152"/>
                </a:cxn>
                <a:cxn ang="0">
                  <a:pos x="8" y="160"/>
                </a:cxn>
                <a:cxn ang="0">
                  <a:pos x="0" y="152"/>
                </a:cxn>
                <a:cxn ang="0">
                  <a:pos x="0" y="5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56"/>
                </a:cxn>
                <a:cxn ang="0">
                  <a:pos x="8" y="64"/>
                </a:cxn>
                <a:cxn ang="0">
                  <a:pos x="0" y="56"/>
                </a:cxn>
              </a:cxnLst>
              <a:rect l="0" t="0" r="r" b="b"/>
              <a:pathLst>
                <a:path w="16" h="544"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5">
              <a:extLst>
                <a:ext uri="{FF2B5EF4-FFF2-40B4-BE49-F238E27FC236}">
                  <a16:creationId xmlns:a16="http://schemas.microsoft.com/office/drawing/2014/main" id="{86A03CA3-75B1-4FC2-9020-5CC1C30F6FF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70" y="717"/>
              <a:ext cx="12" cy="3260"/>
            </a:xfrm>
            <a:custGeom>
              <a:avLst/>
              <a:gdLst/>
              <a:ahLst/>
              <a:cxnLst>
                <a:cxn ang="0">
                  <a:pos x="8" y="4384"/>
                </a:cxn>
                <a:cxn ang="0">
                  <a:pos x="16" y="4280"/>
                </a:cxn>
                <a:cxn ang="0">
                  <a:pos x="16" y="4136"/>
                </a:cxn>
                <a:cxn ang="0">
                  <a:pos x="8" y="4032"/>
                </a:cxn>
                <a:cxn ang="0">
                  <a:pos x="0" y="3944"/>
                </a:cxn>
                <a:cxn ang="0">
                  <a:pos x="0" y="3896"/>
                </a:cxn>
                <a:cxn ang="0">
                  <a:pos x="0" y="3896"/>
                </a:cxn>
                <a:cxn ang="0">
                  <a:pos x="8" y="3808"/>
                </a:cxn>
                <a:cxn ang="0">
                  <a:pos x="16" y="3704"/>
                </a:cxn>
                <a:cxn ang="0">
                  <a:pos x="16" y="3560"/>
                </a:cxn>
                <a:cxn ang="0">
                  <a:pos x="8" y="3456"/>
                </a:cxn>
                <a:cxn ang="0">
                  <a:pos x="0" y="3368"/>
                </a:cxn>
                <a:cxn ang="0">
                  <a:pos x="0" y="3320"/>
                </a:cxn>
                <a:cxn ang="0">
                  <a:pos x="0" y="3320"/>
                </a:cxn>
                <a:cxn ang="0">
                  <a:pos x="8" y="3232"/>
                </a:cxn>
                <a:cxn ang="0">
                  <a:pos x="16" y="3128"/>
                </a:cxn>
                <a:cxn ang="0">
                  <a:pos x="16" y="2984"/>
                </a:cxn>
                <a:cxn ang="0">
                  <a:pos x="8" y="2880"/>
                </a:cxn>
                <a:cxn ang="0">
                  <a:pos x="0" y="2792"/>
                </a:cxn>
                <a:cxn ang="0">
                  <a:pos x="0" y="2744"/>
                </a:cxn>
                <a:cxn ang="0">
                  <a:pos x="0" y="2744"/>
                </a:cxn>
                <a:cxn ang="0">
                  <a:pos x="8" y="2656"/>
                </a:cxn>
                <a:cxn ang="0">
                  <a:pos x="16" y="2552"/>
                </a:cxn>
                <a:cxn ang="0">
                  <a:pos x="16" y="2408"/>
                </a:cxn>
                <a:cxn ang="0">
                  <a:pos x="8" y="2304"/>
                </a:cxn>
                <a:cxn ang="0">
                  <a:pos x="0" y="2216"/>
                </a:cxn>
                <a:cxn ang="0">
                  <a:pos x="0" y="2168"/>
                </a:cxn>
                <a:cxn ang="0">
                  <a:pos x="0" y="2168"/>
                </a:cxn>
                <a:cxn ang="0">
                  <a:pos x="8" y="2080"/>
                </a:cxn>
                <a:cxn ang="0">
                  <a:pos x="16" y="1976"/>
                </a:cxn>
                <a:cxn ang="0">
                  <a:pos x="16" y="1832"/>
                </a:cxn>
                <a:cxn ang="0">
                  <a:pos x="8" y="1728"/>
                </a:cxn>
                <a:cxn ang="0">
                  <a:pos x="0" y="1640"/>
                </a:cxn>
                <a:cxn ang="0">
                  <a:pos x="0" y="1592"/>
                </a:cxn>
                <a:cxn ang="0">
                  <a:pos x="0" y="1592"/>
                </a:cxn>
                <a:cxn ang="0">
                  <a:pos x="8" y="1504"/>
                </a:cxn>
                <a:cxn ang="0">
                  <a:pos x="16" y="1400"/>
                </a:cxn>
                <a:cxn ang="0">
                  <a:pos x="16" y="1256"/>
                </a:cxn>
                <a:cxn ang="0">
                  <a:pos x="8" y="1152"/>
                </a:cxn>
                <a:cxn ang="0">
                  <a:pos x="0" y="1064"/>
                </a:cxn>
                <a:cxn ang="0">
                  <a:pos x="0" y="1016"/>
                </a:cxn>
                <a:cxn ang="0">
                  <a:pos x="0" y="1016"/>
                </a:cxn>
                <a:cxn ang="0">
                  <a:pos x="8" y="928"/>
                </a:cxn>
                <a:cxn ang="0">
                  <a:pos x="16" y="824"/>
                </a:cxn>
                <a:cxn ang="0">
                  <a:pos x="16" y="680"/>
                </a:cxn>
                <a:cxn ang="0">
                  <a:pos x="8" y="576"/>
                </a:cxn>
                <a:cxn ang="0">
                  <a:pos x="0" y="488"/>
                </a:cxn>
                <a:cxn ang="0">
                  <a:pos x="0" y="440"/>
                </a:cxn>
                <a:cxn ang="0">
                  <a:pos x="0" y="440"/>
                </a:cxn>
                <a:cxn ang="0">
                  <a:pos x="8" y="352"/>
                </a:cxn>
                <a:cxn ang="0">
                  <a:pos x="16" y="248"/>
                </a:cxn>
                <a:cxn ang="0">
                  <a:pos x="16" y="104"/>
                </a:cxn>
                <a:cxn ang="0">
                  <a:pos x="8" y="0"/>
                </a:cxn>
              </a:cxnLst>
              <a:rect l="0" t="0" r="r" b="b"/>
              <a:pathLst>
                <a:path w="16" h="4384">
                  <a:moveTo>
                    <a:pt x="0" y="4376"/>
                  </a:moveTo>
                  <a:lnTo>
                    <a:pt x="0" y="4328"/>
                  </a:lnTo>
                  <a:cubicBezTo>
                    <a:pt x="0" y="4324"/>
                    <a:pt x="4" y="4320"/>
                    <a:pt x="8" y="4320"/>
                  </a:cubicBezTo>
                  <a:cubicBezTo>
                    <a:pt x="13" y="4320"/>
                    <a:pt x="16" y="4324"/>
                    <a:pt x="16" y="4328"/>
                  </a:cubicBezTo>
                  <a:lnTo>
                    <a:pt x="16" y="4376"/>
                  </a:lnTo>
                  <a:cubicBezTo>
                    <a:pt x="16" y="4381"/>
                    <a:pt x="13" y="4384"/>
                    <a:pt x="8" y="4384"/>
                  </a:cubicBezTo>
                  <a:cubicBezTo>
                    <a:pt x="4" y="4384"/>
                    <a:pt x="0" y="4381"/>
                    <a:pt x="0" y="4376"/>
                  </a:cubicBezTo>
                  <a:close/>
                  <a:moveTo>
                    <a:pt x="0" y="4280"/>
                  </a:moveTo>
                  <a:lnTo>
                    <a:pt x="0" y="4232"/>
                  </a:lnTo>
                  <a:cubicBezTo>
                    <a:pt x="0" y="4228"/>
                    <a:pt x="4" y="4224"/>
                    <a:pt x="8" y="4224"/>
                  </a:cubicBezTo>
                  <a:cubicBezTo>
                    <a:pt x="13" y="4224"/>
                    <a:pt x="16" y="4228"/>
                    <a:pt x="16" y="4232"/>
                  </a:cubicBezTo>
                  <a:lnTo>
                    <a:pt x="16" y="4280"/>
                  </a:lnTo>
                  <a:cubicBezTo>
                    <a:pt x="16" y="4285"/>
                    <a:pt x="13" y="4288"/>
                    <a:pt x="8" y="4288"/>
                  </a:cubicBezTo>
                  <a:cubicBezTo>
                    <a:pt x="4" y="4288"/>
                    <a:pt x="0" y="4285"/>
                    <a:pt x="0" y="4280"/>
                  </a:cubicBezTo>
                  <a:close/>
                  <a:moveTo>
                    <a:pt x="0" y="4184"/>
                  </a:moveTo>
                  <a:lnTo>
                    <a:pt x="0" y="4136"/>
                  </a:lnTo>
                  <a:cubicBezTo>
                    <a:pt x="0" y="4132"/>
                    <a:pt x="4" y="4128"/>
                    <a:pt x="8" y="4128"/>
                  </a:cubicBezTo>
                  <a:cubicBezTo>
                    <a:pt x="13" y="4128"/>
                    <a:pt x="16" y="4132"/>
                    <a:pt x="16" y="4136"/>
                  </a:cubicBezTo>
                  <a:lnTo>
                    <a:pt x="16" y="4184"/>
                  </a:lnTo>
                  <a:cubicBezTo>
                    <a:pt x="16" y="4189"/>
                    <a:pt x="13" y="4192"/>
                    <a:pt x="8" y="4192"/>
                  </a:cubicBezTo>
                  <a:cubicBezTo>
                    <a:pt x="4" y="4192"/>
                    <a:pt x="0" y="4189"/>
                    <a:pt x="0" y="4184"/>
                  </a:cubicBezTo>
                  <a:close/>
                  <a:moveTo>
                    <a:pt x="0" y="4088"/>
                  </a:moveTo>
                  <a:lnTo>
                    <a:pt x="0" y="4040"/>
                  </a:lnTo>
                  <a:cubicBezTo>
                    <a:pt x="0" y="4036"/>
                    <a:pt x="4" y="4032"/>
                    <a:pt x="8" y="4032"/>
                  </a:cubicBezTo>
                  <a:cubicBezTo>
                    <a:pt x="13" y="4032"/>
                    <a:pt x="16" y="4036"/>
                    <a:pt x="16" y="4040"/>
                  </a:cubicBezTo>
                  <a:lnTo>
                    <a:pt x="16" y="4088"/>
                  </a:lnTo>
                  <a:cubicBezTo>
                    <a:pt x="16" y="4093"/>
                    <a:pt x="13" y="4096"/>
                    <a:pt x="8" y="4096"/>
                  </a:cubicBezTo>
                  <a:cubicBezTo>
                    <a:pt x="4" y="4096"/>
                    <a:pt x="0" y="4093"/>
                    <a:pt x="0" y="4088"/>
                  </a:cubicBezTo>
                  <a:close/>
                  <a:moveTo>
                    <a:pt x="0" y="3992"/>
                  </a:moveTo>
                  <a:lnTo>
                    <a:pt x="0" y="3944"/>
                  </a:lnTo>
                  <a:cubicBezTo>
                    <a:pt x="0" y="3940"/>
                    <a:pt x="4" y="3936"/>
                    <a:pt x="8" y="3936"/>
                  </a:cubicBezTo>
                  <a:cubicBezTo>
                    <a:pt x="13" y="3936"/>
                    <a:pt x="16" y="3940"/>
                    <a:pt x="16" y="3944"/>
                  </a:cubicBezTo>
                  <a:lnTo>
                    <a:pt x="16" y="3992"/>
                  </a:lnTo>
                  <a:cubicBezTo>
                    <a:pt x="16" y="3997"/>
                    <a:pt x="13" y="4000"/>
                    <a:pt x="8" y="4000"/>
                  </a:cubicBezTo>
                  <a:cubicBezTo>
                    <a:pt x="4" y="4000"/>
                    <a:pt x="0" y="3997"/>
                    <a:pt x="0" y="3992"/>
                  </a:cubicBezTo>
                  <a:close/>
                  <a:moveTo>
                    <a:pt x="0" y="3896"/>
                  </a:moveTo>
                  <a:lnTo>
                    <a:pt x="0" y="3848"/>
                  </a:lnTo>
                  <a:cubicBezTo>
                    <a:pt x="0" y="3844"/>
                    <a:pt x="4" y="3840"/>
                    <a:pt x="8" y="3840"/>
                  </a:cubicBezTo>
                  <a:cubicBezTo>
                    <a:pt x="13" y="3840"/>
                    <a:pt x="16" y="3844"/>
                    <a:pt x="16" y="3848"/>
                  </a:cubicBezTo>
                  <a:lnTo>
                    <a:pt x="16" y="3896"/>
                  </a:lnTo>
                  <a:cubicBezTo>
                    <a:pt x="16" y="3901"/>
                    <a:pt x="13" y="3904"/>
                    <a:pt x="8" y="3904"/>
                  </a:cubicBezTo>
                  <a:cubicBezTo>
                    <a:pt x="4" y="3904"/>
                    <a:pt x="0" y="3901"/>
                    <a:pt x="0" y="3896"/>
                  </a:cubicBezTo>
                  <a:close/>
                  <a:moveTo>
                    <a:pt x="0" y="3800"/>
                  </a:moveTo>
                  <a:lnTo>
                    <a:pt x="0" y="3752"/>
                  </a:lnTo>
                  <a:cubicBezTo>
                    <a:pt x="0" y="3748"/>
                    <a:pt x="4" y="3744"/>
                    <a:pt x="8" y="3744"/>
                  </a:cubicBezTo>
                  <a:cubicBezTo>
                    <a:pt x="13" y="3744"/>
                    <a:pt x="16" y="3748"/>
                    <a:pt x="16" y="3752"/>
                  </a:cubicBezTo>
                  <a:lnTo>
                    <a:pt x="16" y="3800"/>
                  </a:lnTo>
                  <a:cubicBezTo>
                    <a:pt x="16" y="3805"/>
                    <a:pt x="13" y="3808"/>
                    <a:pt x="8" y="3808"/>
                  </a:cubicBezTo>
                  <a:cubicBezTo>
                    <a:pt x="4" y="3808"/>
                    <a:pt x="0" y="3805"/>
                    <a:pt x="0" y="3800"/>
                  </a:cubicBezTo>
                  <a:close/>
                  <a:moveTo>
                    <a:pt x="0" y="3704"/>
                  </a:moveTo>
                  <a:lnTo>
                    <a:pt x="0" y="3656"/>
                  </a:lnTo>
                  <a:cubicBezTo>
                    <a:pt x="0" y="3652"/>
                    <a:pt x="4" y="3648"/>
                    <a:pt x="8" y="3648"/>
                  </a:cubicBezTo>
                  <a:cubicBezTo>
                    <a:pt x="13" y="3648"/>
                    <a:pt x="16" y="3652"/>
                    <a:pt x="16" y="3656"/>
                  </a:cubicBezTo>
                  <a:lnTo>
                    <a:pt x="16" y="3704"/>
                  </a:lnTo>
                  <a:cubicBezTo>
                    <a:pt x="16" y="3709"/>
                    <a:pt x="13" y="3712"/>
                    <a:pt x="8" y="3712"/>
                  </a:cubicBezTo>
                  <a:cubicBezTo>
                    <a:pt x="4" y="3712"/>
                    <a:pt x="0" y="3709"/>
                    <a:pt x="0" y="3704"/>
                  </a:cubicBezTo>
                  <a:close/>
                  <a:moveTo>
                    <a:pt x="0" y="3608"/>
                  </a:moveTo>
                  <a:lnTo>
                    <a:pt x="0" y="3560"/>
                  </a:lnTo>
                  <a:cubicBezTo>
                    <a:pt x="0" y="3556"/>
                    <a:pt x="4" y="3552"/>
                    <a:pt x="8" y="3552"/>
                  </a:cubicBezTo>
                  <a:cubicBezTo>
                    <a:pt x="13" y="3552"/>
                    <a:pt x="16" y="3556"/>
                    <a:pt x="16" y="3560"/>
                  </a:cubicBezTo>
                  <a:lnTo>
                    <a:pt x="16" y="3608"/>
                  </a:lnTo>
                  <a:cubicBezTo>
                    <a:pt x="16" y="3613"/>
                    <a:pt x="13" y="3616"/>
                    <a:pt x="8" y="3616"/>
                  </a:cubicBezTo>
                  <a:cubicBezTo>
                    <a:pt x="4" y="3616"/>
                    <a:pt x="0" y="3613"/>
                    <a:pt x="0" y="3608"/>
                  </a:cubicBezTo>
                  <a:close/>
                  <a:moveTo>
                    <a:pt x="0" y="3512"/>
                  </a:moveTo>
                  <a:lnTo>
                    <a:pt x="0" y="3464"/>
                  </a:lnTo>
                  <a:cubicBezTo>
                    <a:pt x="0" y="3460"/>
                    <a:pt x="4" y="3456"/>
                    <a:pt x="8" y="3456"/>
                  </a:cubicBezTo>
                  <a:cubicBezTo>
                    <a:pt x="13" y="3456"/>
                    <a:pt x="16" y="3460"/>
                    <a:pt x="16" y="3464"/>
                  </a:cubicBezTo>
                  <a:lnTo>
                    <a:pt x="16" y="3512"/>
                  </a:lnTo>
                  <a:cubicBezTo>
                    <a:pt x="16" y="3517"/>
                    <a:pt x="13" y="3520"/>
                    <a:pt x="8" y="3520"/>
                  </a:cubicBezTo>
                  <a:cubicBezTo>
                    <a:pt x="4" y="3520"/>
                    <a:pt x="0" y="3517"/>
                    <a:pt x="0" y="3512"/>
                  </a:cubicBezTo>
                  <a:close/>
                  <a:moveTo>
                    <a:pt x="0" y="3416"/>
                  </a:moveTo>
                  <a:lnTo>
                    <a:pt x="0" y="3368"/>
                  </a:lnTo>
                  <a:cubicBezTo>
                    <a:pt x="0" y="3364"/>
                    <a:pt x="4" y="3360"/>
                    <a:pt x="8" y="3360"/>
                  </a:cubicBezTo>
                  <a:cubicBezTo>
                    <a:pt x="13" y="3360"/>
                    <a:pt x="16" y="3364"/>
                    <a:pt x="16" y="3368"/>
                  </a:cubicBezTo>
                  <a:lnTo>
                    <a:pt x="16" y="3416"/>
                  </a:lnTo>
                  <a:cubicBezTo>
                    <a:pt x="16" y="3421"/>
                    <a:pt x="13" y="3424"/>
                    <a:pt x="8" y="3424"/>
                  </a:cubicBezTo>
                  <a:cubicBezTo>
                    <a:pt x="4" y="3424"/>
                    <a:pt x="0" y="3421"/>
                    <a:pt x="0" y="3416"/>
                  </a:cubicBezTo>
                  <a:close/>
                  <a:moveTo>
                    <a:pt x="0" y="3320"/>
                  </a:moveTo>
                  <a:lnTo>
                    <a:pt x="0" y="3272"/>
                  </a:lnTo>
                  <a:cubicBezTo>
                    <a:pt x="0" y="3268"/>
                    <a:pt x="4" y="3264"/>
                    <a:pt x="8" y="3264"/>
                  </a:cubicBezTo>
                  <a:cubicBezTo>
                    <a:pt x="13" y="3264"/>
                    <a:pt x="16" y="3268"/>
                    <a:pt x="16" y="3272"/>
                  </a:cubicBezTo>
                  <a:lnTo>
                    <a:pt x="16" y="3320"/>
                  </a:lnTo>
                  <a:cubicBezTo>
                    <a:pt x="16" y="3325"/>
                    <a:pt x="13" y="3328"/>
                    <a:pt x="8" y="3328"/>
                  </a:cubicBezTo>
                  <a:cubicBezTo>
                    <a:pt x="4" y="3328"/>
                    <a:pt x="0" y="3325"/>
                    <a:pt x="0" y="3320"/>
                  </a:cubicBezTo>
                  <a:close/>
                  <a:moveTo>
                    <a:pt x="0" y="3224"/>
                  </a:moveTo>
                  <a:lnTo>
                    <a:pt x="0" y="3176"/>
                  </a:lnTo>
                  <a:cubicBezTo>
                    <a:pt x="0" y="3172"/>
                    <a:pt x="4" y="3168"/>
                    <a:pt x="8" y="3168"/>
                  </a:cubicBezTo>
                  <a:cubicBezTo>
                    <a:pt x="13" y="3168"/>
                    <a:pt x="16" y="3172"/>
                    <a:pt x="16" y="3176"/>
                  </a:cubicBezTo>
                  <a:lnTo>
                    <a:pt x="16" y="3224"/>
                  </a:lnTo>
                  <a:cubicBezTo>
                    <a:pt x="16" y="3229"/>
                    <a:pt x="13" y="3232"/>
                    <a:pt x="8" y="3232"/>
                  </a:cubicBezTo>
                  <a:cubicBezTo>
                    <a:pt x="4" y="3232"/>
                    <a:pt x="0" y="3229"/>
                    <a:pt x="0" y="3224"/>
                  </a:cubicBezTo>
                  <a:close/>
                  <a:moveTo>
                    <a:pt x="0" y="3128"/>
                  </a:moveTo>
                  <a:lnTo>
                    <a:pt x="0" y="3080"/>
                  </a:lnTo>
                  <a:cubicBezTo>
                    <a:pt x="0" y="3076"/>
                    <a:pt x="4" y="3072"/>
                    <a:pt x="8" y="3072"/>
                  </a:cubicBezTo>
                  <a:cubicBezTo>
                    <a:pt x="13" y="3072"/>
                    <a:pt x="16" y="3076"/>
                    <a:pt x="16" y="3080"/>
                  </a:cubicBezTo>
                  <a:lnTo>
                    <a:pt x="16" y="3128"/>
                  </a:lnTo>
                  <a:cubicBezTo>
                    <a:pt x="16" y="3133"/>
                    <a:pt x="13" y="3136"/>
                    <a:pt x="8" y="3136"/>
                  </a:cubicBezTo>
                  <a:cubicBezTo>
                    <a:pt x="4" y="3136"/>
                    <a:pt x="0" y="3133"/>
                    <a:pt x="0" y="3128"/>
                  </a:cubicBezTo>
                  <a:close/>
                  <a:moveTo>
                    <a:pt x="0" y="3032"/>
                  </a:moveTo>
                  <a:lnTo>
                    <a:pt x="0" y="2984"/>
                  </a:lnTo>
                  <a:cubicBezTo>
                    <a:pt x="0" y="2980"/>
                    <a:pt x="4" y="2976"/>
                    <a:pt x="8" y="2976"/>
                  </a:cubicBezTo>
                  <a:cubicBezTo>
                    <a:pt x="13" y="2976"/>
                    <a:pt x="16" y="2980"/>
                    <a:pt x="16" y="2984"/>
                  </a:cubicBezTo>
                  <a:lnTo>
                    <a:pt x="16" y="3032"/>
                  </a:lnTo>
                  <a:cubicBezTo>
                    <a:pt x="16" y="3037"/>
                    <a:pt x="13" y="3040"/>
                    <a:pt x="8" y="3040"/>
                  </a:cubicBezTo>
                  <a:cubicBezTo>
                    <a:pt x="4" y="3040"/>
                    <a:pt x="0" y="3037"/>
                    <a:pt x="0" y="3032"/>
                  </a:cubicBezTo>
                  <a:close/>
                  <a:moveTo>
                    <a:pt x="0" y="2936"/>
                  </a:moveTo>
                  <a:lnTo>
                    <a:pt x="0" y="2888"/>
                  </a:lnTo>
                  <a:cubicBezTo>
                    <a:pt x="0" y="2884"/>
                    <a:pt x="4" y="2880"/>
                    <a:pt x="8" y="2880"/>
                  </a:cubicBezTo>
                  <a:cubicBezTo>
                    <a:pt x="13" y="2880"/>
                    <a:pt x="16" y="2884"/>
                    <a:pt x="16" y="2888"/>
                  </a:cubicBezTo>
                  <a:lnTo>
                    <a:pt x="16" y="2936"/>
                  </a:lnTo>
                  <a:cubicBezTo>
                    <a:pt x="16" y="2941"/>
                    <a:pt x="13" y="2944"/>
                    <a:pt x="8" y="2944"/>
                  </a:cubicBezTo>
                  <a:cubicBezTo>
                    <a:pt x="4" y="2944"/>
                    <a:pt x="0" y="2941"/>
                    <a:pt x="0" y="2936"/>
                  </a:cubicBezTo>
                  <a:close/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6">
              <a:extLst>
                <a:ext uri="{FF2B5EF4-FFF2-40B4-BE49-F238E27FC236}">
                  <a16:creationId xmlns:a16="http://schemas.microsoft.com/office/drawing/2014/main" id="{8D041CE4-4F62-4008-9D77-EA7A84FC07B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56" y="1859"/>
              <a:ext cx="11" cy="2118"/>
            </a:xfrm>
            <a:custGeom>
              <a:avLst/>
              <a:gdLst/>
              <a:ahLst/>
              <a:cxnLst>
                <a:cxn ang="0">
                  <a:pos x="16" y="2792"/>
                </a:cxn>
                <a:cxn ang="0">
                  <a:pos x="0" y="2744"/>
                </a:cxn>
                <a:cxn ang="0">
                  <a:pos x="16" y="2744"/>
                </a:cxn>
                <a:cxn ang="0">
                  <a:pos x="0" y="2600"/>
                </a:cxn>
                <a:cxn ang="0">
                  <a:pos x="8" y="2656"/>
                </a:cxn>
                <a:cxn ang="0">
                  <a:pos x="8" y="2496"/>
                </a:cxn>
                <a:cxn ang="0">
                  <a:pos x="0" y="2552"/>
                </a:cxn>
                <a:cxn ang="0">
                  <a:pos x="16" y="2408"/>
                </a:cxn>
                <a:cxn ang="0">
                  <a:pos x="0" y="2360"/>
                </a:cxn>
                <a:cxn ang="0">
                  <a:pos x="16" y="2360"/>
                </a:cxn>
                <a:cxn ang="0">
                  <a:pos x="0" y="2216"/>
                </a:cxn>
                <a:cxn ang="0">
                  <a:pos x="8" y="2272"/>
                </a:cxn>
                <a:cxn ang="0">
                  <a:pos x="8" y="2112"/>
                </a:cxn>
                <a:cxn ang="0">
                  <a:pos x="0" y="2168"/>
                </a:cxn>
                <a:cxn ang="0">
                  <a:pos x="16" y="2024"/>
                </a:cxn>
                <a:cxn ang="0">
                  <a:pos x="0" y="1976"/>
                </a:cxn>
                <a:cxn ang="0">
                  <a:pos x="16" y="1976"/>
                </a:cxn>
                <a:cxn ang="0">
                  <a:pos x="0" y="1832"/>
                </a:cxn>
                <a:cxn ang="0">
                  <a:pos x="8" y="1888"/>
                </a:cxn>
                <a:cxn ang="0">
                  <a:pos x="8" y="1728"/>
                </a:cxn>
                <a:cxn ang="0">
                  <a:pos x="0" y="1784"/>
                </a:cxn>
                <a:cxn ang="0">
                  <a:pos x="16" y="1640"/>
                </a:cxn>
                <a:cxn ang="0">
                  <a:pos x="0" y="1592"/>
                </a:cxn>
                <a:cxn ang="0">
                  <a:pos x="16" y="1592"/>
                </a:cxn>
                <a:cxn ang="0">
                  <a:pos x="0" y="1448"/>
                </a:cxn>
                <a:cxn ang="0">
                  <a:pos x="8" y="1504"/>
                </a:cxn>
                <a:cxn ang="0">
                  <a:pos x="8" y="1344"/>
                </a:cxn>
                <a:cxn ang="0">
                  <a:pos x="0" y="1400"/>
                </a:cxn>
                <a:cxn ang="0">
                  <a:pos x="16" y="1256"/>
                </a:cxn>
                <a:cxn ang="0">
                  <a:pos x="0" y="1208"/>
                </a:cxn>
                <a:cxn ang="0">
                  <a:pos x="16" y="1208"/>
                </a:cxn>
                <a:cxn ang="0">
                  <a:pos x="0" y="1064"/>
                </a:cxn>
                <a:cxn ang="0">
                  <a:pos x="8" y="1120"/>
                </a:cxn>
                <a:cxn ang="0">
                  <a:pos x="8" y="960"/>
                </a:cxn>
                <a:cxn ang="0">
                  <a:pos x="0" y="1016"/>
                </a:cxn>
                <a:cxn ang="0">
                  <a:pos x="16" y="872"/>
                </a:cxn>
                <a:cxn ang="0">
                  <a:pos x="0" y="824"/>
                </a:cxn>
                <a:cxn ang="0">
                  <a:pos x="16" y="824"/>
                </a:cxn>
                <a:cxn ang="0">
                  <a:pos x="0" y="680"/>
                </a:cxn>
                <a:cxn ang="0">
                  <a:pos x="8" y="736"/>
                </a:cxn>
                <a:cxn ang="0">
                  <a:pos x="8" y="576"/>
                </a:cxn>
                <a:cxn ang="0">
                  <a:pos x="0" y="632"/>
                </a:cxn>
                <a:cxn ang="0">
                  <a:pos x="16" y="488"/>
                </a:cxn>
                <a:cxn ang="0">
                  <a:pos x="0" y="440"/>
                </a:cxn>
                <a:cxn ang="0">
                  <a:pos x="16" y="440"/>
                </a:cxn>
                <a:cxn ang="0">
                  <a:pos x="0" y="296"/>
                </a:cxn>
                <a:cxn ang="0">
                  <a:pos x="8" y="352"/>
                </a:cxn>
                <a:cxn ang="0">
                  <a:pos x="8" y="192"/>
                </a:cxn>
                <a:cxn ang="0">
                  <a:pos x="0" y="248"/>
                </a:cxn>
                <a:cxn ang="0">
                  <a:pos x="16" y="104"/>
                </a:cxn>
                <a:cxn ang="0">
                  <a:pos x="0" y="56"/>
                </a:cxn>
                <a:cxn ang="0">
                  <a:pos x="16" y="56"/>
                </a:cxn>
              </a:cxnLst>
              <a:rect l="0" t="0" r="r" b="b"/>
              <a:pathLst>
                <a:path w="16" h="2848"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7">
              <a:extLst>
                <a:ext uri="{FF2B5EF4-FFF2-40B4-BE49-F238E27FC236}">
                  <a16:creationId xmlns:a16="http://schemas.microsoft.com/office/drawing/2014/main" id="{8C39B325-0656-4F33-BC45-F782256178D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54" y="2287"/>
              <a:ext cx="11" cy="1690"/>
            </a:xfrm>
            <a:custGeom>
              <a:avLst/>
              <a:gdLst/>
              <a:ahLst/>
              <a:cxnLst>
                <a:cxn ang="0">
                  <a:pos x="8" y="2208"/>
                </a:cxn>
                <a:cxn ang="0">
                  <a:pos x="8" y="2272"/>
                </a:cxn>
                <a:cxn ang="0">
                  <a:pos x="0" y="2120"/>
                </a:cxn>
                <a:cxn ang="0">
                  <a:pos x="16" y="2168"/>
                </a:cxn>
                <a:cxn ang="0">
                  <a:pos x="0" y="2072"/>
                </a:cxn>
                <a:cxn ang="0">
                  <a:pos x="16" y="2024"/>
                </a:cxn>
                <a:cxn ang="0">
                  <a:pos x="0" y="2072"/>
                </a:cxn>
                <a:cxn ang="0">
                  <a:pos x="8" y="1920"/>
                </a:cxn>
                <a:cxn ang="0">
                  <a:pos x="8" y="1984"/>
                </a:cxn>
                <a:cxn ang="0">
                  <a:pos x="0" y="1832"/>
                </a:cxn>
                <a:cxn ang="0">
                  <a:pos x="16" y="1880"/>
                </a:cxn>
                <a:cxn ang="0">
                  <a:pos x="0" y="1784"/>
                </a:cxn>
                <a:cxn ang="0">
                  <a:pos x="16" y="1736"/>
                </a:cxn>
                <a:cxn ang="0">
                  <a:pos x="0" y="1784"/>
                </a:cxn>
                <a:cxn ang="0">
                  <a:pos x="8" y="1632"/>
                </a:cxn>
                <a:cxn ang="0">
                  <a:pos x="8" y="1696"/>
                </a:cxn>
                <a:cxn ang="0">
                  <a:pos x="0" y="1544"/>
                </a:cxn>
                <a:cxn ang="0">
                  <a:pos x="16" y="1592"/>
                </a:cxn>
                <a:cxn ang="0">
                  <a:pos x="0" y="1496"/>
                </a:cxn>
                <a:cxn ang="0">
                  <a:pos x="16" y="1448"/>
                </a:cxn>
                <a:cxn ang="0">
                  <a:pos x="0" y="1496"/>
                </a:cxn>
                <a:cxn ang="0">
                  <a:pos x="8" y="1344"/>
                </a:cxn>
                <a:cxn ang="0">
                  <a:pos x="8" y="1408"/>
                </a:cxn>
                <a:cxn ang="0">
                  <a:pos x="0" y="1256"/>
                </a:cxn>
                <a:cxn ang="0">
                  <a:pos x="16" y="1304"/>
                </a:cxn>
                <a:cxn ang="0">
                  <a:pos x="0" y="1208"/>
                </a:cxn>
                <a:cxn ang="0">
                  <a:pos x="16" y="1160"/>
                </a:cxn>
                <a:cxn ang="0">
                  <a:pos x="0" y="1208"/>
                </a:cxn>
                <a:cxn ang="0">
                  <a:pos x="8" y="1056"/>
                </a:cxn>
                <a:cxn ang="0">
                  <a:pos x="8" y="1120"/>
                </a:cxn>
                <a:cxn ang="0">
                  <a:pos x="0" y="968"/>
                </a:cxn>
                <a:cxn ang="0">
                  <a:pos x="16" y="1016"/>
                </a:cxn>
                <a:cxn ang="0">
                  <a:pos x="0" y="920"/>
                </a:cxn>
                <a:cxn ang="0">
                  <a:pos x="16" y="872"/>
                </a:cxn>
                <a:cxn ang="0">
                  <a:pos x="0" y="920"/>
                </a:cxn>
                <a:cxn ang="0">
                  <a:pos x="8" y="768"/>
                </a:cxn>
                <a:cxn ang="0">
                  <a:pos x="8" y="832"/>
                </a:cxn>
                <a:cxn ang="0">
                  <a:pos x="0" y="680"/>
                </a:cxn>
                <a:cxn ang="0">
                  <a:pos x="16" y="728"/>
                </a:cxn>
                <a:cxn ang="0">
                  <a:pos x="0" y="632"/>
                </a:cxn>
                <a:cxn ang="0">
                  <a:pos x="16" y="584"/>
                </a:cxn>
                <a:cxn ang="0">
                  <a:pos x="0" y="632"/>
                </a:cxn>
                <a:cxn ang="0">
                  <a:pos x="8" y="480"/>
                </a:cxn>
                <a:cxn ang="0">
                  <a:pos x="8" y="544"/>
                </a:cxn>
                <a:cxn ang="0">
                  <a:pos x="0" y="392"/>
                </a:cxn>
                <a:cxn ang="0">
                  <a:pos x="16" y="440"/>
                </a:cxn>
                <a:cxn ang="0">
                  <a:pos x="0" y="344"/>
                </a:cxn>
                <a:cxn ang="0">
                  <a:pos x="16" y="296"/>
                </a:cxn>
                <a:cxn ang="0">
                  <a:pos x="0" y="344"/>
                </a:cxn>
                <a:cxn ang="0">
                  <a:pos x="8" y="192"/>
                </a:cxn>
                <a:cxn ang="0">
                  <a:pos x="8" y="256"/>
                </a:cxn>
                <a:cxn ang="0">
                  <a:pos x="0" y="104"/>
                </a:cxn>
                <a:cxn ang="0">
                  <a:pos x="16" y="152"/>
                </a:cxn>
                <a:cxn ang="0">
                  <a:pos x="0" y="56"/>
                </a:cxn>
                <a:cxn ang="0">
                  <a:pos x="16" y="8"/>
                </a:cxn>
                <a:cxn ang="0">
                  <a:pos x="0" y="56"/>
                </a:cxn>
              </a:cxnLst>
              <a:rect l="0" t="0" r="r" b="b"/>
              <a:pathLst>
                <a:path w="16" h="2272"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58">
              <a:extLst>
                <a:ext uri="{FF2B5EF4-FFF2-40B4-BE49-F238E27FC236}">
                  <a16:creationId xmlns:a16="http://schemas.microsoft.com/office/drawing/2014/main" id="{B8409F49-B715-4FB3-B214-9F01A360359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094" y="3572"/>
              <a:ext cx="12" cy="405"/>
            </a:xfrm>
            <a:custGeom>
              <a:avLst/>
              <a:gdLst/>
              <a:ahLst/>
              <a:cxnLst>
                <a:cxn ang="0">
                  <a:pos x="0" y="536"/>
                </a:cxn>
                <a:cxn ang="0">
                  <a:pos x="0" y="488"/>
                </a:cxn>
                <a:cxn ang="0">
                  <a:pos x="8" y="480"/>
                </a:cxn>
                <a:cxn ang="0">
                  <a:pos x="16" y="488"/>
                </a:cxn>
                <a:cxn ang="0">
                  <a:pos x="16" y="536"/>
                </a:cxn>
                <a:cxn ang="0">
                  <a:pos x="8" y="544"/>
                </a:cxn>
                <a:cxn ang="0">
                  <a:pos x="0" y="536"/>
                </a:cxn>
                <a:cxn ang="0">
                  <a:pos x="0" y="440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440"/>
                </a:cxn>
                <a:cxn ang="0">
                  <a:pos x="8" y="448"/>
                </a:cxn>
                <a:cxn ang="0">
                  <a:pos x="0" y="440"/>
                </a:cxn>
                <a:cxn ang="0">
                  <a:pos x="0" y="344"/>
                </a:cxn>
                <a:cxn ang="0">
                  <a:pos x="0" y="296"/>
                </a:cxn>
                <a:cxn ang="0">
                  <a:pos x="8" y="288"/>
                </a:cxn>
                <a:cxn ang="0">
                  <a:pos x="16" y="296"/>
                </a:cxn>
                <a:cxn ang="0">
                  <a:pos x="16" y="344"/>
                </a:cxn>
                <a:cxn ang="0">
                  <a:pos x="8" y="352"/>
                </a:cxn>
                <a:cxn ang="0">
                  <a:pos x="0" y="344"/>
                </a:cxn>
                <a:cxn ang="0">
                  <a:pos x="0" y="248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248"/>
                </a:cxn>
                <a:cxn ang="0">
                  <a:pos x="8" y="256"/>
                </a:cxn>
                <a:cxn ang="0">
                  <a:pos x="0" y="248"/>
                </a:cxn>
                <a:cxn ang="0">
                  <a:pos x="0" y="152"/>
                </a:cxn>
                <a:cxn ang="0">
                  <a:pos x="0" y="104"/>
                </a:cxn>
                <a:cxn ang="0">
                  <a:pos x="8" y="96"/>
                </a:cxn>
                <a:cxn ang="0">
                  <a:pos x="16" y="104"/>
                </a:cxn>
                <a:cxn ang="0">
                  <a:pos x="16" y="152"/>
                </a:cxn>
                <a:cxn ang="0">
                  <a:pos x="8" y="160"/>
                </a:cxn>
                <a:cxn ang="0">
                  <a:pos x="0" y="152"/>
                </a:cxn>
                <a:cxn ang="0">
                  <a:pos x="0" y="5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56"/>
                </a:cxn>
                <a:cxn ang="0">
                  <a:pos x="8" y="64"/>
                </a:cxn>
                <a:cxn ang="0">
                  <a:pos x="0" y="56"/>
                </a:cxn>
              </a:cxnLst>
              <a:rect l="0" t="0" r="r" b="b"/>
              <a:pathLst>
                <a:path w="16" h="544"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227E8D32-7B9E-4FCA-B99C-0DFB5C3AD821}"/>
              </a:ext>
            </a:extLst>
          </p:cNvPr>
          <p:cNvSpPr txBox="1"/>
          <p:nvPr/>
        </p:nvSpPr>
        <p:spPr>
          <a:xfrm>
            <a:off x="2635791" y="5510081"/>
            <a:ext cx="40588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Spectral Mask for an EHT 320 MHz PPDU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4" name="Table 63">
                <a:extLst>
                  <a:ext uri="{FF2B5EF4-FFF2-40B4-BE49-F238E27FC236}">
                    <a16:creationId xmlns:a16="http://schemas.microsoft.com/office/drawing/2014/main" id="{DCD08DB5-AB7B-44DA-BEF6-33A3C5ADF885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60715" y="2348880"/>
              <a:ext cx="4599517" cy="6705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1743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9078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9078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847279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BW(MHz)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0dBr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-20dBr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-28dBr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-40dBr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11be 320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159.5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160.5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320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480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4" name="Table 63">
                <a:extLst>
                  <a:ext uri="{FF2B5EF4-FFF2-40B4-BE49-F238E27FC236}">
                    <a16:creationId xmlns:a16="http://schemas.microsoft.com/office/drawing/2014/main" id="{DCD08DB5-AB7B-44DA-BEF6-33A3C5ADF88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35909931"/>
                  </p:ext>
                </p:extLst>
              </p:nvPr>
            </p:nvGraphicFramePr>
            <p:xfrm>
              <a:off x="2060715" y="2348880"/>
              <a:ext cx="4599517" cy="6705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1743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9078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9078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847279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BW(MHz)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0dBr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-20dBr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-28dBr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-40dBr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11be 320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70339" t="-107273" r="-373729" b="-2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14094" t="-107273" r="-195973" b="-2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14094" t="-107273" r="-95973" b="-2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43885" t="-107273" r="-2878" b="-218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89202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>
                <a:cs typeface="Calibri" panose="020F0502020204030204" pitchFamily="34" charset="0"/>
              </a:rPr>
              <a:t>SP #2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Lin Yang (Qualcomm)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/>
              <a:t>Do you support using a 100 kHz resolution bandwidth for 11be spectrum measurement?</a:t>
            </a:r>
          </a:p>
          <a:p>
            <a:pPr lvl="1"/>
            <a:r>
              <a:rPr lang="en-US" sz="1600" dirty="0"/>
              <a:t>Same as 11ax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85449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>
                <a:cs typeface="Calibri" panose="020F0502020204030204" pitchFamily="34" charset="0"/>
              </a:rPr>
              <a:t>SP #3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Lin Yang (Qualcomm)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/>
              <a:t>For 11be puncturing mask do you support using 0.5MHz transition band at the 1</a:t>
            </a:r>
            <a:r>
              <a:rPr lang="en-US" sz="2000" baseline="30000" dirty="0"/>
              <a:t>st</a:t>
            </a:r>
            <a:r>
              <a:rPr lang="en-US" sz="2000" dirty="0"/>
              <a:t> slope from 0dBr to -20dBr, starting at the punctured band edge?</a:t>
            </a:r>
          </a:p>
          <a:p>
            <a:pPr marL="685800" lvl="1">
              <a:buFont typeface="Times New Roman" panose="02020603050405020304" pitchFamily="18" charset="0"/>
              <a:buChar char="–"/>
            </a:pPr>
            <a:r>
              <a:rPr lang="pt-BR" sz="1600" dirty="0"/>
              <a:t>[N*10, N*10+0.5] at the right edge of transmission band</a:t>
            </a:r>
          </a:p>
          <a:p>
            <a:pPr marL="685800" lvl="1">
              <a:buFont typeface="Times New Roman" panose="02020603050405020304" pitchFamily="18" charset="0"/>
              <a:buChar char="–"/>
            </a:pPr>
            <a:r>
              <a:rPr lang="pt-BR" sz="1600" dirty="0"/>
              <a:t>[N*10-0.5, N*10] at the left edge of transmision band</a:t>
            </a:r>
          </a:p>
          <a:p>
            <a:pPr marL="685800" lvl="1">
              <a:buFont typeface="Times New Roman" panose="02020603050405020304" pitchFamily="18" charset="0"/>
              <a:buChar char="–"/>
            </a:pPr>
            <a:r>
              <a:rPr lang="pt-BR" sz="1600" dirty="0"/>
              <a:t>Note: This is for EHT PPDU</a:t>
            </a:r>
          </a:p>
          <a:p>
            <a:pPr marL="685800" lvl="1">
              <a:buFont typeface="Times New Roman" panose="02020603050405020304" pitchFamily="18" charset="0"/>
              <a:buChar char="–"/>
            </a:pPr>
            <a:r>
              <a:rPr lang="pt-BR" sz="1600" dirty="0"/>
              <a:t>Note</a:t>
            </a:r>
            <a:r>
              <a:rPr lang="pt-BR" sz="1600"/>
              <a:t>: Same as 11ax</a:t>
            </a:r>
            <a:endParaRPr lang="pt-BR" sz="1600" dirty="0"/>
          </a:p>
          <a:p>
            <a:pPr marL="685800" lvl="1">
              <a:buFont typeface="Times New Roman" panose="02020603050405020304" pitchFamily="18" charset="0"/>
              <a:buChar char="–"/>
            </a:pPr>
            <a:endParaRPr lang="pt-BR" sz="1600" dirty="0"/>
          </a:p>
          <a:p>
            <a:pPr marL="400050" lvl="1" indent="0">
              <a:buNone/>
            </a:pP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247190148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a0c825768df6a16c257cf743090cbb6f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3072cd6365a4d7f84e785544b698ff23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AC36386-1BF7-4D0B-99E0-69CF144807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69931ED-F01D-4178-8068-7A73BD8BB3F4}">
  <ds:schemaRefs>
    <ds:schemaRef ds:uri="cc9c437c-ae0c-4066-8d90-a0f7de786127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ba37140e-f4c5-4a6c-a9b4-20a691ce6c8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8C3D0F6-227E-4886-83EA-263E2CFB81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111913</TotalTime>
  <Words>807</Words>
  <Application>Microsoft Office PowerPoint</Application>
  <PresentationFormat>On-screen Show (4:3)</PresentationFormat>
  <Paragraphs>360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Qualcomm Regular</vt:lpstr>
      <vt:lpstr>Arial</vt:lpstr>
      <vt:lpstr>Cambria Math</vt:lpstr>
      <vt:lpstr>Qualcomm Office Regular</vt:lpstr>
      <vt:lpstr>Times New Roman</vt:lpstr>
      <vt:lpstr>802-11-Submission</vt:lpstr>
      <vt:lpstr>11be Spectral Mask</vt:lpstr>
      <vt:lpstr>Overview of 11ax Spectral Mask</vt:lpstr>
      <vt:lpstr>Spectral Mask for a EHT 320 MHz PPDU</vt:lpstr>
      <vt:lpstr>Spectral Mask for EHT 240 MHz Transmission</vt:lpstr>
      <vt:lpstr>Discussion on Puncturing Mask (ETSI (top) vs. 11ax (bottom) )</vt:lpstr>
      <vt:lpstr>Proposal on 11be Puncturing Mask</vt:lpstr>
      <vt:lpstr>SP #1</vt:lpstr>
      <vt:lpstr>SP #2</vt:lpstr>
      <vt:lpstr>SP #3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Lin Yang</cp:lastModifiedBy>
  <cp:revision>1396</cp:revision>
  <cp:lastPrinted>1998-02-10T13:28:06Z</cp:lastPrinted>
  <dcterms:created xsi:type="dcterms:W3CDTF">2004-12-02T14:01:45Z</dcterms:created>
  <dcterms:modified xsi:type="dcterms:W3CDTF">2020-10-21T16:14:07Z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0x010100EB28163D68FE8E4D9361964FDD814FC4</vt:lpwstr>
  </property>
  <property fmtid="{D5CDD505-2E9C-101B-9397-08002B2CF9AE}" pid="4" name="_AdHocReviewCycleID">
    <vt:i4>-1096512357</vt:i4>
  </property>
  <property fmtid="{D5CDD505-2E9C-101B-9397-08002B2CF9AE}" pid="5" name="_EmailSubject">
    <vt:lpwstr>SIG Field Design</vt:lpwstr>
  </property>
  <property fmtid="{D5CDD505-2E9C-101B-9397-08002B2CF9AE}" pid="6" name="_AuthorEmail">
    <vt:lpwstr>svverman@qti.qualcomm.com</vt:lpwstr>
  </property>
  <property fmtid="{D5CDD505-2E9C-101B-9397-08002B2CF9AE}" pid="7" name="_AuthorEmailDisplayName">
    <vt:lpwstr>Sameer Vermani</vt:lpwstr>
  </property>
</Properties>
</file>