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27" r:id="rId3"/>
    <p:sldId id="333" r:id="rId4"/>
    <p:sldId id="336" r:id="rId5"/>
    <p:sldId id="338" r:id="rId6"/>
    <p:sldId id="328" r:id="rId7"/>
    <p:sldId id="329" r:id="rId8"/>
    <p:sldId id="337" r:id="rId9"/>
    <p:sldId id="330" r:id="rId10"/>
    <p:sldId id="334" r:id="rId11"/>
    <p:sldId id="345" r:id="rId12"/>
    <p:sldId id="332" r:id="rId13"/>
    <p:sldId id="341" r:id="rId14"/>
    <p:sldId id="343"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1"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2516" autoAdjust="0"/>
  </p:normalViewPr>
  <p:slideViewPr>
    <p:cSldViewPr>
      <p:cViewPr>
        <p:scale>
          <a:sx n="77" d="100"/>
          <a:sy n="77" d="100"/>
        </p:scale>
        <p:origin x="682"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04189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104"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an initial operating channel/class to a target operating channel/class at a target switch time using extended channel switch announcement, then:</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before the target switch time to the initial operating channel/class</a:t>
            </a:r>
          </a:p>
          <a:p>
            <a:pPr lvl="2">
              <a:buFont typeface="Arial" panose="020B0604020202020204" pitchFamily="34" charset="0"/>
              <a:buChar char="•"/>
            </a:pPr>
            <a:r>
              <a:rPr lang="en-US" dirty="0"/>
              <a:t>Any other AP of the AP MLD shall populate the fields corresponding to the AP1 that is reported in the RNR in beacon and probe response frames it transmits (or that the transmitted BSSID in the same Multiple BSSID set as the other AP transmits if the other AP is a 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762000" y="1830390"/>
            <a:ext cx="10361084" cy="3447425"/>
          </a:xfrm>
        </p:spPr>
        <p:txBody>
          <a:bodyPr/>
          <a:lstStyle/>
          <a:p>
            <a:pPr>
              <a:buFont typeface="Arial" panose="020B0604020202020204" pitchFamily="34" charset="0"/>
              <a:buChar char="•"/>
            </a:pPr>
            <a:r>
              <a:rPr lang="en-US" dirty="0">
                <a:solidFill>
                  <a:schemeClr val="tx1"/>
                </a:solidFill>
              </a:rPr>
              <a:t>Do you support the following:</a:t>
            </a:r>
          </a:p>
          <a:p>
            <a:pPr lvl="1">
              <a:buFont typeface="Arial" panose="020B0604020202020204" pitchFamily="34" charset="0"/>
              <a:buChar char="•"/>
            </a:pPr>
            <a:r>
              <a:rPr lang="en-US" dirty="0"/>
              <a:t>If any STA of a non-AP MLD receives a management frame with a field corresponding to an AP of the AP MLD with which the non-AP MLD is associated, and if the non-AP MLD has an affiliated STA that is associated with that AP, then that affiliated STA shall follow the procedure (if any) corresponding to receiving such field from its associated AP, as if that element was received by the affiliated STA from its associated AP.</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5287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if an AP1 of an AP MLD includes a Quiet element and optionally a Quiet Channel element in the beacon it transmits, then all the APs of the AP MLD shall include the Quiet element and Quiet Channel element in the STA profile reporting this AP1 in a Multi-link element in the beacon and probe response frames they transmit</a:t>
            </a:r>
          </a:p>
          <a:p>
            <a:pPr lvl="2" eaLnBrk="0" hangingPunct="0">
              <a:spcBef>
                <a:spcPct val="30000"/>
              </a:spcBef>
              <a:buFont typeface="Arial" panose="020B0604020202020204" pitchFamily="34" charset="0"/>
              <a:buChar char="•"/>
              <a:defRPr/>
            </a:pPr>
            <a:r>
              <a:rPr lang="en-US" dirty="0"/>
              <a:t>The timing fields shall be applied in reference to the TBTT and BI of AP1 and not of the TBTT and BI of the other AP of the AP MLD</a:t>
            </a:r>
          </a:p>
          <a:p>
            <a:pPr lvl="1">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113213"/>
          </a:xfrm>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t>If an AP1 of an AP MLD is switching from an </a:t>
            </a:r>
            <a:r>
              <a:rPr lang="en-US" sz="1800" dirty="0">
                <a:solidFill>
                  <a:schemeClr val="tx1"/>
                </a:solidFill>
              </a:rPr>
              <a:t>initial operating channel/class to a target operating channel/class at a target switch time using (extended) channel switch announcement, and another AP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shall include the (Extended) Channel Switch Announcement element and the same Max Channel Switch Time element (if any)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shall include a Max Channel Switch Time element (if any) in the (re)association frame it sends in response to indicate the time at which AP1 will start beaconing, if the (re) 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shall not include Max Channel Switch Time element or (Extended) Channel Switch Announcement element in (re)association response </a:t>
            </a: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an AP1 of an AP MLD has announced period(s) of silence using Quiet element and optionally Quiet Channel element, and another AP of the same AP MLD receives a (re)association request to perform ML setup with AP1 as one of the requested link, then:</a:t>
            </a:r>
          </a:p>
          <a:p>
            <a:pPr lvl="2">
              <a:buFont typeface="Arial" panose="020B0604020202020204" pitchFamily="34" charset="0"/>
              <a:buChar char="•"/>
            </a:pPr>
            <a:r>
              <a:rPr lang="en-US" dirty="0"/>
              <a:t>The other AP shall include the Quiet element and Quiet Channel element (if present) in the (re)association response frame it sends in response to indicate the time(s) at (and duration for) which AP1’s BSS will be silenced</a:t>
            </a:r>
            <a:endParaRPr lang="en-US" b="1" dirty="0"/>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t>If an AP1 of an AP MLD is performing (extended) Channel Switch Announcement procedure and includes a (extended) Channel Switch Announcement element and a Max Channel Switch Time element (if present) in a beacon frame, then any other AP of the AP MLD shall include in the beacon and probe response frames they transmit (or that the transmitted BSSID in the same multiple BSSID set as the other AP transmits if the other AP is a non-transmitted BSSID) the (extended) Channel Switch Announcement element and </a:t>
            </a:r>
            <a:r>
              <a:rPr lang="en-US" sz="1800" b="0" kern="1200" dirty="0">
                <a:latin typeface="Times New Roman" pitchFamily="16" charset="0"/>
              </a:rPr>
              <a:t>Max Channel Switch Time element </a:t>
            </a:r>
            <a:r>
              <a:rPr lang="en-US" sz="1800" dirty="0"/>
              <a:t>in the per-STA profile corresponding to AP1 in the Multi-link element</a:t>
            </a:r>
          </a:p>
          <a:p>
            <a:pPr lvl="2" eaLnBrk="0" hangingPunct="0">
              <a:spcBef>
                <a:spcPct val="30000"/>
              </a:spcBef>
              <a:buFont typeface="Arial" panose="020B0604020202020204" pitchFamily="34" charset="0"/>
              <a:buChar char="•"/>
              <a:defRPr/>
            </a:pPr>
            <a:r>
              <a:rPr lang="en-US" sz="1600" dirty="0"/>
              <a:t>The channel switch count field shall be applied in reference to the TBTT of AP1 and not of the TBTT of the other AP of the AP MLD, and the TBTT of AP1 is already mandated to be included in the RNR</a:t>
            </a:r>
          </a:p>
          <a:p>
            <a:pPr marL="457200" lvl="1" indent="0" eaLnBrk="0" hangingPunct="0">
              <a:spcBef>
                <a:spcPct val="30000"/>
              </a:spcBef>
              <a:defRPr/>
            </a:pPr>
            <a:r>
              <a:rPr lang="en-US" sz="1800" dirty="0"/>
              <a:t>Note: the CSA/</a:t>
            </a:r>
            <a:r>
              <a:rPr lang="en-US" sz="1800" dirty="0" err="1"/>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74777</TotalTime>
  <Words>2012</Words>
  <Application>Microsoft Office PowerPoint</Application>
  <PresentationFormat>Widescreen</PresentationFormat>
  <Paragraphs>125</Paragraphs>
  <Slides>14</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SP2</vt:lpstr>
      <vt:lpstr>SP3</vt:lpstr>
      <vt:lpstr>SP4</vt:lpstr>
      <vt:lpstr>SP5</vt:lpstr>
      <vt:lpstr>SP6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578</cp:revision>
  <cp:lastPrinted>1601-01-01T00:00:00Z</cp:lastPrinted>
  <dcterms:created xsi:type="dcterms:W3CDTF">2019-10-14T21:51:06Z</dcterms:created>
  <dcterms:modified xsi:type="dcterms:W3CDTF">2020-10-13T19:08:00Z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