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8"/>
  </p:notesMasterIdLst>
  <p:handoutMasterIdLst>
    <p:handoutMasterId r:id="rId29"/>
  </p:handoutMasterIdLst>
  <p:sldIdLst>
    <p:sldId id="256" r:id="rId5"/>
    <p:sldId id="257" r:id="rId6"/>
    <p:sldId id="262" r:id="rId7"/>
    <p:sldId id="263" r:id="rId8"/>
    <p:sldId id="280" r:id="rId9"/>
    <p:sldId id="281" r:id="rId10"/>
    <p:sldId id="264" r:id="rId11"/>
    <p:sldId id="270" r:id="rId12"/>
    <p:sldId id="272" r:id="rId13"/>
    <p:sldId id="273" r:id="rId14"/>
    <p:sldId id="279" r:id="rId15"/>
    <p:sldId id="274" r:id="rId16"/>
    <p:sldId id="278" r:id="rId17"/>
    <p:sldId id="282" r:id="rId18"/>
    <p:sldId id="275" r:id="rId19"/>
    <p:sldId id="283" r:id="rId20"/>
    <p:sldId id="284" r:id="rId21"/>
    <p:sldId id="268" r:id="rId22"/>
    <p:sldId id="271" r:id="rId23"/>
    <p:sldId id="276" r:id="rId24"/>
    <p:sldId id="265" r:id="rId25"/>
    <p:sldId id="269" r:id="rId26"/>
    <p:sldId id="267"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228C46-4EAC-4785-8261-E8B6B933C006}" v="22" dt="2020-10-26T22:32:27.7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p:cViewPr varScale="1">
        <p:scale>
          <a:sx n="72" d="100"/>
          <a:sy n="72" d="100"/>
        </p:scale>
        <p:origin x="1292"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4F228C46-4EAC-4785-8261-E8B6B933C006}"/>
    <pc:docChg chg="undo custSel addSld delSld modSld sldOrd">
      <pc:chgData name="Joseph Levy" userId="3766db8f-7892-44ce-ae9b-8fce39950acf" providerId="ADAL" clId="{4F228C46-4EAC-4785-8261-E8B6B933C006}" dt="2020-10-26T22:30:56.016" v="6687" actId="313"/>
      <pc:docMkLst>
        <pc:docMk/>
      </pc:docMkLst>
      <pc:sldChg chg="modSp mod">
        <pc:chgData name="Joseph Levy" userId="3766db8f-7892-44ce-ae9b-8fce39950acf" providerId="ADAL" clId="{4F228C46-4EAC-4785-8261-E8B6B933C006}" dt="2020-10-26T22:13:13.244" v="6486" actId="20577"/>
        <pc:sldMkLst>
          <pc:docMk/>
          <pc:sldMk cId="0" sldId="262"/>
        </pc:sldMkLst>
        <pc:spChg chg="mod">
          <ac:chgData name="Joseph Levy" userId="3766db8f-7892-44ce-ae9b-8fce39950acf" providerId="ADAL" clId="{4F228C46-4EAC-4785-8261-E8B6B933C006}" dt="2020-10-26T22:13:13.244" v="6486" actId="20577"/>
          <ac:spMkLst>
            <pc:docMk/>
            <pc:sldMk cId="0" sldId="262"/>
            <ac:spMk id="9218" creationId="{00000000-0000-0000-0000-000000000000}"/>
          </ac:spMkLst>
        </pc:spChg>
      </pc:sldChg>
      <pc:sldChg chg="modSp mod">
        <pc:chgData name="Joseph Levy" userId="3766db8f-7892-44ce-ae9b-8fce39950acf" providerId="ADAL" clId="{4F228C46-4EAC-4785-8261-E8B6B933C006}" dt="2020-10-26T22:14:57.466" v="6490" actId="20577"/>
        <pc:sldMkLst>
          <pc:docMk/>
          <pc:sldMk cId="0" sldId="263"/>
        </pc:sldMkLst>
        <pc:spChg chg="mod">
          <ac:chgData name="Joseph Levy" userId="3766db8f-7892-44ce-ae9b-8fce39950acf" providerId="ADAL" clId="{4F228C46-4EAC-4785-8261-E8B6B933C006}" dt="2020-10-26T22:14:57.466" v="6490" actId="20577"/>
          <ac:spMkLst>
            <pc:docMk/>
            <pc:sldMk cId="0" sldId="263"/>
            <ac:spMk id="3" creationId="{00000000-0000-0000-0000-000000000000}"/>
          </ac:spMkLst>
        </pc:spChg>
      </pc:sldChg>
      <pc:sldChg chg="addSp modSp mod">
        <pc:chgData name="Joseph Levy" userId="3766db8f-7892-44ce-ae9b-8fce39950acf" providerId="ADAL" clId="{4F228C46-4EAC-4785-8261-E8B6B933C006}" dt="2020-10-22T18:34:51.830" v="28" actId="20577"/>
        <pc:sldMkLst>
          <pc:docMk/>
          <pc:sldMk cId="0" sldId="264"/>
        </pc:sldMkLst>
        <pc:spChg chg="add mod">
          <ac:chgData name="Joseph Levy" userId="3766db8f-7892-44ce-ae9b-8fce39950acf" providerId="ADAL" clId="{4F228C46-4EAC-4785-8261-E8B6B933C006}" dt="2020-10-22T18:34:51.830" v="28" actId="20577"/>
          <ac:spMkLst>
            <pc:docMk/>
            <pc:sldMk cId="0" sldId="264"/>
            <ac:spMk id="2" creationId="{6D9D2AC6-5C0D-4291-82AF-A3319F33CF3C}"/>
          </ac:spMkLst>
        </pc:spChg>
      </pc:sldChg>
      <pc:sldChg chg="modSp mod">
        <pc:chgData name="Joseph Levy" userId="3766db8f-7892-44ce-ae9b-8fce39950acf" providerId="ADAL" clId="{4F228C46-4EAC-4785-8261-E8B6B933C006}" dt="2020-10-26T22:06:10.788" v="6454" actId="6549"/>
        <pc:sldMkLst>
          <pc:docMk/>
          <pc:sldMk cId="248517610" sldId="268"/>
        </pc:sldMkLst>
        <pc:spChg chg="mod">
          <ac:chgData name="Joseph Levy" userId="3766db8f-7892-44ce-ae9b-8fce39950acf" providerId="ADAL" clId="{4F228C46-4EAC-4785-8261-E8B6B933C006}" dt="2020-10-26T22:06:10.788" v="6454" actId="6549"/>
          <ac:spMkLst>
            <pc:docMk/>
            <pc:sldMk cId="248517610" sldId="268"/>
            <ac:spMk id="3" creationId="{AE4AC00A-2EBB-477B-BD4F-CD310C9A1096}"/>
          </ac:spMkLst>
        </pc:spChg>
      </pc:sldChg>
      <pc:sldChg chg="addSp modSp mod">
        <pc:chgData name="Joseph Levy" userId="3766db8f-7892-44ce-ae9b-8fce39950acf" providerId="ADAL" clId="{4F228C46-4EAC-4785-8261-E8B6B933C006}" dt="2020-10-22T18:35:22.227" v="70" actId="1076"/>
        <pc:sldMkLst>
          <pc:docMk/>
          <pc:sldMk cId="1671497341" sldId="270"/>
        </pc:sldMkLst>
        <pc:spChg chg="add mod">
          <ac:chgData name="Joseph Levy" userId="3766db8f-7892-44ce-ae9b-8fce39950acf" providerId="ADAL" clId="{4F228C46-4EAC-4785-8261-E8B6B933C006}" dt="2020-10-22T18:35:22.227" v="70" actId="1076"/>
          <ac:spMkLst>
            <pc:docMk/>
            <pc:sldMk cId="1671497341" sldId="270"/>
            <ac:spMk id="2" creationId="{77F73297-56A9-4D8B-980C-07CC412A4976}"/>
          </ac:spMkLst>
        </pc:spChg>
      </pc:sldChg>
      <pc:sldChg chg="addSp delSp modSp mod">
        <pc:chgData name="Joseph Levy" userId="3766db8f-7892-44ce-ae9b-8fce39950acf" providerId="ADAL" clId="{4F228C46-4EAC-4785-8261-E8B6B933C006}" dt="2020-10-26T22:30:56.016" v="6687" actId="313"/>
        <pc:sldMkLst>
          <pc:docMk/>
          <pc:sldMk cId="1271397738" sldId="271"/>
        </pc:sldMkLst>
        <pc:spChg chg="add del mod">
          <ac:chgData name="Joseph Levy" userId="3766db8f-7892-44ce-ae9b-8fce39950acf" providerId="ADAL" clId="{4F228C46-4EAC-4785-8261-E8B6B933C006}" dt="2020-10-26T22:30:56.016" v="6687" actId="313"/>
          <ac:spMkLst>
            <pc:docMk/>
            <pc:sldMk cId="1271397738" sldId="271"/>
            <ac:spMk id="3" creationId="{4F79A11A-4D07-4CBC-B127-729359628FBA}"/>
          </ac:spMkLst>
        </pc:spChg>
        <pc:spChg chg="add del mod">
          <ac:chgData name="Joseph Levy" userId="3766db8f-7892-44ce-ae9b-8fce39950acf" providerId="ADAL" clId="{4F228C46-4EAC-4785-8261-E8B6B933C006}" dt="2020-10-26T22:00:16.219" v="6231" actId="478"/>
          <ac:spMkLst>
            <pc:docMk/>
            <pc:sldMk cId="1271397738" sldId="271"/>
            <ac:spMk id="8" creationId="{4ABB9A44-6889-4171-85E6-E5014C1E76DA}"/>
          </ac:spMkLst>
        </pc:spChg>
      </pc:sldChg>
      <pc:sldChg chg="modSp mod">
        <pc:chgData name="Joseph Levy" userId="3766db8f-7892-44ce-ae9b-8fce39950acf" providerId="ADAL" clId="{4F228C46-4EAC-4785-8261-E8B6B933C006}" dt="2020-10-26T22:20:57.457" v="6500" actId="14100"/>
        <pc:sldMkLst>
          <pc:docMk/>
          <pc:sldMk cId="3311249236" sldId="274"/>
        </pc:sldMkLst>
        <pc:spChg chg="mod">
          <ac:chgData name="Joseph Levy" userId="3766db8f-7892-44ce-ae9b-8fce39950acf" providerId="ADAL" clId="{4F228C46-4EAC-4785-8261-E8B6B933C006}" dt="2020-10-22T18:43:35.065" v="102" actId="20577"/>
          <ac:spMkLst>
            <pc:docMk/>
            <pc:sldMk cId="3311249236" sldId="274"/>
            <ac:spMk id="2" creationId="{277EC717-2492-4227-9189-DA8B060D6FB2}"/>
          </ac:spMkLst>
        </pc:spChg>
        <pc:spChg chg="mod">
          <ac:chgData name="Joseph Levy" userId="3766db8f-7892-44ce-ae9b-8fce39950acf" providerId="ADAL" clId="{4F228C46-4EAC-4785-8261-E8B6B933C006}" dt="2020-10-26T22:20:57.457" v="6500" actId="14100"/>
          <ac:spMkLst>
            <pc:docMk/>
            <pc:sldMk cId="3311249236" sldId="274"/>
            <ac:spMk id="3" creationId="{22C8D3FC-3913-4041-A3A1-96D822278C92}"/>
          </ac:spMkLst>
        </pc:spChg>
      </pc:sldChg>
      <pc:sldChg chg="modSp mod">
        <pc:chgData name="Joseph Levy" userId="3766db8f-7892-44ce-ae9b-8fce39950acf" providerId="ADAL" clId="{4F228C46-4EAC-4785-8261-E8B6B933C006}" dt="2020-10-26T22:28:56.828" v="6646" actId="20577"/>
        <pc:sldMkLst>
          <pc:docMk/>
          <pc:sldMk cId="3201240874" sldId="275"/>
        </pc:sldMkLst>
        <pc:spChg chg="mod">
          <ac:chgData name="Joseph Levy" userId="3766db8f-7892-44ce-ae9b-8fce39950acf" providerId="ADAL" clId="{4F228C46-4EAC-4785-8261-E8B6B933C006}" dt="2020-10-26T21:53:48.724" v="6113" actId="14100"/>
          <ac:spMkLst>
            <pc:docMk/>
            <pc:sldMk cId="3201240874" sldId="275"/>
            <ac:spMk id="2" creationId="{277EC717-2492-4227-9189-DA8B060D6FB2}"/>
          </ac:spMkLst>
        </pc:spChg>
        <pc:spChg chg="mod">
          <ac:chgData name="Joseph Levy" userId="3766db8f-7892-44ce-ae9b-8fce39950acf" providerId="ADAL" clId="{4F228C46-4EAC-4785-8261-E8B6B933C006}" dt="2020-10-26T22:28:56.828" v="6646" actId="20577"/>
          <ac:spMkLst>
            <pc:docMk/>
            <pc:sldMk cId="3201240874" sldId="275"/>
            <ac:spMk id="3" creationId="{22C8D3FC-3913-4041-A3A1-96D822278C92}"/>
          </ac:spMkLst>
        </pc:spChg>
      </pc:sldChg>
      <pc:sldChg chg="del">
        <pc:chgData name="Joseph Levy" userId="3766db8f-7892-44ce-ae9b-8fce39950acf" providerId="ADAL" clId="{4F228C46-4EAC-4785-8261-E8B6B933C006}" dt="2020-10-26T21:54:06.768" v="6114" actId="47"/>
        <pc:sldMkLst>
          <pc:docMk/>
          <pc:sldMk cId="580376329" sldId="277"/>
        </pc:sldMkLst>
      </pc:sldChg>
      <pc:sldChg chg="modSp new mod">
        <pc:chgData name="Joseph Levy" userId="3766db8f-7892-44ce-ae9b-8fce39950acf" providerId="ADAL" clId="{4F228C46-4EAC-4785-8261-E8B6B933C006}" dt="2020-10-26T20:46:55.429" v="4008" actId="313"/>
        <pc:sldMkLst>
          <pc:docMk/>
          <pc:sldMk cId="527696509" sldId="278"/>
        </pc:sldMkLst>
        <pc:spChg chg="mod">
          <ac:chgData name="Joseph Levy" userId="3766db8f-7892-44ce-ae9b-8fce39950acf" providerId="ADAL" clId="{4F228C46-4EAC-4785-8261-E8B6B933C006}" dt="2020-10-26T15:37:47.835" v="2614" actId="14100"/>
          <ac:spMkLst>
            <pc:docMk/>
            <pc:sldMk cId="527696509" sldId="278"/>
            <ac:spMk id="2" creationId="{A79A57AB-AF54-497B-A555-C2518CEA3DF6}"/>
          </ac:spMkLst>
        </pc:spChg>
        <pc:spChg chg="mod">
          <ac:chgData name="Joseph Levy" userId="3766db8f-7892-44ce-ae9b-8fce39950acf" providerId="ADAL" clId="{4F228C46-4EAC-4785-8261-E8B6B933C006}" dt="2020-10-26T20:46:55.429" v="4008" actId="313"/>
          <ac:spMkLst>
            <pc:docMk/>
            <pc:sldMk cId="527696509" sldId="278"/>
            <ac:spMk id="3" creationId="{4B8D7D7F-8BC9-4EDF-AEA8-4EAAFBF80BDF}"/>
          </ac:spMkLst>
        </pc:spChg>
      </pc:sldChg>
      <pc:sldChg chg="modSp new mod ord">
        <pc:chgData name="Joseph Levy" userId="3766db8f-7892-44ce-ae9b-8fce39950acf" providerId="ADAL" clId="{4F228C46-4EAC-4785-8261-E8B6B933C006}" dt="2020-10-26T22:18:22.149" v="6491" actId="1076"/>
        <pc:sldMkLst>
          <pc:docMk/>
          <pc:sldMk cId="2643642585" sldId="279"/>
        </pc:sldMkLst>
        <pc:spChg chg="mod">
          <ac:chgData name="Joseph Levy" userId="3766db8f-7892-44ce-ae9b-8fce39950acf" providerId="ADAL" clId="{4F228C46-4EAC-4785-8261-E8B6B933C006}" dt="2020-10-26T22:18:22.149" v="6491" actId="1076"/>
          <ac:spMkLst>
            <pc:docMk/>
            <pc:sldMk cId="2643642585" sldId="279"/>
            <ac:spMk id="2" creationId="{1DC08C98-CDCC-4E97-AAD5-38E37B4BB9D1}"/>
          </ac:spMkLst>
        </pc:spChg>
        <pc:spChg chg="mod">
          <ac:chgData name="Joseph Levy" userId="3766db8f-7892-44ce-ae9b-8fce39950acf" providerId="ADAL" clId="{4F228C46-4EAC-4785-8261-E8B6B933C006}" dt="2020-10-26T20:45:13.189" v="4000" actId="6549"/>
          <ac:spMkLst>
            <pc:docMk/>
            <pc:sldMk cId="2643642585" sldId="279"/>
            <ac:spMk id="3" creationId="{3178EA91-57EC-498B-BBBE-3EFD2E70CA64}"/>
          </ac:spMkLst>
        </pc:spChg>
      </pc:sldChg>
      <pc:sldChg chg="addSp delSp modSp new mod ord">
        <pc:chgData name="Joseph Levy" userId="3766db8f-7892-44ce-ae9b-8fce39950acf" providerId="ADAL" clId="{4F228C46-4EAC-4785-8261-E8B6B933C006}" dt="2020-10-26T16:46:59.177" v="3081" actId="122"/>
        <pc:sldMkLst>
          <pc:docMk/>
          <pc:sldMk cId="2866246711" sldId="280"/>
        </pc:sldMkLst>
        <pc:spChg chg="mod">
          <ac:chgData name="Joseph Levy" userId="3766db8f-7892-44ce-ae9b-8fce39950acf" providerId="ADAL" clId="{4F228C46-4EAC-4785-8261-E8B6B933C006}" dt="2020-10-26T16:39:23.208" v="2830" actId="1076"/>
          <ac:spMkLst>
            <pc:docMk/>
            <pc:sldMk cId="2866246711" sldId="280"/>
            <ac:spMk id="2" creationId="{68BB2958-F3EB-4322-A99D-53F420676DCB}"/>
          </ac:spMkLst>
        </pc:spChg>
        <pc:spChg chg="add mod">
          <ac:chgData name="Joseph Levy" userId="3766db8f-7892-44ce-ae9b-8fce39950acf" providerId="ADAL" clId="{4F228C46-4EAC-4785-8261-E8B6B933C006}" dt="2020-10-26T15:42:33.450" v="2616"/>
          <ac:spMkLst>
            <pc:docMk/>
            <pc:sldMk cId="2866246711" sldId="280"/>
            <ac:spMk id="7" creationId="{300E2F2E-DE00-4C17-93EB-F01BA065172A}"/>
          </ac:spMkLst>
        </pc:spChg>
        <pc:spChg chg="add mod">
          <ac:chgData name="Joseph Levy" userId="3766db8f-7892-44ce-ae9b-8fce39950acf" providerId="ADAL" clId="{4F228C46-4EAC-4785-8261-E8B6B933C006}" dt="2020-10-26T15:42:33.450" v="2616"/>
          <ac:spMkLst>
            <pc:docMk/>
            <pc:sldMk cId="2866246711" sldId="280"/>
            <ac:spMk id="8" creationId="{6DA3D338-B4FC-4574-8688-DA328A4EC4AE}"/>
          </ac:spMkLst>
        </pc:spChg>
        <pc:spChg chg="add mod">
          <ac:chgData name="Joseph Levy" userId="3766db8f-7892-44ce-ae9b-8fce39950acf" providerId="ADAL" clId="{4F228C46-4EAC-4785-8261-E8B6B933C006}" dt="2020-10-26T15:42:33.450" v="2616"/>
          <ac:spMkLst>
            <pc:docMk/>
            <pc:sldMk cId="2866246711" sldId="280"/>
            <ac:spMk id="9" creationId="{06CE04AB-2787-4755-BB04-1F6279D7D646}"/>
          </ac:spMkLst>
        </pc:spChg>
        <pc:spChg chg="add mod">
          <ac:chgData name="Joseph Levy" userId="3766db8f-7892-44ce-ae9b-8fce39950acf" providerId="ADAL" clId="{4F228C46-4EAC-4785-8261-E8B6B933C006}" dt="2020-10-26T15:42:33.450" v="2616"/>
          <ac:spMkLst>
            <pc:docMk/>
            <pc:sldMk cId="2866246711" sldId="280"/>
            <ac:spMk id="10" creationId="{256DCCC5-7ED6-4F69-BAC9-9596D277585C}"/>
          </ac:spMkLst>
        </pc:spChg>
        <pc:spChg chg="add mod">
          <ac:chgData name="Joseph Levy" userId="3766db8f-7892-44ce-ae9b-8fce39950acf" providerId="ADAL" clId="{4F228C46-4EAC-4785-8261-E8B6B933C006}" dt="2020-10-26T15:42:33.450" v="2616"/>
          <ac:spMkLst>
            <pc:docMk/>
            <pc:sldMk cId="2866246711" sldId="280"/>
            <ac:spMk id="11" creationId="{4A22BE42-9F86-4362-B885-1B152B50C524}"/>
          </ac:spMkLst>
        </pc:spChg>
        <pc:spChg chg="add mod">
          <ac:chgData name="Joseph Levy" userId="3766db8f-7892-44ce-ae9b-8fce39950acf" providerId="ADAL" clId="{4F228C46-4EAC-4785-8261-E8B6B933C006}" dt="2020-10-26T15:42:33.450" v="2616"/>
          <ac:spMkLst>
            <pc:docMk/>
            <pc:sldMk cId="2866246711" sldId="280"/>
            <ac:spMk id="12" creationId="{BAF8D419-E9E5-4A45-9A88-7B80EC54F4CB}"/>
          </ac:spMkLst>
        </pc:spChg>
        <pc:spChg chg="add mod">
          <ac:chgData name="Joseph Levy" userId="3766db8f-7892-44ce-ae9b-8fce39950acf" providerId="ADAL" clId="{4F228C46-4EAC-4785-8261-E8B6B933C006}" dt="2020-10-26T16:18:26.368" v="2647" actId="6549"/>
          <ac:spMkLst>
            <pc:docMk/>
            <pc:sldMk cId="2866246711" sldId="280"/>
            <ac:spMk id="13" creationId="{4A1C5F58-9C40-4631-8981-604834C56911}"/>
          </ac:spMkLst>
        </pc:spChg>
        <pc:spChg chg="add mod">
          <ac:chgData name="Joseph Levy" userId="3766db8f-7892-44ce-ae9b-8fce39950acf" providerId="ADAL" clId="{4F228C46-4EAC-4785-8261-E8B6B933C006}" dt="2020-10-26T15:42:33.450" v="2616"/>
          <ac:spMkLst>
            <pc:docMk/>
            <pc:sldMk cId="2866246711" sldId="280"/>
            <ac:spMk id="14" creationId="{17809766-2035-4146-9CD9-06830A95E623}"/>
          </ac:spMkLst>
        </pc:spChg>
        <pc:spChg chg="add mod">
          <ac:chgData name="Joseph Levy" userId="3766db8f-7892-44ce-ae9b-8fce39950acf" providerId="ADAL" clId="{4F228C46-4EAC-4785-8261-E8B6B933C006}" dt="2020-10-26T15:42:33.450" v="2616"/>
          <ac:spMkLst>
            <pc:docMk/>
            <pc:sldMk cId="2866246711" sldId="280"/>
            <ac:spMk id="15" creationId="{41B3D9C3-30F1-402D-8E16-E523927DAB8C}"/>
          </ac:spMkLst>
        </pc:spChg>
        <pc:spChg chg="add mod">
          <ac:chgData name="Joseph Levy" userId="3766db8f-7892-44ce-ae9b-8fce39950acf" providerId="ADAL" clId="{4F228C46-4EAC-4785-8261-E8B6B933C006}" dt="2020-10-26T15:42:33.450" v="2616"/>
          <ac:spMkLst>
            <pc:docMk/>
            <pc:sldMk cId="2866246711" sldId="280"/>
            <ac:spMk id="16" creationId="{B6792DF1-07EF-4D81-A308-209865843687}"/>
          </ac:spMkLst>
        </pc:spChg>
        <pc:spChg chg="add mod">
          <ac:chgData name="Joseph Levy" userId="3766db8f-7892-44ce-ae9b-8fce39950acf" providerId="ADAL" clId="{4F228C46-4EAC-4785-8261-E8B6B933C006}" dt="2020-10-26T15:42:33.450" v="2616"/>
          <ac:spMkLst>
            <pc:docMk/>
            <pc:sldMk cId="2866246711" sldId="280"/>
            <ac:spMk id="17" creationId="{6551BE2E-B057-47F4-94C8-CEC22E10A646}"/>
          </ac:spMkLst>
        </pc:spChg>
        <pc:spChg chg="add mod">
          <ac:chgData name="Joseph Levy" userId="3766db8f-7892-44ce-ae9b-8fce39950acf" providerId="ADAL" clId="{4F228C46-4EAC-4785-8261-E8B6B933C006}" dt="2020-10-26T15:42:33.450" v="2616"/>
          <ac:spMkLst>
            <pc:docMk/>
            <pc:sldMk cId="2866246711" sldId="280"/>
            <ac:spMk id="18" creationId="{72F40D9D-BC36-427E-8A12-C860F4E17D4E}"/>
          </ac:spMkLst>
        </pc:spChg>
        <pc:spChg chg="add mod">
          <ac:chgData name="Joseph Levy" userId="3766db8f-7892-44ce-ae9b-8fce39950acf" providerId="ADAL" clId="{4F228C46-4EAC-4785-8261-E8B6B933C006}" dt="2020-10-26T15:42:33.450" v="2616"/>
          <ac:spMkLst>
            <pc:docMk/>
            <pc:sldMk cId="2866246711" sldId="280"/>
            <ac:spMk id="19" creationId="{3A9E3F2B-DCD2-40BD-B524-1DCB7BE869F6}"/>
          </ac:spMkLst>
        </pc:spChg>
        <pc:spChg chg="add mod">
          <ac:chgData name="Joseph Levy" userId="3766db8f-7892-44ce-ae9b-8fce39950acf" providerId="ADAL" clId="{4F228C46-4EAC-4785-8261-E8B6B933C006}" dt="2020-10-26T15:42:33.450" v="2616"/>
          <ac:spMkLst>
            <pc:docMk/>
            <pc:sldMk cId="2866246711" sldId="280"/>
            <ac:spMk id="20" creationId="{8332147D-5E6D-4E88-92E7-55745D31342A}"/>
          </ac:spMkLst>
        </pc:spChg>
        <pc:spChg chg="add mod">
          <ac:chgData name="Joseph Levy" userId="3766db8f-7892-44ce-ae9b-8fce39950acf" providerId="ADAL" clId="{4F228C46-4EAC-4785-8261-E8B6B933C006}" dt="2020-10-26T15:42:33.450" v="2616"/>
          <ac:spMkLst>
            <pc:docMk/>
            <pc:sldMk cId="2866246711" sldId="280"/>
            <ac:spMk id="21" creationId="{C52F5A12-9B57-4A31-9E63-B5C04A7BE974}"/>
          </ac:spMkLst>
        </pc:spChg>
        <pc:spChg chg="add mod">
          <ac:chgData name="Joseph Levy" userId="3766db8f-7892-44ce-ae9b-8fce39950acf" providerId="ADAL" clId="{4F228C46-4EAC-4785-8261-E8B6B933C006}" dt="2020-10-26T15:42:33.450" v="2616"/>
          <ac:spMkLst>
            <pc:docMk/>
            <pc:sldMk cId="2866246711" sldId="280"/>
            <ac:spMk id="22" creationId="{714200D3-D946-425B-8DED-DA788EFD5B8B}"/>
          </ac:spMkLst>
        </pc:spChg>
        <pc:spChg chg="add mod">
          <ac:chgData name="Joseph Levy" userId="3766db8f-7892-44ce-ae9b-8fce39950acf" providerId="ADAL" clId="{4F228C46-4EAC-4785-8261-E8B6B933C006}" dt="2020-10-26T15:42:33.450" v="2616"/>
          <ac:spMkLst>
            <pc:docMk/>
            <pc:sldMk cId="2866246711" sldId="280"/>
            <ac:spMk id="23" creationId="{FB31A4C3-3B77-4CBC-AA5A-35BA5E39911D}"/>
          </ac:spMkLst>
        </pc:spChg>
        <pc:spChg chg="add mod">
          <ac:chgData name="Joseph Levy" userId="3766db8f-7892-44ce-ae9b-8fce39950acf" providerId="ADAL" clId="{4F228C46-4EAC-4785-8261-E8B6B933C006}" dt="2020-10-26T15:42:33.450" v="2616"/>
          <ac:spMkLst>
            <pc:docMk/>
            <pc:sldMk cId="2866246711" sldId="280"/>
            <ac:spMk id="24" creationId="{926EA225-4230-4FBE-9293-1069A93283E6}"/>
          </ac:spMkLst>
        </pc:spChg>
        <pc:spChg chg="add mod">
          <ac:chgData name="Joseph Levy" userId="3766db8f-7892-44ce-ae9b-8fce39950acf" providerId="ADAL" clId="{4F228C46-4EAC-4785-8261-E8B6B933C006}" dt="2020-10-26T15:42:33.450" v="2616"/>
          <ac:spMkLst>
            <pc:docMk/>
            <pc:sldMk cId="2866246711" sldId="280"/>
            <ac:spMk id="25" creationId="{EDC3A017-750E-4B87-92A1-11FC9339A8D6}"/>
          </ac:spMkLst>
        </pc:spChg>
        <pc:spChg chg="add mod">
          <ac:chgData name="Joseph Levy" userId="3766db8f-7892-44ce-ae9b-8fce39950acf" providerId="ADAL" clId="{4F228C46-4EAC-4785-8261-E8B6B933C006}" dt="2020-10-26T15:42:33.450" v="2616"/>
          <ac:spMkLst>
            <pc:docMk/>
            <pc:sldMk cId="2866246711" sldId="280"/>
            <ac:spMk id="26" creationId="{4B1E9266-8A84-463C-AC1D-A737D3BA2028}"/>
          </ac:spMkLst>
        </pc:spChg>
        <pc:spChg chg="add mod">
          <ac:chgData name="Joseph Levy" userId="3766db8f-7892-44ce-ae9b-8fce39950acf" providerId="ADAL" clId="{4F228C46-4EAC-4785-8261-E8B6B933C006}" dt="2020-10-26T16:41:55.408" v="2869" actId="1035"/>
          <ac:spMkLst>
            <pc:docMk/>
            <pc:sldMk cId="2866246711" sldId="280"/>
            <ac:spMk id="32" creationId="{109FA427-526E-420B-9774-9ADD2A0A9533}"/>
          </ac:spMkLst>
        </pc:spChg>
        <pc:spChg chg="add mod">
          <ac:chgData name="Joseph Levy" userId="3766db8f-7892-44ce-ae9b-8fce39950acf" providerId="ADAL" clId="{4F228C46-4EAC-4785-8261-E8B6B933C006}" dt="2020-10-26T16:41:55.408" v="2869" actId="1035"/>
          <ac:spMkLst>
            <pc:docMk/>
            <pc:sldMk cId="2866246711" sldId="280"/>
            <ac:spMk id="36" creationId="{BD7E4FB7-87C5-4563-BB82-78DD43F4F6DD}"/>
          </ac:spMkLst>
        </pc:spChg>
        <pc:spChg chg="add mod">
          <ac:chgData name="Joseph Levy" userId="3766db8f-7892-44ce-ae9b-8fce39950acf" providerId="ADAL" clId="{4F228C46-4EAC-4785-8261-E8B6B933C006}" dt="2020-10-26T16:41:55.408" v="2869" actId="1035"/>
          <ac:spMkLst>
            <pc:docMk/>
            <pc:sldMk cId="2866246711" sldId="280"/>
            <ac:spMk id="38" creationId="{4BE2A054-62B4-4CE1-B7C0-E09D5CE1B00E}"/>
          </ac:spMkLst>
        </pc:spChg>
        <pc:spChg chg="add mod">
          <ac:chgData name="Joseph Levy" userId="3766db8f-7892-44ce-ae9b-8fce39950acf" providerId="ADAL" clId="{4F228C46-4EAC-4785-8261-E8B6B933C006}" dt="2020-10-26T16:45:22.506" v="3025" actId="20577"/>
          <ac:spMkLst>
            <pc:docMk/>
            <pc:sldMk cId="2866246711" sldId="280"/>
            <ac:spMk id="47" creationId="{7E9E6092-90A8-4427-B790-8FE06C8A4579}"/>
          </ac:spMkLst>
        </pc:spChg>
        <pc:spChg chg="add mod">
          <ac:chgData name="Joseph Levy" userId="3766db8f-7892-44ce-ae9b-8fce39950acf" providerId="ADAL" clId="{4F228C46-4EAC-4785-8261-E8B6B933C006}" dt="2020-10-26T16:46:59.177" v="3081" actId="122"/>
          <ac:spMkLst>
            <pc:docMk/>
            <pc:sldMk cId="2866246711" sldId="280"/>
            <ac:spMk id="50" creationId="{B5855EED-8E42-4359-9825-755B4261B2EC}"/>
          </ac:spMkLst>
        </pc:spChg>
        <pc:grpChg chg="add del mod">
          <ac:chgData name="Joseph Levy" userId="3766db8f-7892-44ce-ae9b-8fce39950acf" providerId="ADAL" clId="{4F228C46-4EAC-4785-8261-E8B6B933C006}" dt="2020-10-26T16:18:30.207" v="2648" actId="478"/>
          <ac:grpSpMkLst>
            <pc:docMk/>
            <pc:sldMk cId="2866246711" sldId="280"/>
            <ac:grpSpMk id="6" creationId="{C248ACAD-961F-4A25-9A10-EADA199BB33B}"/>
          </ac:grpSpMkLst>
        </pc:grpChg>
        <pc:picChg chg="add mod modCrop">
          <ac:chgData name="Joseph Levy" userId="3766db8f-7892-44ce-ae9b-8fce39950acf" providerId="ADAL" clId="{4F228C46-4EAC-4785-8261-E8B6B933C006}" dt="2020-10-26T16:41:55.408" v="2869" actId="1035"/>
          <ac:picMkLst>
            <pc:docMk/>
            <pc:sldMk cId="2866246711" sldId="280"/>
            <ac:picMk id="28" creationId="{16B98D42-1749-485B-BE8E-4357FE0D697B}"/>
          </ac:picMkLst>
        </pc:picChg>
        <pc:cxnChg chg="add mod">
          <ac:chgData name="Joseph Levy" userId="3766db8f-7892-44ce-ae9b-8fce39950acf" providerId="ADAL" clId="{4F228C46-4EAC-4785-8261-E8B6B933C006}" dt="2020-10-26T16:41:55.408" v="2869" actId="1035"/>
          <ac:cxnSpMkLst>
            <pc:docMk/>
            <pc:sldMk cId="2866246711" sldId="280"/>
            <ac:cxnSpMk id="30" creationId="{66959921-1B67-4CA3-AC06-E3D0EDA96BE9}"/>
          </ac:cxnSpMkLst>
        </pc:cxnChg>
        <pc:cxnChg chg="add del mod">
          <ac:chgData name="Joseph Levy" userId="3766db8f-7892-44ce-ae9b-8fce39950acf" providerId="ADAL" clId="{4F228C46-4EAC-4785-8261-E8B6B933C006}" dt="2020-10-26T16:33:02.460" v="2751" actId="478"/>
          <ac:cxnSpMkLst>
            <pc:docMk/>
            <pc:sldMk cId="2866246711" sldId="280"/>
            <ac:cxnSpMk id="31" creationId="{8E106C75-C53F-4105-B2CE-7A61FA18C006}"/>
          </ac:cxnSpMkLst>
        </pc:cxnChg>
        <pc:cxnChg chg="add mod">
          <ac:chgData name="Joseph Levy" userId="3766db8f-7892-44ce-ae9b-8fce39950acf" providerId="ADAL" clId="{4F228C46-4EAC-4785-8261-E8B6B933C006}" dt="2020-10-26T16:41:55.408" v="2869" actId="1035"/>
          <ac:cxnSpMkLst>
            <pc:docMk/>
            <pc:sldMk cId="2866246711" sldId="280"/>
            <ac:cxnSpMk id="33" creationId="{2FF25947-99AB-48BE-B727-6E34BBFDDB36}"/>
          </ac:cxnSpMkLst>
        </pc:cxnChg>
        <pc:cxnChg chg="add del mod">
          <ac:chgData name="Joseph Levy" userId="3766db8f-7892-44ce-ae9b-8fce39950acf" providerId="ADAL" clId="{4F228C46-4EAC-4785-8261-E8B6B933C006}" dt="2020-10-26T16:34:30.098" v="2755"/>
          <ac:cxnSpMkLst>
            <pc:docMk/>
            <pc:sldMk cId="2866246711" sldId="280"/>
            <ac:cxnSpMk id="34" creationId="{4546ED9D-F530-4F1D-B8A6-0EBC61FC7BC5}"/>
          </ac:cxnSpMkLst>
        </pc:cxnChg>
        <pc:cxnChg chg="add mod">
          <ac:chgData name="Joseph Levy" userId="3766db8f-7892-44ce-ae9b-8fce39950acf" providerId="ADAL" clId="{4F228C46-4EAC-4785-8261-E8B6B933C006}" dt="2020-10-26T16:41:55.408" v="2869" actId="1035"/>
          <ac:cxnSpMkLst>
            <pc:docMk/>
            <pc:sldMk cId="2866246711" sldId="280"/>
            <ac:cxnSpMk id="40" creationId="{A2005F95-E425-4B48-8940-242F20E9D2BB}"/>
          </ac:cxnSpMkLst>
        </pc:cxnChg>
        <pc:cxnChg chg="add mod">
          <ac:chgData name="Joseph Levy" userId="3766db8f-7892-44ce-ae9b-8fce39950acf" providerId="ADAL" clId="{4F228C46-4EAC-4785-8261-E8B6B933C006}" dt="2020-10-26T16:41:55.408" v="2869" actId="1035"/>
          <ac:cxnSpMkLst>
            <pc:docMk/>
            <pc:sldMk cId="2866246711" sldId="280"/>
            <ac:cxnSpMk id="43" creationId="{68381AFF-57A4-4163-9C6C-29A004316E05}"/>
          </ac:cxnSpMkLst>
        </pc:cxnChg>
        <pc:cxnChg chg="add del mod">
          <ac:chgData name="Joseph Levy" userId="3766db8f-7892-44ce-ae9b-8fce39950acf" providerId="ADAL" clId="{4F228C46-4EAC-4785-8261-E8B6B933C006}" dt="2020-10-26T16:46:17.081" v="3027"/>
          <ac:cxnSpMkLst>
            <pc:docMk/>
            <pc:sldMk cId="2866246711" sldId="280"/>
            <ac:cxnSpMk id="48" creationId="{EADCB1A9-4ED0-4D16-A081-F5973FB3AB4F}"/>
          </ac:cxnSpMkLst>
        </pc:cxnChg>
      </pc:sldChg>
      <pc:sldChg chg="addSp delSp modSp new mod">
        <pc:chgData name="Joseph Levy" userId="3766db8f-7892-44ce-ae9b-8fce39950acf" providerId="ADAL" clId="{4F228C46-4EAC-4785-8261-E8B6B933C006}" dt="2020-10-26T22:28:12.476" v="6645" actId="20577"/>
        <pc:sldMkLst>
          <pc:docMk/>
          <pc:sldMk cId="3243885006" sldId="281"/>
        </pc:sldMkLst>
        <pc:spChg chg="mod">
          <ac:chgData name="Joseph Levy" userId="3766db8f-7892-44ce-ae9b-8fce39950acf" providerId="ADAL" clId="{4F228C46-4EAC-4785-8261-E8B6B933C006}" dt="2020-10-26T22:28:12.476" v="6645" actId="20577"/>
          <ac:spMkLst>
            <pc:docMk/>
            <pc:sldMk cId="3243885006" sldId="281"/>
            <ac:spMk id="2" creationId="{92CDEB56-0709-434F-A7C8-577D0867D68F}"/>
          </ac:spMkLst>
        </pc:spChg>
        <pc:spChg chg="mod">
          <ac:chgData name="Joseph Levy" userId="3766db8f-7892-44ce-ae9b-8fce39950acf" providerId="ADAL" clId="{4F228C46-4EAC-4785-8261-E8B6B933C006}" dt="2020-10-26T20:24:27.552" v="3993" actId="20577"/>
          <ac:spMkLst>
            <pc:docMk/>
            <pc:sldMk cId="3243885006" sldId="281"/>
            <ac:spMk id="3" creationId="{EE9C11F6-8459-4D4A-BD58-C12C7AF7DE5E}"/>
          </ac:spMkLst>
        </pc:spChg>
        <pc:spChg chg="add del mod">
          <ac:chgData name="Joseph Levy" userId="3766db8f-7892-44ce-ae9b-8fce39950acf" providerId="ADAL" clId="{4F228C46-4EAC-4785-8261-E8B6B933C006}" dt="2020-10-26T19:32:09.375" v="3579" actId="1076"/>
          <ac:spMkLst>
            <pc:docMk/>
            <pc:sldMk cId="3243885006" sldId="281"/>
            <ac:spMk id="10" creationId="{AADC2F93-FBB5-4809-B2B8-838598B17359}"/>
          </ac:spMkLst>
        </pc:spChg>
        <pc:spChg chg="add del mod">
          <ac:chgData name="Joseph Levy" userId="3766db8f-7892-44ce-ae9b-8fce39950acf" providerId="ADAL" clId="{4F228C46-4EAC-4785-8261-E8B6B933C006}" dt="2020-10-26T19:31:30.418" v="3569" actId="478"/>
          <ac:spMkLst>
            <pc:docMk/>
            <pc:sldMk cId="3243885006" sldId="281"/>
            <ac:spMk id="11" creationId="{B736FBE1-D4C0-4069-9509-3406A1194F42}"/>
          </ac:spMkLst>
        </pc:spChg>
        <pc:picChg chg="add mod ord">
          <ac:chgData name="Joseph Levy" userId="3766db8f-7892-44ce-ae9b-8fce39950acf" providerId="ADAL" clId="{4F228C46-4EAC-4785-8261-E8B6B933C006}" dt="2020-10-26T19:30:25.935" v="3564" actId="14100"/>
          <ac:picMkLst>
            <pc:docMk/>
            <pc:sldMk cId="3243885006" sldId="281"/>
            <ac:picMk id="8" creationId="{342504DA-972B-4A54-8B77-C4EFC908DD19}"/>
          </ac:picMkLst>
        </pc:picChg>
        <pc:cxnChg chg="add del mod">
          <ac:chgData name="Joseph Levy" userId="3766db8f-7892-44ce-ae9b-8fce39950acf" providerId="ADAL" clId="{4F228C46-4EAC-4785-8261-E8B6B933C006}" dt="2020-10-26T19:31:22.426" v="3568" actId="478"/>
          <ac:cxnSpMkLst>
            <pc:docMk/>
            <pc:sldMk cId="3243885006" sldId="281"/>
            <ac:cxnSpMk id="9" creationId="{86B63948-BC46-47FE-822C-FF8EE05EE2E0}"/>
          </ac:cxnSpMkLst>
        </pc:cxnChg>
        <pc:cxnChg chg="add del mod">
          <ac:chgData name="Joseph Levy" userId="3766db8f-7892-44ce-ae9b-8fce39950acf" providerId="ADAL" clId="{4F228C46-4EAC-4785-8261-E8B6B933C006}" dt="2020-10-26T19:31:33.245" v="3570" actId="478"/>
          <ac:cxnSpMkLst>
            <pc:docMk/>
            <pc:sldMk cId="3243885006" sldId="281"/>
            <ac:cxnSpMk id="12" creationId="{34D36CA3-504B-4B10-AB74-E5596D2E6DD6}"/>
          </ac:cxnSpMkLst>
        </pc:cxnChg>
        <pc:cxnChg chg="add del mod">
          <ac:chgData name="Joseph Levy" userId="3766db8f-7892-44ce-ae9b-8fce39950acf" providerId="ADAL" clId="{4F228C46-4EAC-4785-8261-E8B6B933C006}" dt="2020-10-26T19:32:47.191" v="3585" actId="14100"/>
          <ac:cxnSpMkLst>
            <pc:docMk/>
            <pc:sldMk cId="3243885006" sldId="281"/>
            <ac:cxnSpMk id="13" creationId="{2CD916DC-B812-44AD-AFF1-423E9560F762}"/>
          </ac:cxnSpMkLst>
        </pc:cxnChg>
      </pc:sldChg>
      <pc:sldChg chg="modSp new mod">
        <pc:chgData name="Joseph Levy" userId="3766db8f-7892-44ce-ae9b-8fce39950acf" providerId="ADAL" clId="{4F228C46-4EAC-4785-8261-E8B6B933C006}" dt="2020-10-26T21:50:17.017" v="6059" actId="20577"/>
        <pc:sldMkLst>
          <pc:docMk/>
          <pc:sldMk cId="1750470993" sldId="282"/>
        </pc:sldMkLst>
        <pc:spChg chg="mod">
          <ac:chgData name="Joseph Levy" userId="3766db8f-7892-44ce-ae9b-8fce39950acf" providerId="ADAL" clId="{4F228C46-4EAC-4785-8261-E8B6B933C006}" dt="2020-10-26T20:47:36.951" v="4020" actId="20577"/>
          <ac:spMkLst>
            <pc:docMk/>
            <pc:sldMk cId="1750470993" sldId="282"/>
            <ac:spMk id="2" creationId="{097A6E9E-CBBE-47A0-9D2A-CC1395B14DD8}"/>
          </ac:spMkLst>
        </pc:spChg>
        <pc:spChg chg="mod">
          <ac:chgData name="Joseph Levy" userId="3766db8f-7892-44ce-ae9b-8fce39950acf" providerId="ADAL" clId="{4F228C46-4EAC-4785-8261-E8B6B933C006}" dt="2020-10-26T21:50:17.017" v="6059" actId="20577"/>
          <ac:spMkLst>
            <pc:docMk/>
            <pc:sldMk cId="1750470993" sldId="282"/>
            <ac:spMk id="3" creationId="{862B92EE-1D71-42EE-8AE3-37E459CB2F58}"/>
          </ac:spMkLst>
        </pc:spChg>
      </pc:sldChg>
      <pc:sldChg chg="modSp mod ord">
        <pc:chgData name="Joseph Levy" userId="3766db8f-7892-44ce-ae9b-8fce39950acf" providerId="ADAL" clId="{4F228C46-4EAC-4785-8261-E8B6B933C006}" dt="2020-10-26T21:51:04.694" v="6088" actId="20577"/>
        <pc:sldMkLst>
          <pc:docMk/>
          <pc:sldMk cId="3664284626" sldId="283"/>
        </pc:sldMkLst>
        <pc:spChg chg="mod">
          <ac:chgData name="Joseph Levy" userId="3766db8f-7892-44ce-ae9b-8fce39950acf" providerId="ADAL" clId="{4F228C46-4EAC-4785-8261-E8B6B933C006}" dt="2020-10-26T21:10:57.666" v="5064" actId="20577"/>
          <ac:spMkLst>
            <pc:docMk/>
            <pc:sldMk cId="3664284626" sldId="283"/>
            <ac:spMk id="2" creationId="{097A6E9E-CBBE-47A0-9D2A-CC1395B14DD8}"/>
          </ac:spMkLst>
        </pc:spChg>
        <pc:spChg chg="mod">
          <ac:chgData name="Joseph Levy" userId="3766db8f-7892-44ce-ae9b-8fce39950acf" providerId="ADAL" clId="{4F228C46-4EAC-4785-8261-E8B6B933C006}" dt="2020-10-26T21:51:04.694" v="6088" actId="20577"/>
          <ac:spMkLst>
            <pc:docMk/>
            <pc:sldMk cId="3664284626" sldId="283"/>
            <ac:spMk id="3" creationId="{862B92EE-1D71-42EE-8AE3-37E459CB2F58}"/>
          </ac:spMkLst>
        </pc:spChg>
      </pc:sldChg>
      <pc:sldChg chg="modSp add mod">
        <pc:chgData name="Joseph Levy" userId="3766db8f-7892-44ce-ae9b-8fce39950acf" providerId="ADAL" clId="{4F228C46-4EAC-4785-8261-E8B6B933C006}" dt="2020-10-26T22:02:55.896" v="6327" actId="12"/>
        <pc:sldMkLst>
          <pc:docMk/>
          <pc:sldMk cId="1950051249" sldId="284"/>
        </pc:sldMkLst>
        <pc:spChg chg="mod">
          <ac:chgData name="Joseph Levy" userId="3766db8f-7892-44ce-ae9b-8fce39950acf" providerId="ADAL" clId="{4F228C46-4EAC-4785-8261-E8B6B933C006}" dt="2020-10-26T22:02:50.721" v="6326" actId="6549"/>
          <ac:spMkLst>
            <pc:docMk/>
            <pc:sldMk cId="1950051249" sldId="284"/>
            <ac:spMk id="2" creationId="{277EC717-2492-4227-9189-DA8B060D6FB2}"/>
          </ac:spMkLst>
        </pc:spChg>
        <pc:spChg chg="mod">
          <ac:chgData name="Joseph Levy" userId="3766db8f-7892-44ce-ae9b-8fce39950acf" providerId="ADAL" clId="{4F228C46-4EAC-4785-8261-E8B6B933C006}" dt="2020-10-26T22:02:55.896" v="6327" actId="12"/>
          <ac:spMkLst>
            <pc:docMk/>
            <pc:sldMk cId="1950051249" sldId="284"/>
            <ac:spMk id="3" creationId="{22C8D3FC-3913-4041-A3A1-96D822278C92}"/>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94037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4730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72186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802.11-20/1122r3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566-78-00be-compendium-of-straw-polls-and-potential-changes-to-the-specification-framework-document.docx" TargetMode="External"/><Relationship Id="rId2" Type="http://schemas.openxmlformats.org/officeDocument/2006/relationships/hyperlink" Target="https://www.ieee802.org/11/private/Draft_Standards/11md/Draft%20P802.11REVmd_D5.0.pdf" TargetMode="External"/><Relationship Id="rId1" Type="http://schemas.openxmlformats.org/officeDocument/2006/relationships/slideLayout" Target="../slideLayouts/slideLayout2.xml"/><Relationship Id="rId6" Type="http://schemas.openxmlformats.org/officeDocument/2006/relationships/hyperlink" Target="https://ieeexplore.ieee.org/document/8016712" TargetMode="External"/><Relationship Id="rId5" Type="http://schemas.openxmlformats.org/officeDocument/2006/relationships/hyperlink" Target="https://ieeexplore.ieee.org/document/9105034" TargetMode="External"/><Relationship Id="rId4" Type="http://schemas.openxmlformats.org/officeDocument/2006/relationships/hyperlink" Target="https://ieeexplore.ieee.org/document/6847097"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802.11be Architecture/Association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2020-08-24</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891584230"/>
              </p:ext>
            </p:extLst>
          </p:nvPr>
        </p:nvGraphicFramePr>
        <p:xfrm>
          <a:off x="1004888" y="2298700"/>
          <a:ext cx="10272712" cy="4008438"/>
        </p:xfrm>
        <a:graphic>
          <a:graphicData uri="http://schemas.openxmlformats.org/presentationml/2006/ole">
            <mc:AlternateContent xmlns:mc="http://schemas.openxmlformats.org/markup-compatibility/2006">
              <mc:Choice xmlns:v="urn:schemas-microsoft-com:vml" Requires="v">
                <p:oleObj spid="_x0000_s1026" name="Document" r:id="rId4" imgW="10438783" imgH="4764534" progId="Word.Document.8">
                  <p:embed/>
                </p:oleObj>
              </mc:Choice>
              <mc:Fallback>
                <p:oleObj name="Document" r:id="rId4" imgW="10438783" imgH="4764534" progId="Word.Document.8">
                  <p:embed/>
                  <p:pic>
                    <p:nvPicPr>
                      <p:cNvPr id="3075" name="Object 3"/>
                      <p:cNvPicPr>
                        <a:picLocks noChangeAspect="1" noChangeArrowheads="1"/>
                      </p:cNvPicPr>
                      <p:nvPr/>
                    </p:nvPicPr>
                    <p:blipFill>
                      <a:blip r:embed="rId5"/>
                      <a:srcRect/>
                      <a:stretch>
                        <a:fillRect/>
                      </a:stretch>
                    </p:blipFill>
                    <p:spPr bwMode="auto">
                      <a:xfrm>
                        <a:off x="1004888" y="2298700"/>
                        <a:ext cx="10272712" cy="4008438"/>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E9574-FE48-4B06-B65B-1D7C9E1587C4}"/>
              </a:ext>
            </a:extLst>
          </p:cNvPr>
          <p:cNvSpPr>
            <a:spLocks noGrp="1"/>
          </p:cNvSpPr>
          <p:nvPr>
            <p:ph type="title"/>
          </p:nvPr>
        </p:nvSpPr>
        <p:spPr>
          <a:xfrm>
            <a:off x="914401" y="685801"/>
            <a:ext cx="3886199" cy="1065213"/>
          </a:xfrm>
        </p:spPr>
        <p:txBody>
          <a:bodyPr/>
          <a:lstStyle/>
          <a:p>
            <a:r>
              <a:rPr lang="en-US" dirty="0"/>
              <a:t>From 11-20/1639r1:</a:t>
            </a:r>
          </a:p>
        </p:txBody>
      </p:sp>
      <p:sp>
        <p:nvSpPr>
          <p:cNvPr id="4" name="Slide Number Placeholder 3">
            <a:extLst>
              <a:ext uri="{FF2B5EF4-FFF2-40B4-BE49-F238E27FC236}">
                <a16:creationId xmlns:a16="http://schemas.microsoft.com/office/drawing/2014/main" id="{AF4E233D-617C-46AA-8E4A-39B140EBEC8E}"/>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FB2A07E-6AF5-49C5-8357-E913FF4986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1C83A18-9B6B-47DA-B11C-32333192A7DB}"/>
              </a:ext>
            </a:extLst>
          </p:cNvPr>
          <p:cNvSpPr>
            <a:spLocks noGrp="1"/>
          </p:cNvSpPr>
          <p:nvPr>
            <p:ph type="dt" idx="15"/>
          </p:nvPr>
        </p:nvSpPr>
        <p:spPr/>
        <p:txBody>
          <a:bodyPr/>
          <a:lstStyle/>
          <a:p>
            <a:r>
              <a:rPr lang="en-US" dirty="0"/>
              <a:t>October 2020</a:t>
            </a:r>
            <a:endParaRPr lang="en-GB" dirty="0"/>
          </a:p>
        </p:txBody>
      </p:sp>
      <p:pic>
        <p:nvPicPr>
          <p:cNvPr id="12" name="Picture 11">
            <a:extLst>
              <a:ext uri="{FF2B5EF4-FFF2-40B4-BE49-F238E27FC236}">
                <a16:creationId xmlns:a16="http://schemas.microsoft.com/office/drawing/2014/main" id="{FD9AF313-19C9-47F1-901D-8AF6832E05CA}"/>
              </a:ext>
            </a:extLst>
          </p:cNvPr>
          <p:cNvPicPr>
            <a:picLocks noChangeAspect="1"/>
          </p:cNvPicPr>
          <p:nvPr/>
        </p:nvPicPr>
        <p:blipFill>
          <a:blip r:embed="rId2"/>
          <a:stretch>
            <a:fillRect/>
          </a:stretch>
        </p:blipFill>
        <p:spPr>
          <a:xfrm>
            <a:off x="4427024" y="696899"/>
            <a:ext cx="5433466" cy="5657380"/>
          </a:xfrm>
          <a:prstGeom prst="rect">
            <a:avLst/>
          </a:prstGeom>
        </p:spPr>
      </p:pic>
      <p:sp>
        <p:nvSpPr>
          <p:cNvPr id="14" name="Rectangle 2">
            <a:extLst>
              <a:ext uri="{FF2B5EF4-FFF2-40B4-BE49-F238E27FC236}">
                <a16:creationId xmlns:a16="http://schemas.microsoft.com/office/drawing/2014/main" id="{A9318D7F-31F1-47D0-BCA3-30BC65F91489}"/>
              </a:ext>
            </a:extLst>
          </p:cNvPr>
          <p:cNvSpPr txBox="1">
            <a:spLocks noChangeArrowheads="1"/>
          </p:cNvSpPr>
          <p:nvPr/>
        </p:nvSpPr>
        <p:spPr bwMode="auto">
          <a:xfrm>
            <a:off x="1524000" y="1830390"/>
            <a:ext cx="3064419" cy="838201"/>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So, something like:</a:t>
            </a: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2140388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08C98-CDCC-4E97-AAD5-38E37B4BB9D1}"/>
              </a:ext>
            </a:extLst>
          </p:cNvPr>
          <p:cNvSpPr>
            <a:spLocks noGrp="1"/>
          </p:cNvSpPr>
          <p:nvPr>
            <p:ph type="title"/>
          </p:nvPr>
        </p:nvSpPr>
        <p:spPr>
          <a:xfrm>
            <a:off x="915458" y="685801"/>
            <a:ext cx="10361084" cy="618015"/>
          </a:xfrm>
        </p:spPr>
        <p:txBody>
          <a:bodyPr/>
          <a:lstStyle/>
          <a:p>
            <a:r>
              <a:rPr lang="en-US" dirty="0"/>
              <a:t>MLD Capability Goals</a:t>
            </a:r>
          </a:p>
        </p:txBody>
      </p:sp>
      <p:sp>
        <p:nvSpPr>
          <p:cNvPr id="3" name="Content Placeholder 2">
            <a:extLst>
              <a:ext uri="{FF2B5EF4-FFF2-40B4-BE49-F238E27FC236}">
                <a16:creationId xmlns:a16="http://schemas.microsoft.com/office/drawing/2014/main" id="{3178EA91-57EC-498B-BBBE-3EFD2E70CA64}"/>
              </a:ext>
            </a:extLst>
          </p:cNvPr>
          <p:cNvSpPr>
            <a:spLocks noGrp="1"/>
          </p:cNvSpPr>
          <p:nvPr>
            <p:ph idx="1"/>
          </p:nvPr>
        </p:nvSpPr>
        <p:spPr>
          <a:xfrm>
            <a:off x="659342" y="1303816"/>
            <a:ext cx="10972799" cy="5190093"/>
          </a:xfrm>
        </p:spPr>
        <p:txBody>
          <a:bodyPr/>
          <a:lstStyle/>
          <a:p>
            <a:pPr marL="457200" indent="-457200">
              <a:buFont typeface="+mj-lt"/>
              <a:buAutoNum type="arabicPeriod"/>
            </a:pPr>
            <a:r>
              <a:rPr lang="en-US" dirty="0"/>
              <a:t>An MLD shall efficiently use/manage multiple PHY links:</a:t>
            </a:r>
          </a:p>
          <a:p>
            <a:pPr marL="857250" lvl="1" indent="-457200">
              <a:buFont typeface="+mj-lt"/>
              <a:buAutoNum type="alphaLcParenR"/>
            </a:pPr>
            <a:r>
              <a:rPr lang="en-US" dirty="0"/>
              <a:t>Data at the MLD MAC SAP can be efficiently moved to an associated MLD MAC SAP via multiple PHY links. Providing the 802.11 service to the LLC layer from a single MAC SAP.</a:t>
            </a:r>
          </a:p>
          <a:p>
            <a:pPr marL="857250" lvl="1" indent="-457200">
              <a:buFont typeface="+mj-lt"/>
              <a:buAutoNum type="alphaLcParenR"/>
            </a:pPr>
            <a:r>
              <a:rPr lang="en-US" dirty="0"/>
              <a:t>The point to point link established by Association is a data link between two MAC SAPs.</a:t>
            </a:r>
          </a:p>
          <a:p>
            <a:pPr marL="857250" lvl="1" indent="-457200">
              <a:buFont typeface="+mj-lt"/>
              <a:buAutoNum type="alphaLcParenR"/>
            </a:pPr>
            <a:r>
              <a:rPr lang="en-US" dirty="0"/>
              <a:t>Allowing the 802.11 MAC to manage the flow of frames via multiple PHY links will:</a:t>
            </a:r>
          </a:p>
          <a:p>
            <a:pPr marL="1257300" lvl="2" indent="-457200">
              <a:buFont typeface="+mj-lt"/>
              <a:buAutoNum type="romanLcPeriod"/>
            </a:pPr>
            <a:r>
              <a:rPr lang="en-US" dirty="0"/>
              <a:t>Improve latency (via multi-channel access)</a:t>
            </a:r>
          </a:p>
          <a:p>
            <a:pPr marL="1257300" lvl="2" indent="-457200">
              <a:buFont typeface="+mj-lt"/>
              <a:buAutoNum type="romanLcPeriod"/>
            </a:pPr>
            <a:r>
              <a:rPr lang="en-US" dirty="0"/>
              <a:t>Improve throughput (via PHY link aggregation and multi-channel access)</a:t>
            </a:r>
          </a:p>
          <a:p>
            <a:pPr marL="1257300" lvl="2" indent="-457200">
              <a:buFont typeface="+mj-lt"/>
              <a:buAutoNum type="romanLcPeriod"/>
            </a:pPr>
            <a:r>
              <a:rPr lang="en-US" dirty="0"/>
              <a:t>Avoid the inefficacy of above the MAC SAP aggregation (dependance on higher layer management).</a:t>
            </a:r>
          </a:p>
          <a:p>
            <a:pPr marL="457200" indent="-457200">
              <a:buFont typeface="+mj-lt"/>
              <a:buAutoNum type="arabicPeriod"/>
            </a:pPr>
            <a:r>
              <a:rPr lang="en-US" dirty="0"/>
              <a:t>An MLD shall receive “Legacy” beacons and group addressed frames</a:t>
            </a:r>
          </a:p>
          <a:p>
            <a:pPr marL="857250" lvl="1" indent="-457200">
              <a:buFont typeface="+mj-lt"/>
              <a:buAutoNum type="alphaLcParenR"/>
            </a:pPr>
            <a:r>
              <a:rPr lang="en-US" dirty="0"/>
              <a:t>“Legacy” beacons are received on the PHY link they are transmitted on, the receiving non-AP MLD STA will know that the beacon information is for the associated MLD PHY link</a:t>
            </a:r>
          </a:p>
          <a:p>
            <a:pPr marL="857250" lvl="1" indent="-457200">
              <a:buFont typeface="+mj-lt"/>
              <a:buAutoNum type="alphaLcParenR"/>
            </a:pPr>
            <a:r>
              <a:rPr lang="en-US" dirty="0"/>
              <a:t>“Legacy” group addressed frames can be received and “processed” by the non-AP MLD STA,  as any group addressed frame is processed, the MLD will know which group addressed frames it should receive, just as a STA is informed as to the group addressed frames it should receive.</a:t>
            </a:r>
          </a:p>
          <a:p>
            <a:pPr marL="857250" lvl="1" indent="-457200">
              <a:buFont typeface="+mj-lt"/>
              <a:buAutoNum type="alphaLcParenR"/>
            </a:pPr>
            <a:endParaRPr lang="en-US" dirty="0"/>
          </a:p>
        </p:txBody>
      </p:sp>
      <p:sp>
        <p:nvSpPr>
          <p:cNvPr id="4" name="Slide Number Placeholder 3">
            <a:extLst>
              <a:ext uri="{FF2B5EF4-FFF2-40B4-BE49-F238E27FC236}">
                <a16:creationId xmlns:a16="http://schemas.microsoft.com/office/drawing/2014/main" id="{25C7801F-7CB8-4C97-9C30-B919932A084F}"/>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B51CD5-66E7-4B95-91EB-ACC5ED94005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DB57637-5B33-4DE3-9654-2DDACBE17BE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436425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C717-2492-4227-9189-DA8B060D6FB2}"/>
              </a:ext>
            </a:extLst>
          </p:cNvPr>
          <p:cNvSpPr>
            <a:spLocks noGrp="1"/>
          </p:cNvSpPr>
          <p:nvPr>
            <p:ph type="title"/>
          </p:nvPr>
        </p:nvSpPr>
        <p:spPr>
          <a:xfrm>
            <a:off x="914401" y="685801"/>
            <a:ext cx="10361084" cy="457199"/>
          </a:xfrm>
        </p:spPr>
        <p:txBody>
          <a:bodyPr/>
          <a:lstStyle/>
          <a:p>
            <a:r>
              <a:rPr lang="en-US" dirty="0"/>
              <a:t>Current Concerns w/ MLD terms and concepts</a:t>
            </a:r>
          </a:p>
        </p:txBody>
      </p:sp>
      <p:sp>
        <p:nvSpPr>
          <p:cNvPr id="3" name="Content Placeholder 2">
            <a:extLst>
              <a:ext uri="{FF2B5EF4-FFF2-40B4-BE49-F238E27FC236}">
                <a16:creationId xmlns:a16="http://schemas.microsoft.com/office/drawing/2014/main" id="{22C8D3FC-3913-4041-A3A1-96D822278C92}"/>
              </a:ext>
            </a:extLst>
          </p:cNvPr>
          <p:cNvSpPr>
            <a:spLocks noGrp="1"/>
          </p:cNvSpPr>
          <p:nvPr>
            <p:ph idx="1"/>
          </p:nvPr>
        </p:nvSpPr>
        <p:spPr>
          <a:xfrm>
            <a:off x="630706" y="1323975"/>
            <a:ext cx="11030072" cy="5076825"/>
          </a:xfrm>
        </p:spPr>
        <p:txBody>
          <a:bodyPr/>
          <a:lstStyle/>
          <a:p>
            <a:pPr marL="457200" indent="-457200">
              <a:buFont typeface="+mj-lt"/>
              <a:buAutoNum type="arabicPeriod"/>
            </a:pPr>
            <a:r>
              <a:rPr lang="en-US" sz="2000" dirty="0"/>
              <a:t>The use of AP in MLO:</a:t>
            </a:r>
          </a:p>
          <a:p>
            <a:pPr marL="857250" lvl="1" indent="-457200">
              <a:buFont typeface="+mj-lt"/>
              <a:buAutoNum type="alphaLcParenR"/>
            </a:pPr>
            <a:r>
              <a:rPr lang="en-US" sz="2200" dirty="0"/>
              <a:t>An 802.11 AP is an 802.11 STA connected via a DSAF to a DS – an AP has a MAC SAP and a wireless media interface. </a:t>
            </a:r>
          </a:p>
          <a:p>
            <a:pPr marL="857250" lvl="1" indent="-457200">
              <a:buFont typeface="+mj-lt"/>
              <a:buAutoNum type="alphaLcParenR"/>
            </a:pPr>
            <a:r>
              <a:rPr lang="en-US" sz="2200" dirty="0"/>
              <a:t>Currently an AP MLD is defined as: “</a:t>
            </a:r>
            <a:r>
              <a:rPr lang="en-US" sz="2200" i="1" dirty="0"/>
              <a:t>A MLD, where each STA affiliated with the MLD is an AP</a:t>
            </a:r>
            <a:r>
              <a:rPr lang="en-US" sz="2200" dirty="0"/>
              <a:t>”, each AP has a MAC SAP and the MLD has </a:t>
            </a:r>
            <a:r>
              <a:rPr lang="en-US" sz="2200" i="1" dirty="0"/>
              <a:t>“… one MAC SAP to LLC</a:t>
            </a:r>
            <a:r>
              <a:rPr lang="en-US" sz="2200" dirty="0"/>
              <a:t>” </a:t>
            </a:r>
          </a:p>
          <a:p>
            <a:pPr marL="400050" lvl="1" indent="0"/>
            <a:r>
              <a:rPr lang="en-US" sz="2200" b="1" dirty="0"/>
              <a:t>This definition is not consistent with itself.</a:t>
            </a:r>
          </a:p>
          <a:p>
            <a:pPr marL="457200" indent="-457200">
              <a:buFont typeface="+mj-lt"/>
              <a:buAutoNum type="arabicPeriod"/>
            </a:pPr>
            <a:r>
              <a:rPr lang="en-US" dirty="0"/>
              <a:t>The use of non-AP STA in MLO:</a:t>
            </a:r>
          </a:p>
          <a:p>
            <a:pPr marL="857250" lvl="1" indent="-457200">
              <a:buFont typeface="+mj-lt"/>
              <a:buAutoNum type="alphaLcParenR"/>
            </a:pPr>
            <a:r>
              <a:rPr lang="en-US" sz="2200" dirty="0"/>
              <a:t>An 802.11 non-AP STA is a STA – with a MAC SAP and a wireless media interface.</a:t>
            </a:r>
          </a:p>
          <a:p>
            <a:pPr marL="857250" lvl="1" indent="-457200">
              <a:buFont typeface="+mj-lt"/>
              <a:buAutoNum type="alphaLcParenR"/>
            </a:pPr>
            <a:r>
              <a:rPr lang="en-US" sz="2200" dirty="0"/>
              <a:t>Currently a non-AP MLD is defined as: “</a:t>
            </a:r>
            <a:r>
              <a:rPr lang="en-US" sz="2200" i="1" dirty="0"/>
              <a:t>A MLD, where each STA affiliated with the MLD is a non-AP STA</a:t>
            </a:r>
            <a:r>
              <a:rPr lang="en-US" sz="2200" dirty="0"/>
              <a:t>”.</a:t>
            </a:r>
          </a:p>
          <a:p>
            <a:pPr marL="400050" lvl="1" indent="0"/>
            <a:r>
              <a:rPr lang="en-US" sz="2200" b="1" dirty="0">
                <a:solidFill>
                  <a:schemeClr val="tx1"/>
                </a:solidFill>
              </a:rPr>
              <a:t>This definition also not consistent with itself, as each STA has a MAC SAP. </a:t>
            </a:r>
            <a:endParaRPr lang="en-US" sz="800" dirty="0"/>
          </a:p>
          <a:p>
            <a:pPr marL="0" indent="0"/>
            <a:r>
              <a:rPr lang="en-US" dirty="0"/>
              <a:t>Using these definitions for an AP MLD and a non-AP MLD STA create new 802.11 entities – hence their behavior needs to be defined throughout the specification. </a:t>
            </a:r>
          </a:p>
        </p:txBody>
      </p:sp>
      <p:sp>
        <p:nvSpPr>
          <p:cNvPr id="4" name="Slide Number Placeholder 3">
            <a:extLst>
              <a:ext uri="{FF2B5EF4-FFF2-40B4-BE49-F238E27FC236}">
                <a16:creationId xmlns:a16="http://schemas.microsoft.com/office/drawing/2014/main" id="{859BB164-7626-4A95-B67C-A61554FCE12B}"/>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2AD26B4-2785-4213-B92D-D4DAE9501C92}"/>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3064AC7-8996-4D8F-AC56-BF90FAFE17C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1249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9A57AB-AF54-497B-A555-C2518CEA3DF6}"/>
              </a:ext>
            </a:extLst>
          </p:cNvPr>
          <p:cNvSpPr>
            <a:spLocks noGrp="1"/>
          </p:cNvSpPr>
          <p:nvPr>
            <p:ph type="title"/>
          </p:nvPr>
        </p:nvSpPr>
        <p:spPr>
          <a:xfrm>
            <a:off x="914401" y="685801"/>
            <a:ext cx="10361084" cy="609599"/>
          </a:xfrm>
        </p:spPr>
        <p:txBody>
          <a:bodyPr/>
          <a:lstStyle/>
          <a:p>
            <a:r>
              <a:rPr lang="en-US" dirty="0"/>
              <a:t>Proposed Way Forward</a:t>
            </a:r>
          </a:p>
        </p:txBody>
      </p:sp>
      <p:sp>
        <p:nvSpPr>
          <p:cNvPr id="3" name="Content Placeholder 2">
            <a:extLst>
              <a:ext uri="{FF2B5EF4-FFF2-40B4-BE49-F238E27FC236}">
                <a16:creationId xmlns:a16="http://schemas.microsoft.com/office/drawing/2014/main" id="{4B8D7D7F-8BC9-4EDF-AEA8-4EAAFBF80BDF}"/>
              </a:ext>
            </a:extLst>
          </p:cNvPr>
          <p:cNvSpPr>
            <a:spLocks noGrp="1"/>
          </p:cNvSpPr>
          <p:nvPr>
            <p:ph idx="1"/>
          </p:nvPr>
        </p:nvSpPr>
        <p:spPr>
          <a:xfrm>
            <a:off x="914401" y="1524000"/>
            <a:ext cx="10361084" cy="4876799"/>
          </a:xfrm>
        </p:spPr>
        <p:txBody>
          <a:bodyPr/>
          <a:lstStyle/>
          <a:p>
            <a:r>
              <a:rPr lang="en-US" dirty="0"/>
              <a:t>Define an AP MLD as an AP this will:</a:t>
            </a:r>
          </a:p>
          <a:p>
            <a:pPr marL="457200" indent="-457200">
              <a:buFont typeface="+mj-lt"/>
              <a:buAutoNum type="arabicPeriod"/>
            </a:pPr>
            <a:r>
              <a:rPr lang="en-US" b="0" dirty="0"/>
              <a:t>Allow an AP MLD to support all existing AP behavior/features with minimal specification changes.</a:t>
            </a:r>
          </a:p>
          <a:p>
            <a:pPr marL="457200" indent="-457200">
              <a:buFont typeface="+mj-lt"/>
              <a:buAutoNum type="arabicPeriod"/>
            </a:pPr>
            <a:r>
              <a:rPr lang="en-US" b="0" dirty="0"/>
              <a:t>Where AP MLD requirements must be or are desired to be different than current AP behavior, e.g. PS or “multiple PHY link” management, new requirements/behavior can be specified.</a:t>
            </a:r>
          </a:p>
          <a:p>
            <a:pPr marL="0" indent="0"/>
            <a:r>
              <a:rPr lang="en-US" dirty="0"/>
              <a:t>Define a non-AP MLD STA as a non-AP STA this will:</a:t>
            </a:r>
          </a:p>
          <a:p>
            <a:pPr marL="457200" indent="-457200">
              <a:buFont typeface="+mj-lt"/>
              <a:buAutoNum type="arabicPeriod"/>
            </a:pPr>
            <a:r>
              <a:rPr lang="en-US" b="0" dirty="0"/>
              <a:t>Allow a non-AP MLD STA to support all existing non-AP STA behavior/features with minimal specification changes.</a:t>
            </a:r>
          </a:p>
          <a:p>
            <a:pPr marL="457200" indent="-457200">
              <a:buFont typeface="+mj-lt"/>
              <a:buAutoNum type="arabicPeriod"/>
            </a:pPr>
            <a:r>
              <a:rPr lang="en-US" b="0" dirty="0"/>
              <a:t>Where non-AP MLD STA requirements must be or are desired to be different than current non-AP STA behavior new requirements/behavior can be specified</a:t>
            </a:r>
          </a:p>
          <a:p>
            <a:pPr marL="457200" indent="-457200">
              <a:buFont typeface="+mj-lt"/>
              <a:buAutoNum type="arabicPeriod"/>
            </a:pPr>
            <a:endParaRPr lang="en-US" dirty="0"/>
          </a:p>
        </p:txBody>
      </p:sp>
      <p:sp>
        <p:nvSpPr>
          <p:cNvPr id="4" name="Slide Number Placeholder 3">
            <a:extLst>
              <a:ext uri="{FF2B5EF4-FFF2-40B4-BE49-F238E27FC236}">
                <a16:creationId xmlns:a16="http://schemas.microsoft.com/office/drawing/2014/main" id="{951DD322-B56E-4C47-A28B-F49FC069B1D8}"/>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AFEE899-69F8-43BB-90EA-4BBCB32F6CB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EEC1BD2-80FA-4474-BB30-C28775760B6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527696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6E9E-CBBE-47A0-9D2A-CC1395B14DD8}"/>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862B92EE-1D71-42EE-8AE3-37E459CB2F58}"/>
              </a:ext>
            </a:extLst>
          </p:cNvPr>
          <p:cNvSpPr>
            <a:spLocks noGrp="1"/>
          </p:cNvSpPr>
          <p:nvPr>
            <p:ph idx="1"/>
          </p:nvPr>
        </p:nvSpPr>
        <p:spPr/>
        <p:txBody>
          <a:bodyPr/>
          <a:lstStyle/>
          <a:p>
            <a:r>
              <a:rPr lang="en-US" dirty="0"/>
              <a:t>SP1: The definition of a MLD AP should be changed in the draft spec and the SFD to clearly state that an MLD AP is an AP. (Having a single MAC SAP.)</a:t>
            </a:r>
          </a:p>
          <a:p>
            <a:r>
              <a:rPr lang="en-US" dirty="0"/>
              <a:t>Yes/No/abs</a:t>
            </a:r>
          </a:p>
          <a:p>
            <a:endParaRPr lang="en-US" dirty="0"/>
          </a:p>
          <a:p>
            <a:r>
              <a:rPr lang="en-US" dirty="0"/>
              <a:t>SP2: The definition of a non-AP MLD STA should be changed in the draft spec and the SFD to clearly state that a non-AP MLD STA is a STA. (Having a single MAC SAP.)</a:t>
            </a:r>
          </a:p>
          <a:p>
            <a:r>
              <a:rPr lang="en-US" dirty="0"/>
              <a:t>Yes/No/abs</a:t>
            </a:r>
          </a:p>
        </p:txBody>
      </p:sp>
      <p:sp>
        <p:nvSpPr>
          <p:cNvPr id="4" name="Slide Number Placeholder 3">
            <a:extLst>
              <a:ext uri="{FF2B5EF4-FFF2-40B4-BE49-F238E27FC236}">
                <a16:creationId xmlns:a16="http://schemas.microsoft.com/office/drawing/2014/main" id="{D83382D8-B3A7-42EE-B89E-32BA5A8AF912}"/>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B4D9105-A360-4CB9-AE63-A8CA98C7CCA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0F9BDE7-1223-45B2-8373-6423B2107EFD}"/>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750470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C717-2492-4227-9189-DA8B060D6FB2}"/>
              </a:ext>
            </a:extLst>
          </p:cNvPr>
          <p:cNvSpPr>
            <a:spLocks noGrp="1"/>
          </p:cNvSpPr>
          <p:nvPr>
            <p:ph type="title"/>
          </p:nvPr>
        </p:nvSpPr>
        <p:spPr>
          <a:xfrm>
            <a:off x="965200" y="703347"/>
            <a:ext cx="10361084" cy="738939"/>
          </a:xfrm>
        </p:spPr>
        <p:txBody>
          <a:bodyPr/>
          <a:lstStyle/>
          <a:p>
            <a:r>
              <a:rPr lang="en-US" dirty="0"/>
              <a:t>Other Concerns w/ MLD terms and concepts</a:t>
            </a:r>
          </a:p>
        </p:txBody>
      </p:sp>
      <p:sp>
        <p:nvSpPr>
          <p:cNvPr id="3" name="Content Placeholder 2">
            <a:extLst>
              <a:ext uri="{FF2B5EF4-FFF2-40B4-BE49-F238E27FC236}">
                <a16:creationId xmlns:a16="http://schemas.microsoft.com/office/drawing/2014/main" id="{22C8D3FC-3913-4041-A3A1-96D822278C92}"/>
              </a:ext>
            </a:extLst>
          </p:cNvPr>
          <p:cNvSpPr>
            <a:spLocks noGrp="1"/>
          </p:cNvSpPr>
          <p:nvPr>
            <p:ph idx="1"/>
          </p:nvPr>
        </p:nvSpPr>
        <p:spPr>
          <a:xfrm>
            <a:off x="304800" y="1442286"/>
            <a:ext cx="11582400" cy="5056190"/>
          </a:xfrm>
        </p:spPr>
        <p:txBody>
          <a:bodyPr/>
          <a:lstStyle/>
          <a:p>
            <a:pPr marL="457200" indent="-457200">
              <a:buFont typeface="+mj-lt"/>
              <a:buAutoNum type="arabicPeriod"/>
            </a:pPr>
            <a:r>
              <a:rPr lang="en-US" sz="2800" dirty="0"/>
              <a:t>The use of the term “link”:</a:t>
            </a:r>
          </a:p>
          <a:p>
            <a:pPr marL="857250" lvl="1" indent="-457200">
              <a:buFont typeface="+mj-lt"/>
              <a:buAutoNum type="alphaLcParenR"/>
            </a:pPr>
            <a:r>
              <a:rPr lang="en-US" sz="2400" dirty="0"/>
              <a:t>In 802.11 and 802 the term “link” is used to describe a SAP to SAP (MSAP or LSAP, respectively) connection, a “data/networking link.</a:t>
            </a:r>
          </a:p>
          <a:p>
            <a:pPr marL="857250" lvl="1" indent="-457200">
              <a:buFont typeface="+mj-lt"/>
              <a:buAutoNum type="alphaLcParenR"/>
            </a:pPr>
            <a:r>
              <a:rPr lang="en-US" sz="2400" dirty="0"/>
              <a:t>In MLO the term link is being used to describe an “RF link”, a PHY to PHY connection via the wireless media.  This use is consistent with “link budgets” and other RF uses of “link”.</a:t>
            </a:r>
          </a:p>
          <a:p>
            <a:pPr marL="400050" lvl="1" indent="0"/>
            <a:r>
              <a:rPr lang="en-US" sz="2400" b="1" i="1" dirty="0"/>
              <a:t>I suggest changing from multi-link to multi-PHY or multi-PHY-link. </a:t>
            </a:r>
          </a:p>
          <a:p>
            <a:pPr marL="457200" indent="-457200">
              <a:buFont typeface="+mj-lt"/>
              <a:buAutoNum type="arabicPeriod"/>
            </a:pPr>
            <a:r>
              <a:rPr lang="en-US" sz="2800" dirty="0"/>
              <a:t>The use of the term “device”:</a:t>
            </a:r>
          </a:p>
          <a:p>
            <a:pPr marL="857250" lvl="1" indent="-457200">
              <a:buFont typeface="+mj-lt"/>
              <a:buAutoNum type="alphaLcParenR"/>
            </a:pPr>
            <a:r>
              <a:rPr lang="en-US" sz="2400" dirty="0"/>
              <a:t>“device” is defined in [5] as: </a:t>
            </a:r>
            <a:r>
              <a:rPr lang="en-US" b="0" i="0" u="none" strike="noStrike" baseline="0" dirty="0">
                <a:latin typeface="Cambria" panose="02040503050406030204" pitchFamily="18" charset="0"/>
              </a:rPr>
              <a:t>mechanism or piece of equipment designed to serve a purpose or perform a function – this is in line with the way 802.11 uses the term</a:t>
            </a:r>
          </a:p>
          <a:p>
            <a:pPr marL="857250" lvl="1" indent="-457200">
              <a:buFont typeface="+mj-lt"/>
              <a:buAutoNum type="alphaLcParenR"/>
            </a:pPr>
            <a:r>
              <a:rPr lang="en-US" sz="2400" dirty="0"/>
              <a:t>In 802.11 the term “device” is a physical entity not a logical entity like an AP or STA</a:t>
            </a:r>
          </a:p>
          <a:p>
            <a:pPr marL="400050" lvl="1" indent="0"/>
            <a:r>
              <a:rPr lang="en-US" sz="2400" b="1" i="1" dirty="0"/>
              <a:t>I suggest not using the term “device” to describe the MLO logical entities </a:t>
            </a:r>
            <a:r>
              <a:rPr lang="en-US" sz="2400" i="1" dirty="0"/>
              <a:t>(e.g. AP/STA)</a:t>
            </a:r>
          </a:p>
        </p:txBody>
      </p:sp>
      <p:sp>
        <p:nvSpPr>
          <p:cNvPr id="4" name="Slide Number Placeholder 3">
            <a:extLst>
              <a:ext uri="{FF2B5EF4-FFF2-40B4-BE49-F238E27FC236}">
                <a16:creationId xmlns:a16="http://schemas.microsoft.com/office/drawing/2014/main" id="{859BB164-7626-4A95-B67C-A61554FCE12B}"/>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2AD26B4-2785-4213-B92D-D4DAE9501C92}"/>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3064AC7-8996-4D8F-AC56-BF90FAFE17C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01240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A6E9E-CBBE-47A0-9D2A-CC1395B14DD8}"/>
              </a:ext>
            </a:extLst>
          </p:cNvPr>
          <p:cNvSpPr>
            <a:spLocks noGrp="1"/>
          </p:cNvSpPr>
          <p:nvPr>
            <p:ph type="title"/>
          </p:nvPr>
        </p:nvSpPr>
        <p:spPr/>
        <p:txBody>
          <a:bodyPr/>
          <a:lstStyle/>
          <a:p>
            <a:r>
              <a:rPr lang="en-US" dirty="0"/>
              <a:t>Straw Polls (cont.)</a:t>
            </a:r>
          </a:p>
        </p:txBody>
      </p:sp>
      <p:sp>
        <p:nvSpPr>
          <p:cNvPr id="3" name="Content Placeholder 2">
            <a:extLst>
              <a:ext uri="{FF2B5EF4-FFF2-40B4-BE49-F238E27FC236}">
                <a16:creationId xmlns:a16="http://schemas.microsoft.com/office/drawing/2014/main" id="{862B92EE-1D71-42EE-8AE3-37E459CB2F58}"/>
              </a:ext>
            </a:extLst>
          </p:cNvPr>
          <p:cNvSpPr>
            <a:spLocks noGrp="1"/>
          </p:cNvSpPr>
          <p:nvPr>
            <p:ph idx="1"/>
          </p:nvPr>
        </p:nvSpPr>
        <p:spPr>
          <a:xfrm>
            <a:off x="906368" y="1676400"/>
            <a:ext cx="10752232" cy="4418014"/>
          </a:xfrm>
        </p:spPr>
        <p:txBody>
          <a:bodyPr/>
          <a:lstStyle/>
          <a:p>
            <a:r>
              <a:rPr lang="en-US" dirty="0"/>
              <a:t>SP3: Rename “</a:t>
            </a:r>
            <a:r>
              <a:rPr lang="en-US" sz="2400" b="1" i="1" dirty="0"/>
              <a:t>multi-link</a:t>
            </a:r>
            <a:r>
              <a:rPr lang="en-US" sz="2400" b="1" dirty="0"/>
              <a:t>” to:</a:t>
            </a:r>
          </a:p>
          <a:p>
            <a:pPr marL="457200" indent="-457200">
              <a:buFont typeface="+mj-lt"/>
              <a:buAutoNum type="arabicPeriod"/>
            </a:pPr>
            <a:r>
              <a:rPr lang="en-US" sz="2400" b="1" i="1" dirty="0"/>
              <a:t>“multi-PHY”</a:t>
            </a:r>
            <a:r>
              <a:rPr lang="en-US" sz="2400" b="1" dirty="0"/>
              <a:t> (MPHY) </a:t>
            </a:r>
            <a:r>
              <a:rPr lang="en-US" sz="2400" b="0" dirty="0"/>
              <a:t>yielding MPHYO, MPHY AP, non-AP MPHY STA</a:t>
            </a:r>
          </a:p>
          <a:p>
            <a:pPr marL="457200" indent="-457200">
              <a:buFont typeface="+mj-lt"/>
              <a:buAutoNum type="arabicPeriod"/>
            </a:pPr>
            <a:r>
              <a:rPr lang="en-US" sz="2400" b="1" i="1" dirty="0"/>
              <a:t>“multi-PHY-link”</a:t>
            </a:r>
            <a:r>
              <a:rPr lang="en-US" sz="2400" b="1" dirty="0"/>
              <a:t> (MPL) </a:t>
            </a:r>
            <a:r>
              <a:rPr lang="en-US" sz="2400" b="0" dirty="0"/>
              <a:t>yielding MPLO,  MPL AP, non-AP MPL STA</a:t>
            </a:r>
          </a:p>
          <a:p>
            <a:pPr marL="457200" indent="-457200">
              <a:buFont typeface="+mj-lt"/>
              <a:buAutoNum type="arabicPeriod"/>
            </a:pPr>
            <a:r>
              <a:rPr lang="en-US" dirty="0"/>
              <a:t>Do not change the name: “multi-link” </a:t>
            </a:r>
            <a:r>
              <a:rPr lang="en-US" b="0" dirty="0"/>
              <a:t>keeping MLO, MLD, MLD AP, non-AP MLD STA.</a:t>
            </a:r>
          </a:p>
          <a:p>
            <a:r>
              <a:rPr lang="en-GB" sz="2400" b="0" dirty="0"/>
              <a:t>(note MP is already used in 802.11: MP: mesh protocol)</a:t>
            </a:r>
            <a:endParaRPr lang="en-GB" b="0" dirty="0"/>
          </a:p>
          <a:p>
            <a:r>
              <a:rPr lang="en-US" dirty="0"/>
              <a:t>1, 2, or 3</a:t>
            </a:r>
          </a:p>
          <a:p>
            <a:endParaRPr lang="en-US" dirty="0"/>
          </a:p>
          <a:p>
            <a:r>
              <a:rPr lang="en-US" dirty="0"/>
              <a:t>SP4: Agree that the term “device” should not be used to describe a logical entity.</a:t>
            </a:r>
          </a:p>
          <a:p>
            <a:r>
              <a:rPr lang="en-US" dirty="0"/>
              <a:t>Yes/No/abs</a:t>
            </a:r>
          </a:p>
        </p:txBody>
      </p:sp>
      <p:sp>
        <p:nvSpPr>
          <p:cNvPr id="4" name="Slide Number Placeholder 3">
            <a:extLst>
              <a:ext uri="{FF2B5EF4-FFF2-40B4-BE49-F238E27FC236}">
                <a16:creationId xmlns:a16="http://schemas.microsoft.com/office/drawing/2014/main" id="{D83382D8-B3A7-42EE-B89E-32BA5A8AF912}"/>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DB4D9105-A360-4CB9-AE63-A8CA98C7CCA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0F9BDE7-1223-45B2-8373-6423B2107EFD}"/>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642846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EC717-2492-4227-9189-DA8B060D6FB2}"/>
              </a:ext>
            </a:extLst>
          </p:cNvPr>
          <p:cNvSpPr>
            <a:spLocks noGrp="1"/>
          </p:cNvSpPr>
          <p:nvPr>
            <p:ph type="title"/>
          </p:nvPr>
        </p:nvSpPr>
        <p:spPr>
          <a:xfrm>
            <a:off x="965200" y="703348"/>
            <a:ext cx="10361084" cy="439652"/>
          </a:xfrm>
        </p:spPr>
        <p:txBody>
          <a:bodyPr/>
          <a:lstStyle/>
          <a:p>
            <a:r>
              <a:rPr lang="en-US" dirty="0"/>
              <a:t>Beyond Point to Point Data Plane Services</a:t>
            </a:r>
          </a:p>
        </p:txBody>
      </p:sp>
      <p:sp>
        <p:nvSpPr>
          <p:cNvPr id="3" name="Content Placeholder 2">
            <a:extLst>
              <a:ext uri="{FF2B5EF4-FFF2-40B4-BE49-F238E27FC236}">
                <a16:creationId xmlns:a16="http://schemas.microsoft.com/office/drawing/2014/main" id="{22C8D3FC-3913-4041-A3A1-96D822278C92}"/>
              </a:ext>
            </a:extLst>
          </p:cNvPr>
          <p:cNvSpPr>
            <a:spLocks noGrp="1"/>
          </p:cNvSpPr>
          <p:nvPr>
            <p:ph idx="1"/>
          </p:nvPr>
        </p:nvSpPr>
        <p:spPr>
          <a:xfrm>
            <a:off x="304800" y="1628774"/>
            <a:ext cx="11582400" cy="4869701"/>
          </a:xfrm>
        </p:spPr>
        <p:txBody>
          <a:bodyPr/>
          <a:lstStyle/>
          <a:p>
            <a:pPr marL="457200" indent="-457200">
              <a:buFont typeface="Arial" panose="020B0604020202020204" pitchFamily="34" charset="0"/>
              <a:buChar char="•"/>
            </a:pPr>
            <a:r>
              <a:rPr lang="en-US" dirty="0"/>
              <a:t>While point to point data plane services are essential to 802.11 there are other services/functions and how MLO uses/receives “legacy” transmissions is critical. </a:t>
            </a:r>
          </a:p>
          <a:p>
            <a:pPr marL="857250" lvl="1" indent="-457200">
              <a:buFont typeface="+mj-lt"/>
              <a:buAutoNum type="alphaLcParenR"/>
            </a:pPr>
            <a:r>
              <a:rPr lang="en-US" sz="2200" dirty="0"/>
              <a:t>Beacons – are essential for infrastructure deployments, multiple-beacons and beacon bloat are critical issues.  MLO information must be available in “legacy” beacons.  An MLD should receive “legacy” beacons.</a:t>
            </a:r>
          </a:p>
          <a:p>
            <a:pPr marL="857250" lvl="1" indent="-457200">
              <a:buFont typeface="+mj-lt"/>
              <a:buAutoNum type="alphaLcParenR"/>
            </a:pPr>
            <a:r>
              <a:rPr lang="en-US" sz="2200" dirty="0"/>
              <a:t>Group addressed MSDUs – There should be no restriction on an MLD receiving “legacy” transmissions, MLDs can receive PPDUs with multiple addresses.</a:t>
            </a:r>
          </a:p>
          <a:p>
            <a:pPr marL="857250" lvl="1" indent="-457200">
              <a:buFont typeface="+mj-lt"/>
              <a:buAutoNum type="alphaLcParenR"/>
            </a:pPr>
            <a:r>
              <a:rPr lang="en-US" sz="2200" dirty="0"/>
              <a:t>Security – the P2P data link for MLD must be secure, hence the data link should be secured by pairwise security and this security should not be weakened by reuse.      </a:t>
            </a:r>
          </a:p>
        </p:txBody>
      </p:sp>
      <p:sp>
        <p:nvSpPr>
          <p:cNvPr id="4" name="Slide Number Placeholder 3">
            <a:extLst>
              <a:ext uri="{FF2B5EF4-FFF2-40B4-BE49-F238E27FC236}">
                <a16:creationId xmlns:a16="http://schemas.microsoft.com/office/drawing/2014/main" id="{859BB164-7626-4A95-B67C-A61554FCE12B}"/>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D2AD26B4-2785-4213-B92D-D4DAE9501C92}"/>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3064AC7-8996-4D8F-AC56-BF90FAFE17C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50051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468B39-80E8-40A8-B013-BF438CB872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E4AC00A-2EBB-477B-BD4F-CD310C9A1096}"/>
              </a:ext>
            </a:extLst>
          </p:cNvPr>
          <p:cNvSpPr>
            <a:spLocks noGrp="1"/>
          </p:cNvSpPr>
          <p:nvPr>
            <p:ph idx="1"/>
          </p:nvPr>
        </p:nvSpPr>
        <p:spPr>
          <a:xfrm>
            <a:off x="647700" y="1529457"/>
            <a:ext cx="10896599" cy="4995168"/>
          </a:xfrm>
        </p:spPr>
        <p:txBody>
          <a:bodyPr/>
          <a:lstStyle/>
          <a:p>
            <a:r>
              <a:rPr lang="en-GB" dirty="0"/>
              <a:t>The proposed MLD architecture and suggestions:</a:t>
            </a:r>
          </a:p>
          <a:p>
            <a:pPr marL="457200" indent="-457200">
              <a:buFont typeface="+mj-lt"/>
              <a:buAutoNum type="arabicPeriod"/>
            </a:pPr>
            <a:r>
              <a:rPr lang="en-GB" b="0" dirty="0"/>
              <a:t>Is a natural extension to the current 802.11 architecture</a:t>
            </a:r>
          </a:p>
          <a:p>
            <a:pPr marL="457200" indent="-457200">
              <a:buFont typeface="+mj-lt"/>
              <a:buAutoNum type="arabicPeriod"/>
            </a:pPr>
            <a:r>
              <a:rPr lang="en-GB" b="0" dirty="0"/>
              <a:t>Allows the current association, reassociation, and disassociation services to be used to manage MLD connections</a:t>
            </a:r>
          </a:p>
          <a:p>
            <a:pPr marL="457200" indent="-457200">
              <a:buFont typeface="+mj-lt"/>
              <a:buAutoNum type="arabicPeriod"/>
            </a:pPr>
            <a:r>
              <a:rPr lang="en-GB" b="0" dirty="0"/>
              <a:t>Allows for reuse of other defined 802.11 services/capabilities without changes throughout the entire 802.11 specification</a:t>
            </a:r>
          </a:p>
          <a:p>
            <a:pPr marL="0" indent="0"/>
            <a:r>
              <a:rPr lang="en-GB" dirty="0"/>
              <a:t>While these issues and other 802.11be architecture issues will continue to be discussed in the ARC SC, it is TGbe’s responsibility define and agree the  802.11be architecture and terminology.    </a:t>
            </a:r>
          </a:p>
          <a:p>
            <a:pPr marL="0" indent="0"/>
            <a:r>
              <a:rPr lang="en-GB" dirty="0"/>
              <a:t>Hopefully, this contribution will help focus the TGbe discussions and assist TGbe in reaching a consensus on how to progress MLO. </a:t>
            </a:r>
          </a:p>
        </p:txBody>
      </p:sp>
      <p:sp>
        <p:nvSpPr>
          <p:cNvPr id="4" name="Slide Number Placeholder 3">
            <a:extLst>
              <a:ext uri="{FF2B5EF4-FFF2-40B4-BE49-F238E27FC236}">
                <a16:creationId xmlns:a16="http://schemas.microsoft.com/office/drawing/2014/main" id="{B4091D03-3E08-48F5-897E-458302513554}"/>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A7550A0-E807-4784-B038-01AA2236FF3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2F137A65-D6F0-4626-B510-C2B5AFA441FF}"/>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8517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352DF-DDAF-4476-BFC8-D43C353B70E7}"/>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F79A11A-4D07-4CBC-B127-729359628FBA}"/>
              </a:ext>
            </a:extLst>
          </p:cNvPr>
          <p:cNvSpPr>
            <a:spLocks noGrp="1"/>
          </p:cNvSpPr>
          <p:nvPr>
            <p:ph idx="1"/>
          </p:nvPr>
        </p:nvSpPr>
        <p:spPr/>
        <p:txBody>
          <a:bodyPr/>
          <a:lstStyle/>
          <a:p>
            <a:r>
              <a:rPr lang="en-US" dirty="0"/>
              <a:t>[1] </a:t>
            </a:r>
            <a:r>
              <a:rPr lang="en-US" dirty="0">
                <a:hlinkClick r:id="rId2"/>
              </a:rPr>
              <a:t>Draft P802.11REVmd D5.0</a:t>
            </a:r>
            <a:endParaRPr lang="en-US" dirty="0"/>
          </a:p>
          <a:p>
            <a:r>
              <a:rPr lang="en-US" dirty="0"/>
              <a:t>[2] </a:t>
            </a:r>
            <a:r>
              <a:rPr lang="en-US" dirty="0">
                <a:hlinkClick r:id="rId3"/>
              </a:rPr>
              <a:t>11-200566r78</a:t>
            </a:r>
            <a:r>
              <a:rPr lang="en-US" dirty="0"/>
              <a:t> Compendium of straw polls and potential changes to the Specification Framework Document</a:t>
            </a:r>
          </a:p>
          <a:p>
            <a:pPr algn="l"/>
            <a:r>
              <a:rPr lang="en-US" dirty="0"/>
              <a:t>[3] </a:t>
            </a:r>
            <a:r>
              <a:rPr lang="en-US" dirty="0">
                <a:hlinkClick r:id="rId4"/>
              </a:rPr>
              <a:t>IEEE Std 802-2014</a:t>
            </a:r>
            <a:r>
              <a:rPr lang="en-US" dirty="0"/>
              <a:t> “IEEE Standard for Local and Metropolitan Area Networks: Overview and Architecture” </a:t>
            </a:r>
          </a:p>
          <a:p>
            <a:pPr algn="l"/>
            <a:r>
              <a:rPr lang="en-US" dirty="0"/>
              <a:t>[4] </a:t>
            </a:r>
            <a:r>
              <a:rPr lang="en-US" dirty="0">
                <a:hlinkClick r:id="rId5"/>
              </a:rPr>
              <a:t>IEEE Std 802.1AX-2020</a:t>
            </a:r>
            <a:r>
              <a:rPr lang="en-US" dirty="0"/>
              <a:t> “IEEE Standard for Local and Metropolitan Area Networks — Link Aggregation”</a:t>
            </a:r>
          </a:p>
          <a:p>
            <a:pPr algn="l"/>
            <a:r>
              <a:rPr lang="en-US" dirty="0"/>
              <a:t>[5] </a:t>
            </a:r>
            <a:r>
              <a:rPr lang="en-US" dirty="0">
                <a:hlinkClick r:id="rId6"/>
              </a:rPr>
              <a:t>ISO/IEC/IEEE 24765</a:t>
            </a:r>
            <a:r>
              <a:rPr lang="en-US" dirty="0"/>
              <a:t> second edition 2017-09 “Systems and software engineering – Vocabulary”</a:t>
            </a:r>
          </a:p>
        </p:txBody>
      </p:sp>
      <p:sp>
        <p:nvSpPr>
          <p:cNvPr id="4" name="Slide Number Placeholder 3">
            <a:extLst>
              <a:ext uri="{FF2B5EF4-FFF2-40B4-BE49-F238E27FC236}">
                <a16:creationId xmlns:a16="http://schemas.microsoft.com/office/drawing/2014/main" id="{938D9567-73FC-41D0-BB6B-909529E6DE7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8F0728-2251-44D5-AA93-B74977C4591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535FAE4-25CC-48FB-B533-4A1E94DC9673}"/>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7139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802.11 TGbe has been discussing MLDs for several months, but there has been little discussion of how MLD will fit in the 802 architecture.  Top down design concepts may help progress the MLD work.  This contribution discusses an MLD architecture that is well aligned with the current 802.11 basic architecture and will hopefully allow many existing 802.11 features to be reused to support MLD operation.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R3 – updated and refocused based on TGbe decisions and ARC SC discussions.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C6C245-6BB9-4CB7-B518-A9D5F0C7801B}"/>
              </a:ext>
            </a:extLst>
          </p:cNvPr>
          <p:cNvSpPr>
            <a:spLocks noGrp="1"/>
          </p:cNvSpPr>
          <p:nvPr>
            <p:ph type="title"/>
          </p:nvPr>
        </p:nvSpPr>
        <p:spPr/>
        <p:txBody>
          <a:bodyPr/>
          <a:lstStyle/>
          <a:p>
            <a:r>
              <a:rPr lang="en-US" dirty="0"/>
              <a:t>Back-up slides</a:t>
            </a:r>
          </a:p>
        </p:txBody>
      </p:sp>
      <p:sp>
        <p:nvSpPr>
          <p:cNvPr id="4" name="Date Placeholder 3">
            <a:extLst>
              <a:ext uri="{FF2B5EF4-FFF2-40B4-BE49-F238E27FC236}">
                <a16:creationId xmlns:a16="http://schemas.microsoft.com/office/drawing/2014/main" id="{E4D42854-3951-4238-A82A-AB1558DB9E75}"/>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4958F13-7829-41BD-8828-9CB57B62FD7B}"/>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F6A4CF03-28D7-40D0-A62B-A5224535CC5C}"/>
              </a:ext>
            </a:extLst>
          </p:cNvPr>
          <p:cNvSpPr>
            <a:spLocks noGrp="1"/>
          </p:cNvSpPr>
          <p:nvPr>
            <p:ph type="sldNum" idx="12"/>
          </p:nvPr>
        </p:nvSpPr>
        <p:spPr/>
        <p:txBody>
          <a:bodyPr/>
          <a:lstStyle/>
          <a:p>
            <a:r>
              <a:rPr lang="en-GB" dirty="0"/>
              <a:t>Slide </a:t>
            </a:r>
            <a:fld id="{DE40C9FC-4879-4F20-9ECA-A574A90476B7}" type="slidenum">
              <a:rPr lang="en-GB" smtClean="0"/>
              <a:pPr/>
              <a:t>20</a:t>
            </a:fld>
            <a:endParaRPr lang="en-GB" dirty="0"/>
          </a:p>
        </p:txBody>
      </p:sp>
    </p:spTree>
    <p:extLst>
      <p:ext uri="{BB962C8B-B14F-4D97-AF65-F5344CB8AC3E}">
        <p14:creationId xmlns:p14="http://schemas.microsoft.com/office/powerpoint/2010/main" val="35599936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Data Plane Architecture</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3" name="Picture 2">
            <a:extLst>
              <a:ext uri="{FF2B5EF4-FFF2-40B4-BE49-F238E27FC236}">
                <a16:creationId xmlns:a16="http://schemas.microsoft.com/office/drawing/2014/main" id="{4A34B858-8371-4210-AD37-BE1F70A6DF7F}"/>
              </a:ext>
            </a:extLst>
          </p:cNvPr>
          <p:cNvPicPr>
            <a:picLocks noChangeAspect="1"/>
          </p:cNvPicPr>
          <p:nvPr/>
        </p:nvPicPr>
        <p:blipFill>
          <a:blip r:embed="rId3"/>
          <a:stretch>
            <a:fillRect/>
          </a:stretch>
        </p:blipFill>
        <p:spPr>
          <a:xfrm>
            <a:off x="762000" y="1298576"/>
            <a:ext cx="10627784" cy="5102224"/>
          </a:xfrm>
          <a:prstGeom prst="rect">
            <a:avLst/>
          </a:prstGeom>
        </p:spPr>
      </p:pic>
    </p:spTree>
    <p:extLst>
      <p:ext uri="{BB962C8B-B14F-4D97-AF65-F5344CB8AC3E}">
        <p14:creationId xmlns:p14="http://schemas.microsoft.com/office/powerpoint/2010/main" val="579876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FST Architecture – For Reference</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11" name="Picture 10">
            <a:extLst>
              <a:ext uri="{FF2B5EF4-FFF2-40B4-BE49-F238E27FC236}">
                <a16:creationId xmlns:a16="http://schemas.microsoft.com/office/drawing/2014/main" id="{94422724-7536-4180-BCAD-8BF18C6F25C9}"/>
              </a:ext>
            </a:extLst>
          </p:cNvPr>
          <p:cNvPicPr>
            <a:picLocks noChangeAspect="1"/>
          </p:cNvPicPr>
          <p:nvPr/>
        </p:nvPicPr>
        <p:blipFill>
          <a:blip r:embed="rId3"/>
          <a:stretch>
            <a:fillRect/>
          </a:stretch>
        </p:blipFill>
        <p:spPr>
          <a:xfrm>
            <a:off x="914401" y="1219200"/>
            <a:ext cx="10475383" cy="5256214"/>
          </a:xfrm>
          <a:prstGeom prst="rect">
            <a:avLst/>
          </a:prstGeom>
        </p:spPr>
      </p:pic>
    </p:spTree>
    <p:extLst>
      <p:ext uri="{BB962C8B-B14F-4D97-AF65-F5344CB8AC3E}">
        <p14:creationId xmlns:p14="http://schemas.microsoft.com/office/powerpoint/2010/main" val="20177820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CAA8F-548E-4355-B9AB-7C90FFA123F2}"/>
              </a:ext>
            </a:extLst>
          </p:cNvPr>
          <p:cNvSpPr>
            <a:spLocks noGrp="1"/>
          </p:cNvSpPr>
          <p:nvPr>
            <p:ph type="title"/>
          </p:nvPr>
        </p:nvSpPr>
        <p:spPr>
          <a:xfrm>
            <a:off x="914401" y="685801"/>
            <a:ext cx="10361084" cy="914399"/>
          </a:xfrm>
        </p:spPr>
        <p:txBody>
          <a:bodyPr/>
          <a:lstStyle/>
          <a:p>
            <a:r>
              <a:rPr lang="en-US" dirty="0"/>
              <a:t>Possible AP MLD/ Non-AP MLD Associations</a:t>
            </a:r>
          </a:p>
        </p:txBody>
      </p:sp>
      <p:sp>
        <p:nvSpPr>
          <p:cNvPr id="3" name="Content Placeholder 2">
            <a:extLst>
              <a:ext uri="{FF2B5EF4-FFF2-40B4-BE49-F238E27FC236}">
                <a16:creationId xmlns:a16="http://schemas.microsoft.com/office/drawing/2014/main" id="{00701EF0-0AE8-4E01-A9D5-7683020DDB12}"/>
              </a:ext>
            </a:extLst>
          </p:cNvPr>
          <p:cNvSpPr>
            <a:spLocks noGrp="1"/>
          </p:cNvSpPr>
          <p:nvPr>
            <p:ph idx="1"/>
          </p:nvPr>
        </p:nvSpPr>
        <p:spPr>
          <a:xfrm>
            <a:off x="914401" y="1524000"/>
            <a:ext cx="10361084" cy="4648199"/>
          </a:xfrm>
        </p:spPr>
        <p:txBody>
          <a:bodyPr/>
          <a:lstStyle/>
          <a:p>
            <a:r>
              <a:rPr lang="en-US" dirty="0"/>
              <a:t>Assuming the architecture shown on the “Proposed MLD 802.11be Architecture” slide with an AP MLD that can support 3 links and a non-AP MLD that can support 3 links:</a:t>
            </a:r>
          </a:p>
          <a:p>
            <a:pPr>
              <a:buFont typeface="Arial" panose="020B0604020202020204" pitchFamily="34" charset="0"/>
              <a:buChar char="•"/>
            </a:pPr>
            <a:r>
              <a:rPr lang="en-US" dirty="0"/>
              <a:t>The non-AP MLD can associate with:</a:t>
            </a:r>
          </a:p>
          <a:p>
            <a:pPr marL="857250" lvl="1" indent="-457200">
              <a:buFont typeface="Arial" panose="020B0604020202020204" pitchFamily="34" charset="0"/>
              <a:buChar char="•"/>
            </a:pPr>
            <a:r>
              <a:rPr lang="en-US" dirty="0"/>
              <a:t>The AP MLD with 3 links</a:t>
            </a:r>
          </a:p>
          <a:p>
            <a:pPr marL="857250" lvl="1" indent="-457200">
              <a:buFont typeface="Arial" panose="020B0604020202020204" pitchFamily="34" charset="0"/>
              <a:buChar char="•"/>
            </a:pPr>
            <a:r>
              <a:rPr lang="en-US" dirty="0"/>
              <a:t>The AP MLD with 2 links (there are 3 possible 2 link configurations)</a:t>
            </a:r>
          </a:p>
          <a:p>
            <a:pPr marL="857250" lvl="1" indent="-457200">
              <a:buFont typeface="Arial" panose="020B0604020202020204" pitchFamily="34" charset="0"/>
              <a:buChar char="•"/>
            </a:pPr>
            <a:r>
              <a:rPr lang="en-US" dirty="0"/>
              <a:t>The AP MLD with 1 link (3 possible) – this is “standard” current 802.11 association</a:t>
            </a:r>
          </a:p>
          <a:p>
            <a:pPr marL="457200" indent="-457200">
              <a:buFont typeface="Arial" panose="020B0604020202020204" pitchFamily="34" charset="0"/>
              <a:buChar char="•"/>
            </a:pPr>
            <a:r>
              <a:rPr lang="en-US" dirty="0"/>
              <a:t>Therefore each of configuration needs an identifier (e.g. a MAC address)</a:t>
            </a:r>
          </a:p>
          <a:p>
            <a:pPr marL="857250" lvl="1" indent="-457200">
              <a:buFont typeface="Arial" panose="020B0604020202020204" pitchFamily="34" charset="0"/>
              <a:buChar char="•"/>
            </a:pPr>
            <a:r>
              <a:rPr lang="en-US" dirty="0"/>
              <a:t>The identifier will be associated with a specific configuration, the configuration will provide the number and parameters of the links.</a:t>
            </a:r>
          </a:p>
          <a:p>
            <a:pPr marL="857250" lvl="1" indent="-457200">
              <a:buFont typeface="Arial" panose="020B0604020202020204" pitchFamily="34" charset="0"/>
              <a:buChar char="•"/>
            </a:pPr>
            <a:r>
              <a:rPr lang="en-US" dirty="0"/>
              <a:t>The non-AP MLD will associate using the identifier to a specific configuration</a:t>
            </a:r>
          </a:p>
          <a:p>
            <a:pPr marL="857250" lvl="1" indent="-457200">
              <a:buFont typeface="Arial" panose="020B0604020202020204" pitchFamily="34" charset="0"/>
              <a:buChar char="•"/>
            </a:pPr>
            <a:r>
              <a:rPr lang="en-US" dirty="0"/>
              <a:t>Hence the non-AP MLD only need to use association, reassociation, and disassociation services to manage its link configuration with the AP MLD. </a:t>
            </a:r>
          </a:p>
        </p:txBody>
      </p:sp>
      <p:sp>
        <p:nvSpPr>
          <p:cNvPr id="4" name="Slide Number Placeholder 3">
            <a:extLst>
              <a:ext uri="{FF2B5EF4-FFF2-40B4-BE49-F238E27FC236}">
                <a16:creationId xmlns:a16="http://schemas.microsoft.com/office/drawing/2014/main" id="{F11201E9-8492-4BA7-840C-D6B357196A52}"/>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2A888A4-B06A-4AA5-9B0F-52EB1818963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6A9BED8-4285-4362-A4E9-27334360FC8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9525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43" y="648254"/>
            <a:ext cx="11887199" cy="457199"/>
          </a:xfrm>
        </p:spPr>
        <p:txBody>
          <a:bodyPr/>
          <a:lstStyle/>
          <a:p>
            <a:r>
              <a:rPr lang="en-GB" u="sng" dirty="0"/>
              <a:t>Basic</a:t>
            </a:r>
            <a:r>
              <a:rPr lang="en-GB" dirty="0"/>
              <a:t> 802.11 Architecture/Association for Infrastructure (review)</a:t>
            </a:r>
          </a:p>
        </p:txBody>
      </p:sp>
      <p:sp>
        <p:nvSpPr>
          <p:cNvPr id="9218" name="Rectangle 2"/>
          <p:cNvSpPr>
            <a:spLocks noGrp="1" noChangeArrowheads="1"/>
          </p:cNvSpPr>
          <p:nvPr>
            <p:ph idx="1"/>
          </p:nvPr>
        </p:nvSpPr>
        <p:spPr>
          <a:xfrm>
            <a:off x="151343" y="1105453"/>
            <a:ext cx="11887199" cy="5369961"/>
          </a:xfrm>
          <a:ln/>
        </p:spPr>
        <p:txBody>
          <a:bodyPr/>
          <a:lstStyle/>
          <a:p>
            <a:pPr>
              <a:buFont typeface="Times New Roman" pitchFamily="16" charset="0"/>
              <a:buChar char="•"/>
            </a:pPr>
            <a:r>
              <a:rPr lang="en-GB" dirty="0"/>
              <a:t>Both the AP and non-AP STA are logical entities</a:t>
            </a:r>
          </a:p>
          <a:p>
            <a:pPr marL="0" indent="0" algn="l"/>
            <a:r>
              <a:rPr lang="en-GB" dirty="0"/>
              <a:t>802.11 defines a link as “</a:t>
            </a:r>
            <a:r>
              <a:rPr lang="en-US" b="0" i="1" dirty="0"/>
              <a:t>link: In the context of an IEEE 802.11 medium access control (MAC) entity, a physical path consisting of exactly one traversal of the wireless medium (WM) that is usable to transfer MAC service data units (MSDUs) between two stations (STAs).</a:t>
            </a:r>
            <a:r>
              <a:rPr lang="en-US" dirty="0"/>
              <a:t>” [1]</a:t>
            </a:r>
            <a:endParaRPr lang="en-GB" dirty="0"/>
          </a:p>
          <a:p>
            <a:pPr>
              <a:buFont typeface="Times New Roman" pitchFamily="16" charset="0"/>
              <a:buChar char="•"/>
            </a:pPr>
            <a:r>
              <a:rPr lang="en-GB" dirty="0"/>
              <a:t>802.11 based devices provide a service to higher layer entities enabling the exchange of information (MPDUs) via the 802.11 MAC SAP </a:t>
            </a:r>
          </a:p>
          <a:p>
            <a:pPr>
              <a:buFont typeface="Times New Roman" pitchFamily="16" charset="0"/>
              <a:buChar char="•"/>
            </a:pPr>
            <a:r>
              <a:rPr lang="en-GB" dirty="0"/>
              <a:t>Association defines a SAP to SAP connection (a data link) between an AP MAC SAP to a non-AP MAC SAP to enable the transfer of MSDUs. </a:t>
            </a:r>
          </a:p>
          <a:p>
            <a:pPr>
              <a:buFont typeface="Times New Roman" pitchFamily="16" charset="0"/>
              <a:buChar char="•"/>
            </a:pPr>
            <a:r>
              <a:rPr lang="en-GB" dirty="0"/>
              <a:t>Reassociation redefines a SAP to SAP connection to either the same or a different AP MAC SAP, while maintaining some association status (e.g. security/IP address).  </a:t>
            </a:r>
          </a:p>
          <a:p>
            <a:pPr>
              <a:buFont typeface="Times New Roman" pitchFamily="16" charset="0"/>
              <a:buChar char="•"/>
            </a:pPr>
            <a:r>
              <a:rPr lang="en-GB" dirty="0"/>
              <a:t>Disassociation is a means of tearing down a SAP to SAP connection.  </a:t>
            </a:r>
          </a:p>
          <a:p>
            <a:pPr>
              <a:buFont typeface="Times New Roman" pitchFamily="16" charset="0"/>
              <a:buChar char="•"/>
            </a:pPr>
            <a:r>
              <a:rPr lang="en-GB" sz="2800" dirty="0">
                <a:solidFill>
                  <a:schemeClr val="accent6">
                    <a:lumMod val="60000"/>
                    <a:lumOff val="40000"/>
                  </a:schemeClr>
                </a:solidFill>
              </a:rPr>
              <a:t>802.11be should use/align with these existing functions/definitions as much as possible.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61999"/>
          </a:xfrm>
        </p:spPr>
        <p:txBody>
          <a:bodyPr/>
          <a:lstStyle/>
          <a:p>
            <a:r>
              <a:rPr lang="en-GB" dirty="0"/>
              <a:t>802.11be MLD Architecture Discussion</a:t>
            </a:r>
          </a:p>
        </p:txBody>
      </p:sp>
      <p:sp>
        <p:nvSpPr>
          <p:cNvPr id="3" name="Content Placeholder 2"/>
          <p:cNvSpPr>
            <a:spLocks noGrp="1"/>
          </p:cNvSpPr>
          <p:nvPr>
            <p:ph idx="1"/>
          </p:nvPr>
        </p:nvSpPr>
        <p:spPr>
          <a:xfrm>
            <a:off x="588964" y="1447800"/>
            <a:ext cx="11011957" cy="4876799"/>
          </a:xfrm>
        </p:spPr>
        <p:txBody>
          <a:bodyPr/>
          <a:lstStyle/>
          <a:p>
            <a:pPr>
              <a:buFont typeface="Arial" panose="020B0604020202020204" pitchFamily="34" charset="0"/>
              <a:buChar char="•"/>
            </a:pPr>
            <a:r>
              <a:rPr lang="en-GB" dirty="0"/>
              <a:t>The introduction of the MLD concept will define an MLD MAC SAP [2]</a:t>
            </a:r>
          </a:p>
          <a:p>
            <a:pPr>
              <a:buFont typeface="Arial" panose="020B0604020202020204" pitchFamily="34" charset="0"/>
              <a:buChar char="•"/>
            </a:pPr>
            <a:r>
              <a:rPr lang="en-GB" dirty="0"/>
              <a:t>An MLD MAC SAP of an AP MLD will connect to higher layers via the DS (for non-GLK APs) serving the same purpose as the current MAC SAP</a:t>
            </a:r>
          </a:p>
          <a:p>
            <a:pPr>
              <a:buFont typeface="Arial" panose="020B0604020202020204" pitchFamily="34" charset="0"/>
              <a:buChar char="•"/>
            </a:pPr>
            <a:r>
              <a:rPr lang="en-GB" dirty="0"/>
              <a:t>The MLD MAC SAP of an non-AP MLD STA will connect to higher layers via the LLC sublayer, also serving the same purpose as the current MAC SAP.</a:t>
            </a:r>
          </a:p>
          <a:p>
            <a:pPr>
              <a:buFont typeface="Arial" panose="020B0604020202020204" pitchFamily="34" charset="0"/>
              <a:buChar char="•"/>
            </a:pPr>
            <a:r>
              <a:rPr lang="en-GB" dirty="0"/>
              <a:t>The MLD MAC (lower and upper) will manage all aspects of MSDU/MPDU flow between the MAC SAP and the PHY SAP(s)</a:t>
            </a:r>
          </a:p>
          <a:p>
            <a:pPr>
              <a:buFont typeface="Arial" panose="020B0604020202020204" pitchFamily="34" charset="0"/>
              <a:buChar char="•"/>
            </a:pPr>
            <a:r>
              <a:rPr lang="en-GB" dirty="0"/>
              <a:t>The MLD PHY(s) will manage all aspects of MPDU/PPDU flow between the PHY SAP(s) and the wireless media </a:t>
            </a:r>
          </a:p>
          <a:p>
            <a:pPr>
              <a:buFont typeface="Arial" panose="020B0604020202020204" pitchFamily="34" charset="0"/>
              <a:buChar char="•"/>
            </a:pPr>
            <a:r>
              <a:rPr lang="en-GB" dirty="0"/>
              <a:t>This architecture is an extension of the current 802.11 architecture for STAs (AP and non-AP STA)</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B2958-F3EB-4322-A99D-53F420676DCB}"/>
              </a:ext>
            </a:extLst>
          </p:cNvPr>
          <p:cNvSpPr>
            <a:spLocks noGrp="1"/>
          </p:cNvSpPr>
          <p:nvPr>
            <p:ph type="title"/>
          </p:nvPr>
        </p:nvSpPr>
        <p:spPr>
          <a:xfrm>
            <a:off x="1006506" y="628901"/>
            <a:ext cx="10361084" cy="1065213"/>
          </a:xfrm>
        </p:spPr>
        <p:txBody>
          <a:bodyPr/>
          <a:lstStyle/>
          <a:p>
            <a:r>
              <a:rPr lang="en-US" dirty="0"/>
              <a:t>802 Reference Model – Review [3]</a:t>
            </a:r>
          </a:p>
        </p:txBody>
      </p:sp>
      <p:sp>
        <p:nvSpPr>
          <p:cNvPr id="3" name="Date Placeholder 2">
            <a:extLst>
              <a:ext uri="{FF2B5EF4-FFF2-40B4-BE49-F238E27FC236}">
                <a16:creationId xmlns:a16="http://schemas.microsoft.com/office/drawing/2014/main" id="{654E7387-AD29-470B-9C69-F7C7152B444C}"/>
              </a:ext>
            </a:extLst>
          </p:cNvPr>
          <p:cNvSpPr>
            <a:spLocks noGrp="1"/>
          </p:cNvSpPr>
          <p:nvPr>
            <p:ph type="dt" idx="10"/>
          </p:nvPr>
        </p:nvSpPr>
        <p:spPr/>
        <p:txBody>
          <a:bodyPr/>
          <a:lstStyle/>
          <a:p>
            <a:r>
              <a:rPr lang="en-US" dirty="0"/>
              <a:t>October 2020</a:t>
            </a:r>
            <a:endParaRPr lang="en-GB" dirty="0"/>
          </a:p>
        </p:txBody>
      </p:sp>
      <p:sp>
        <p:nvSpPr>
          <p:cNvPr id="4" name="Footer Placeholder 3">
            <a:extLst>
              <a:ext uri="{FF2B5EF4-FFF2-40B4-BE49-F238E27FC236}">
                <a16:creationId xmlns:a16="http://schemas.microsoft.com/office/drawing/2014/main" id="{F0B501FA-005E-489B-8DCC-626EF363597D}"/>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B807C37D-F2D1-4E6B-9F68-33976BCF9744}"/>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pic>
        <p:nvPicPr>
          <p:cNvPr id="28" name="Picture 27">
            <a:extLst>
              <a:ext uri="{FF2B5EF4-FFF2-40B4-BE49-F238E27FC236}">
                <a16:creationId xmlns:a16="http://schemas.microsoft.com/office/drawing/2014/main" id="{16B98D42-1749-485B-BE8E-4357FE0D697B}"/>
              </a:ext>
            </a:extLst>
          </p:cNvPr>
          <p:cNvPicPr>
            <a:picLocks noChangeAspect="1"/>
          </p:cNvPicPr>
          <p:nvPr/>
        </p:nvPicPr>
        <p:blipFill rotWithShape="1">
          <a:blip r:embed="rId2"/>
          <a:srcRect l="4925" t="15024" r="5021" b="12500"/>
          <a:stretch/>
        </p:blipFill>
        <p:spPr>
          <a:xfrm>
            <a:off x="268797" y="1447800"/>
            <a:ext cx="9220200" cy="4066044"/>
          </a:xfrm>
          <a:prstGeom prst="rect">
            <a:avLst/>
          </a:prstGeom>
        </p:spPr>
      </p:pic>
      <p:cxnSp>
        <p:nvCxnSpPr>
          <p:cNvPr id="30" name="Straight Connector 29">
            <a:extLst>
              <a:ext uri="{FF2B5EF4-FFF2-40B4-BE49-F238E27FC236}">
                <a16:creationId xmlns:a16="http://schemas.microsoft.com/office/drawing/2014/main" id="{66959921-1B67-4CA3-AC06-E3D0EDA96BE9}"/>
              </a:ext>
            </a:extLst>
          </p:cNvPr>
          <p:cNvCxnSpPr/>
          <p:nvPr/>
        </p:nvCxnSpPr>
        <p:spPr bwMode="auto">
          <a:xfrm>
            <a:off x="9488997" y="3870705"/>
            <a:ext cx="2438400" cy="0"/>
          </a:xfrm>
          <a:prstGeom prst="line">
            <a:avLst/>
          </a:prstGeom>
          <a:solidFill>
            <a:srgbClr val="00B8FF"/>
          </a:solidFill>
          <a:ln w="12700" cap="flat" cmpd="sng" algn="ctr">
            <a:solidFill>
              <a:srgbClr val="0070C0"/>
            </a:solidFill>
            <a:prstDash val="dash"/>
            <a:round/>
            <a:headEnd type="none" w="med" len="med"/>
            <a:tailEnd type="none" w="med" len="med"/>
          </a:ln>
          <a:effectLst/>
        </p:spPr>
      </p:cxnSp>
      <p:sp>
        <p:nvSpPr>
          <p:cNvPr id="32" name="TextBox 31">
            <a:extLst>
              <a:ext uri="{FF2B5EF4-FFF2-40B4-BE49-F238E27FC236}">
                <a16:creationId xmlns:a16="http://schemas.microsoft.com/office/drawing/2014/main" id="{109FA427-526E-420B-9774-9ADD2A0A9533}"/>
              </a:ext>
            </a:extLst>
          </p:cNvPr>
          <p:cNvSpPr txBox="1"/>
          <p:nvPr/>
        </p:nvSpPr>
        <p:spPr>
          <a:xfrm>
            <a:off x="10058091" y="4222925"/>
            <a:ext cx="1447800" cy="461665"/>
          </a:xfrm>
          <a:prstGeom prst="rect">
            <a:avLst/>
          </a:prstGeom>
          <a:noFill/>
        </p:spPr>
        <p:txBody>
          <a:bodyPr wrap="square" rtlCol="0">
            <a:spAutoFit/>
          </a:bodyPr>
          <a:lstStyle/>
          <a:p>
            <a:r>
              <a:rPr lang="en-US" dirty="0">
                <a:solidFill>
                  <a:srgbClr val="0070C0"/>
                </a:solidFill>
              </a:rPr>
              <a:t>802.11</a:t>
            </a:r>
          </a:p>
        </p:txBody>
      </p:sp>
      <p:cxnSp>
        <p:nvCxnSpPr>
          <p:cNvPr id="33" name="Straight Connector 32">
            <a:extLst>
              <a:ext uri="{FF2B5EF4-FFF2-40B4-BE49-F238E27FC236}">
                <a16:creationId xmlns:a16="http://schemas.microsoft.com/office/drawing/2014/main" id="{2FF25947-99AB-48BE-B727-6E34BBFDDB36}"/>
              </a:ext>
            </a:extLst>
          </p:cNvPr>
          <p:cNvCxnSpPr/>
          <p:nvPr/>
        </p:nvCxnSpPr>
        <p:spPr bwMode="auto">
          <a:xfrm>
            <a:off x="9488997" y="5037513"/>
            <a:ext cx="2438400" cy="0"/>
          </a:xfrm>
          <a:prstGeom prst="line">
            <a:avLst/>
          </a:prstGeom>
          <a:solidFill>
            <a:srgbClr val="00B8FF"/>
          </a:solidFill>
          <a:ln w="12700" cap="flat" cmpd="sng" algn="ctr">
            <a:solidFill>
              <a:srgbClr val="0070C0"/>
            </a:solidFill>
            <a:prstDash val="dash"/>
            <a:round/>
            <a:headEnd type="none" w="med" len="med"/>
            <a:tailEnd type="none" w="med" len="med"/>
          </a:ln>
          <a:effectLst/>
        </p:spPr>
      </p:cxnSp>
      <p:sp>
        <p:nvSpPr>
          <p:cNvPr id="36" name="TextBox 35">
            <a:extLst>
              <a:ext uri="{FF2B5EF4-FFF2-40B4-BE49-F238E27FC236}">
                <a16:creationId xmlns:a16="http://schemas.microsoft.com/office/drawing/2014/main" id="{BD7E4FB7-87C5-4563-BB82-78DD43F4F6DD}"/>
              </a:ext>
            </a:extLst>
          </p:cNvPr>
          <p:cNvSpPr txBox="1"/>
          <p:nvPr/>
        </p:nvSpPr>
        <p:spPr>
          <a:xfrm>
            <a:off x="9662585" y="2145587"/>
            <a:ext cx="2294260" cy="707886"/>
          </a:xfrm>
          <a:prstGeom prst="rect">
            <a:avLst/>
          </a:prstGeom>
          <a:noFill/>
        </p:spPr>
        <p:txBody>
          <a:bodyPr wrap="square" rtlCol="0">
            <a:spAutoFit/>
          </a:bodyPr>
          <a:lstStyle/>
          <a:p>
            <a:r>
              <a:rPr lang="en-US" sz="2000" dirty="0">
                <a:solidFill>
                  <a:srgbClr val="0070C0"/>
                </a:solidFill>
              </a:rPr>
              <a:t>802.11 MAC service access point</a:t>
            </a:r>
          </a:p>
        </p:txBody>
      </p:sp>
      <p:sp>
        <p:nvSpPr>
          <p:cNvPr id="38" name="TextBox 37">
            <a:extLst>
              <a:ext uri="{FF2B5EF4-FFF2-40B4-BE49-F238E27FC236}">
                <a16:creationId xmlns:a16="http://schemas.microsoft.com/office/drawing/2014/main" id="{4BE2A054-62B4-4CE1-B7C0-E09D5CE1B00E}"/>
              </a:ext>
            </a:extLst>
          </p:cNvPr>
          <p:cNvSpPr txBox="1"/>
          <p:nvPr/>
        </p:nvSpPr>
        <p:spPr>
          <a:xfrm>
            <a:off x="9588009" y="2905372"/>
            <a:ext cx="2294260" cy="707886"/>
          </a:xfrm>
          <a:prstGeom prst="rect">
            <a:avLst/>
          </a:prstGeom>
          <a:noFill/>
        </p:spPr>
        <p:txBody>
          <a:bodyPr wrap="square" rtlCol="0">
            <a:spAutoFit/>
          </a:bodyPr>
          <a:lstStyle/>
          <a:p>
            <a:r>
              <a:rPr lang="en-US" sz="2000" dirty="0">
                <a:solidFill>
                  <a:srgbClr val="0070C0"/>
                </a:solidFill>
              </a:rPr>
              <a:t>802.11 PHY service access point</a:t>
            </a:r>
          </a:p>
        </p:txBody>
      </p:sp>
      <p:cxnSp>
        <p:nvCxnSpPr>
          <p:cNvPr id="40" name="Straight Arrow Connector 39">
            <a:extLst>
              <a:ext uri="{FF2B5EF4-FFF2-40B4-BE49-F238E27FC236}">
                <a16:creationId xmlns:a16="http://schemas.microsoft.com/office/drawing/2014/main" id="{A2005F95-E425-4B48-8940-242F20E9D2BB}"/>
              </a:ext>
            </a:extLst>
          </p:cNvPr>
          <p:cNvCxnSpPr>
            <a:cxnSpLocks/>
          </p:cNvCxnSpPr>
          <p:nvPr/>
        </p:nvCxnSpPr>
        <p:spPr bwMode="auto">
          <a:xfrm flipH="1">
            <a:off x="8458200" y="3259315"/>
            <a:ext cx="1159188" cy="1194442"/>
          </a:xfrm>
          <a:prstGeom prst="straightConnector1">
            <a:avLst/>
          </a:prstGeom>
          <a:solidFill>
            <a:srgbClr val="00B8FF"/>
          </a:solidFill>
          <a:ln w="38100" cap="flat" cmpd="sng" algn="ctr">
            <a:solidFill>
              <a:srgbClr val="0070C0"/>
            </a:solidFill>
            <a:prstDash val="solid"/>
            <a:round/>
            <a:headEnd type="none" w="lg" len="med"/>
            <a:tailEnd type="triangle"/>
          </a:ln>
          <a:effectLst/>
        </p:spPr>
      </p:cxnSp>
      <p:cxnSp>
        <p:nvCxnSpPr>
          <p:cNvPr id="43" name="Straight Arrow Connector 42">
            <a:extLst>
              <a:ext uri="{FF2B5EF4-FFF2-40B4-BE49-F238E27FC236}">
                <a16:creationId xmlns:a16="http://schemas.microsoft.com/office/drawing/2014/main" id="{68381AFF-57A4-4163-9C6C-29A004316E05}"/>
              </a:ext>
            </a:extLst>
          </p:cNvPr>
          <p:cNvCxnSpPr>
            <a:cxnSpLocks/>
          </p:cNvCxnSpPr>
          <p:nvPr/>
        </p:nvCxnSpPr>
        <p:spPr bwMode="auto">
          <a:xfrm flipH="1">
            <a:off x="8763000" y="2530869"/>
            <a:ext cx="896618" cy="1197206"/>
          </a:xfrm>
          <a:prstGeom prst="straightConnector1">
            <a:avLst/>
          </a:prstGeom>
          <a:solidFill>
            <a:srgbClr val="00B8FF"/>
          </a:solidFill>
          <a:ln w="38100" cap="flat" cmpd="sng" algn="ctr">
            <a:solidFill>
              <a:srgbClr val="0070C0"/>
            </a:solidFill>
            <a:prstDash val="solid"/>
            <a:round/>
            <a:headEnd type="none" w="lg" len="med"/>
            <a:tailEnd type="triangle"/>
          </a:ln>
          <a:effectLst/>
        </p:spPr>
      </p:cxnSp>
      <p:sp>
        <p:nvSpPr>
          <p:cNvPr id="47" name="TextBox 46">
            <a:extLst>
              <a:ext uri="{FF2B5EF4-FFF2-40B4-BE49-F238E27FC236}">
                <a16:creationId xmlns:a16="http://schemas.microsoft.com/office/drawing/2014/main" id="{7E9E6092-90A8-4427-B790-8FE06C8A4579}"/>
              </a:ext>
            </a:extLst>
          </p:cNvPr>
          <p:cNvSpPr txBox="1"/>
          <p:nvPr/>
        </p:nvSpPr>
        <p:spPr>
          <a:xfrm>
            <a:off x="762000" y="5656474"/>
            <a:ext cx="10896600" cy="830997"/>
          </a:xfrm>
          <a:prstGeom prst="rect">
            <a:avLst/>
          </a:prstGeom>
          <a:noFill/>
        </p:spPr>
        <p:txBody>
          <a:bodyPr wrap="square" rtlCol="0">
            <a:spAutoFit/>
          </a:bodyPr>
          <a:lstStyle/>
          <a:p>
            <a:r>
              <a:rPr lang="en-US" dirty="0">
                <a:solidFill>
                  <a:srgbClr val="0070C0"/>
                </a:solidFill>
              </a:rPr>
              <a:t>An 802 data link is from one LSAP to its peer LSAP</a:t>
            </a:r>
          </a:p>
          <a:p>
            <a:r>
              <a:rPr lang="en-US" dirty="0">
                <a:solidFill>
                  <a:srgbClr val="0070C0"/>
                </a:solidFill>
              </a:rPr>
              <a:t>Likewise an 802.11 data link is from one 802.11 MAC SAP to its peer MAC SAP </a:t>
            </a:r>
          </a:p>
        </p:txBody>
      </p:sp>
      <p:sp>
        <p:nvSpPr>
          <p:cNvPr id="50" name="TextBox 49">
            <a:extLst>
              <a:ext uri="{FF2B5EF4-FFF2-40B4-BE49-F238E27FC236}">
                <a16:creationId xmlns:a16="http://schemas.microsoft.com/office/drawing/2014/main" id="{B5855EED-8E42-4359-9825-755B4261B2EC}"/>
              </a:ext>
            </a:extLst>
          </p:cNvPr>
          <p:cNvSpPr txBox="1"/>
          <p:nvPr/>
        </p:nvSpPr>
        <p:spPr>
          <a:xfrm>
            <a:off x="383590" y="749055"/>
            <a:ext cx="1826210" cy="707886"/>
          </a:xfrm>
          <a:prstGeom prst="rect">
            <a:avLst/>
          </a:prstGeom>
          <a:noFill/>
        </p:spPr>
        <p:txBody>
          <a:bodyPr wrap="square" rtlCol="0">
            <a:spAutoFit/>
          </a:bodyPr>
          <a:lstStyle/>
          <a:p>
            <a:pPr algn="ctr"/>
            <a:r>
              <a:rPr lang="en-US" sz="2000" dirty="0">
                <a:solidFill>
                  <a:srgbClr val="0070C0"/>
                </a:solidFill>
              </a:rPr>
              <a:t>OSI Reference Model</a:t>
            </a:r>
          </a:p>
        </p:txBody>
      </p:sp>
    </p:spTree>
    <p:extLst>
      <p:ext uri="{BB962C8B-B14F-4D97-AF65-F5344CB8AC3E}">
        <p14:creationId xmlns:p14="http://schemas.microsoft.com/office/powerpoint/2010/main" val="2866246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42504DA-972B-4A54-8B77-C4EFC908DD19}"/>
              </a:ext>
            </a:extLst>
          </p:cNvPr>
          <p:cNvPicPr>
            <a:picLocks noChangeAspect="1"/>
          </p:cNvPicPr>
          <p:nvPr/>
        </p:nvPicPr>
        <p:blipFill>
          <a:blip r:embed="rId2"/>
          <a:stretch>
            <a:fillRect/>
          </a:stretch>
        </p:blipFill>
        <p:spPr>
          <a:xfrm>
            <a:off x="18425" y="1676401"/>
            <a:ext cx="5239375" cy="4442878"/>
          </a:xfrm>
          <a:prstGeom prst="rect">
            <a:avLst/>
          </a:prstGeom>
        </p:spPr>
      </p:pic>
      <p:sp>
        <p:nvSpPr>
          <p:cNvPr id="2" name="Title 1">
            <a:extLst>
              <a:ext uri="{FF2B5EF4-FFF2-40B4-BE49-F238E27FC236}">
                <a16:creationId xmlns:a16="http://schemas.microsoft.com/office/drawing/2014/main" id="{92CDEB56-0709-434F-A7C8-577D0867D68F}"/>
              </a:ext>
            </a:extLst>
          </p:cNvPr>
          <p:cNvSpPr>
            <a:spLocks noGrp="1"/>
          </p:cNvSpPr>
          <p:nvPr>
            <p:ph type="title"/>
          </p:nvPr>
        </p:nvSpPr>
        <p:spPr/>
        <p:txBody>
          <a:bodyPr/>
          <a:lstStyle/>
          <a:p>
            <a:r>
              <a:rPr lang="en-US" dirty="0"/>
              <a:t>IEEE Std 802.1AX – Link Aggregation [4]</a:t>
            </a:r>
          </a:p>
        </p:txBody>
      </p:sp>
      <p:sp>
        <p:nvSpPr>
          <p:cNvPr id="3" name="Content Placeholder 2">
            <a:extLst>
              <a:ext uri="{FF2B5EF4-FFF2-40B4-BE49-F238E27FC236}">
                <a16:creationId xmlns:a16="http://schemas.microsoft.com/office/drawing/2014/main" id="{EE9C11F6-8459-4D4A-BD58-C12C7AF7DE5E}"/>
              </a:ext>
            </a:extLst>
          </p:cNvPr>
          <p:cNvSpPr>
            <a:spLocks noGrp="1"/>
          </p:cNvSpPr>
          <p:nvPr>
            <p:ph idx="1"/>
          </p:nvPr>
        </p:nvSpPr>
        <p:spPr>
          <a:xfrm>
            <a:off x="4876800" y="1981201"/>
            <a:ext cx="7162801" cy="4113213"/>
          </a:xfrm>
        </p:spPr>
        <p:txBody>
          <a:bodyPr/>
          <a:lstStyle/>
          <a:p>
            <a:r>
              <a:rPr lang="en-US" dirty="0"/>
              <a:t>802.1 has completed 802.1AX, published 30 Jan 2020.</a:t>
            </a:r>
          </a:p>
          <a:p>
            <a:pPr algn="l"/>
            <a:r>
              <a:rPr lang="en-US" dirty="0"/>
              <a:t>The 802.1AX aggregates: “</a:t>
            </a:r>
            <a:r>
              <a:rPr lang="en-US" b="0" i="0" u="none" strike="noStrike" baseline="0" dirty="0">
                <a:latin typeface="TimesNewRoman"/>
              </a:rPr>
              <a:t>One or more parallel instances of point-to-point links to be aggregated together to form a Link  Aggregation Group (LAG) so that a Link Aggregation Client can treat the LAG as if it were a single link.”  This is done at the LLC layer.</a:t>
            </a:r>
          </a:p>
          <a:p>
            <a:pPr algn="l"/>
            <a:r>
              <a:rPr lang="en-US" dirty="0"/>
              <a:t>Therefore MLO should not simply aggregate 802.11 non-AP and AP STAs at the MAC SAP layer.  </a:t>
            </a:r>
          </a:p>
        </p:txBody>
      </p:sp>
      <p:sp>
        <p:nvSpPr>
          <p:cNvPr id="4" name="Slide Number Placeholder 3">
            <a:extLst>
              <a:ext uri="{FF2B5EF4-FFF2-40B4-BE49-F238E27FC236}">
                <a16:creationId xmlns:a16="http://schemas.microsoft.com/office/drawing/2014/main" id="{C5528563-3A61-4F0A-B496-DE2B8815272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A871B83-D394-4335-B67D-AAE2FF73040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165755B-1F64-44BA-9E6D-2827C58CA1B2}"/>
              </a:ext>
            </a:extLst>
          </p:cNvPr>
          <p:cNvSpPr>
            <a:spLocks noGrp="1"/>
          </p:cNvSpPr>
          <p:nvPr>
            <p:ph type="dt" idx="15"/>
          </p:nvPr>
        </p:nvSpPr>
        <p:spPr/>
        <p:txBody>
          <a:bodyPr/>
          <a:lstStyle/>
          <a:p>
            <a:r>
              <a:rPr lang="en-US" dirty="0"/>
              <a:t>October 2020</a:t>
            </a:r>
            <a:endParaRPr lang="en-GB" dirty="0"/>
          </a:p>
        </p:txBody>
      </p:sp>
      <p:cxnSp>
        <p:nvCxnSpPr>
          <p:cNvPr id="9" name="Straight Connector 8">
            <a:extLst>
              <a:ext uri="{FF2B5EF4-FFF2-40B4-BE49-F238E27FC236}">
                <a16:creationId xmlns:a16="http://schemas.microsoft.com/office/drawing/2014/main" id="{86B63948-BC46-47FE-822C-FF8EE05EE2E0}"/>
              </a:ext>
            </a:extLst>
          </p:cNvPr>
          <p:cNvCxnSpPr/>
          <p:nvPr/>
        </p:nvCxnSpPr>
        <p:spPr bwMode="auto">
          <a:xfrm>
            <a:off x="1274212" y="3291811"/>
            <a:ext cx="2438400" cy="0"/>
          </a:xfrm>
          <a:prstGeom prst="line">
            <a:avLst/>
          </a:prstGeom>
          <a:solidFill>
            <a:srgbClr val="00B8FF"/>
          </a:solidFill>
          <a:ln w="12700" cap="flat" cmpd="sng" algn="ctr">
            <a:solidFill>
              <a:srgbClr val="0070C0"/>
            </a:solidFill>
            <a:prstDash val="dash"/>
            <a:round/>
            <a:headEnd type="none" w="med" len="med"/>
            <a:tailEnd type="none" w="med" len="med"/>
          </a:ln>
          <a:effectLst/>
        </p:spPr>
      </p:cxnSp>
      <p:sp>
        <p:nvSpPr>
          <p:cNvPr id="10" name="TextBox 9">
            <a:extLst>
              <a:ext uri="{FF2B5EF4-FFF2-40B4-BE49-F238E27FC236}">
                <a16:creationId xmlns:a16="http://schemas.microsoft.com/office/drawing/2014/main" id="{AADC2F93-FBB5-4809-B2B8-838598B17359}"/>
              </a:ext>
            </a:extLst>
          </p:cNvPr>
          <p:cNvSpPr txBox="1"/>
          <p:nvPr/>
        </p:nvSpPr>
        <p:spPr>
          <a:xfrm>
            <a:off x="184950" y="1091626"/>
            <a:ext cx="1841412" cy="584775"/>
          </a:xfrm>
          <a:prstGeom prst="rect">
            <a:avLst/>
          </a:prstGeom>
          <a:noFill/>
        </p:spPr>
        <p:txBody>
          <a:bodyPr wrap="square" rtlCol="0">
            <a:spAutoFit/>
          </a:bodyPr>
          <a:lstStyle/>
          <a:p>
            <a:r>
              <a:rPr lang="en-US" sz="1600" dirty="0">
                <a:solidFill>
                  <a:srgbClr val="0070C0"/>
                </a:solidFill>
              </a:rPr>
              <a:t>802.11 MAC service access point</a:t>
            </a:r>
          </a:p>
        </p:txBody>
      </p:sp>
      <p:cxnSp>
        <p:nvCxnSpPr>
          <p:cNvPr id="13" name="Straight Arrow Connector 12">
            <a:extLst>
              <a:ext uri="{FF2B5EF4-FFF2-40B4-BE49-F238E27FC236}">
                <a16:creationId xmlns:a16="http://schemas.microsoft.com/office/drawing/2014/main" id="{2CD916DC-B812-44AD-AFF1-423E9560F762}"/>
              </a:ext>
            </a:extLst>
          </p:cNvPr>
          <p:cNvCxnSpPr>
            <a:cxnSpLocks/>
          </p:cNvCxnSpPr>
          <p:nvPr/>
        </p:nvCxnSpPr>
        <p:spPr bwMode="auto">
          <a:xfrm>
            <a:off x="1274212" y="1676401"/>
            <a:ext cx="859388" cy="3047999"/>
          </a:xfrm>
          <a:prstGeom prst="straightConnector1">
            <a:avLst/>
          </a:prstGeom>
          <a:solidFill>
            <a:srgbClr val="00B8FF"/>
          </a:solidFill>
          <a:ln w="38100" cap="flat" cmpd="sng" algn="ctr">
            <a:solidFill>
              <a:srgbClr val="0070C0"/>
            </a:solidFill>
            <a:prstDash val="solid"/>
            <a:round/>
            <a:headEnd type="none" w="lg" len="med"/>
            <a:tailEnd type="triangle"/>
          </a:ln>
          <a:effectLst/>
        </p:spPr>
      </p:cxnSp>
    </p:spTree>
    <p:extLst>
      <p:ext uri="{BB962C8B-B14F-4D97-AF65-F5344CB8AC3E}">
        <p14:creationId xmlns:p14="http://schemas.microsoft.com/office/powerpoint/2010/main" val="3243885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2"/>
            <a:ext cx="10361084" cy="428624"/>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Current Basic 802.11 Data Plane Architecture </a:t>
            </a:r>
            <a:r>
              <a:rPr lang="en-GB" sz="2400" b="0" dirty="0"/>
              <a:t>(non-GLK)</a:t>
            </a:r>
            <a:endParaRPr lang="en-GB" b="0"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73EEFD89-BEDE-401F-8F0B-BD5568FE7E56}"/>
              </a:ext>
            </a:extLst>
          </p:cNvPr>
          <p:cNvPicPr>
            <a:picLocks noChangeAspect="1"/>
          </p:cNvPicPr>
          <p:nvPr/>
        </p:nvPicPr>
        <p:blipFill>
          <a:blip r:embed="rId3"/>
          <a:stretch>
            <a:fillRect/>
          </a:stretch>
        </p:blipFill>
        <p:spPr>
          <a:xfrm>
            <a:off x="914401" y="1193802"/>
            <a:ext cx="10475383" cy="5281611"/>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Proposed MLD 802.11be Data Plane Architecture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October 2020</a:t>
            </a:r>
            <a:endParaRPr lang="en-GB" dirty="0"/>
          </a:p>
        </p:txBody>
      </p:sp>
      <p:pic>
        <p:nvPicPr>
          <p:cNvPr id="8" name="Picture 7">
            <a:extLst>
              <a:ext uri="{FF2B5EF4-FFF2-40B4-BE49-F238E27FC236}">
                <a16:creationId xmlns:a16="http://schemas.microsoft.com/office/drawing/2014/main" id="{4813A2A3-45ED-4F14-80DE-EFBDC6700F6C}"/>
              </a:ext>
            </a:extLst>
          </p:cNvPr>
          <p:cNvPicPr>
            <a:picLocks noChangeAspect="1"/>
          </p:cNvPicPr>
          <p:nvPr/>
        </p:nvPicPr>
        <p:blipFill>
          <a:blip r:embed="rId3"/>
          <a:stretch>
            <a:fillRect/>
          </a:stretch>
        </p:blipFill>
        <p:spPr>
          <a:xfrm>
            <a:off x="929217" y="1298576"/>
            <a:ext cx="10460567" cy="5176838"/>
          </a:xfrm>
          <a:prstGeom prst="rect">
            <a:avLst/>
          </a:prstGeom>
        </p:spPr>
      </p:pic>
    </p:spTree>
    <p:extLst>
      <p:ext uri="{BB962C8B-B14F-4D97-AF65-F5344CB8AC3E}">
        <p14:creationId xmlns:p14="http://schemas.microsoft.com/office/powerpoint/2010/main" val="1671497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E9574-FE48-4B06-B65B-1D7C9E1587C4}"/>
              </a:ext>
            </a:extLst>
          </p:cNvPr>
          <p:cNvSpPr>
            <a:spLocks noGrp="1"/>
          </p:cNvSpPr>
          <p:nvPr>
            <p:ph type="title"/>
          </p:nvPr>
        </p:nvSpPr>
        <p:spPr/>
        <p:txBody>
          <a:bodyPr/>
          <a:lstStyle/>
          <a:p>
            <a:r>
              <a:rPr lang="en-US" dirty="0"/>
              <a:t>From 11-20/1639r1: “MLD-level” or “per-AP/link-level”</a:t>
            </a:r>
          </a:p>
        </p:txBody>
      </p:sp>
      <p:sp>
        <p:nvSpPr>
          <p:cNvPr id="4" name="Slide Number Placeholder 3">
            <a:extLst>
              <a:ext uri="{FF2B5EF4-FFF2-40B4-BE49-F238E27FC236}">
                <a16:creationId xmlns:a16="http://schemas.microsoft.com/office/drawing/2014/main" id="{AF4E233D-617C-46AA-8E4A-39B140EBEC8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FB2A07E-6AF5-49C5-8357-E913FF4986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1C83A18-9B6B-47DA-B11C-32333192A7DB}"/>
              </a:ext>
            </a:extLst>
          </p:cNvPr>
          <p:cNvSpPr>
            <a:spLocks noGrp="1"/>
          </p:cNvSpPr>
          <p:nvPr>
            <p:ph type="dt" idx="15"/>
          </p:nvPr>
        </p:nvSpPr>
        <p:spPr/>
        <p:txBody>
          <a:bodyPr/>
          <a:lstStyle/>
          <a:p>
            <a:r>
              <a:rPr lang="en-US" dirty="0"/>
              <a:t>October 2020</a:t>
            </a:r>
            <a:endParaRPr lang="en-GB" dirty="0"/>
          </a:p>
        </p:txBody>
      </p:sp>
      <p:sp>
        <p:nvSpPr>
          <p:cNvPr id="8" name="Rectangle 2">
            <a:extLst>
              <a:ext uri="{FF2B5EF4-FFF2-40B4-BE49-F238E27FC236}">
                <a16:creationId xmlns:a16="http://schemas.microsoft.com/office/drawing/2014/main" id="{0EB48C5F-49C5-4DE8-B396-53451AD2F944}"/>
              </a:ext>
            </a:extLst>
          </p:cNvPr>
          <p:cNvSpPr txBox="1">
            <a:spLocks noGrp="1" noChangeArrowheads="1"/>
          </p:cNvSpPr>
          <p:nvPr>
            <p:ph idx="1"/>
          </p:nvPr>
        </p:nvSpPr>
        <p:spPr bwMode="auto">
          <a:xfrm>
            <a:off x="914401" y="1600200"/>
            <a:ext cx="10361084" cy="480060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fontAlgn="base">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fontAlgn="base">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fontAlgn="base">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0"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Implications:</a:t>
            </a:r>
          </a:p>
          <a:p>
            <a:pPr marL="339725" indent="-285750"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MLD:</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802.1X controlled/uncontrolled filtering</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RX/TX MSDU rate limiting</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A-MSDU aggregation/deaggregation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 </a:t>
            </a:r>
            <a:r>
              <a:rPr lang="en-US" sz="1400" kern="0" dirty="0">
                <a:solidFill>
                  <a:schemeClr val="tx1"/>
                </a:solidFill>
                <a:latin typeface="Times New Roman" pitchFamily="18" charset="0"/>
                <a:ea typeface="MS Gothic" pitchFamily="49" charset="-128"/>
                <a:sym typeface="Wingdings" panose="05000000000000000000" pitchFamily="2" charset="2"/>
              </a:rPr>
              <a:t></a:t>
            </a:r>
            <a:r>
              <a:rPr lang="en-US" sz="1400" kern="0" dirty="0">
                <a:solidFill>
                  <a:schemeClr val="tx1"/>
                </a:solidFill>
                <a:latin typeface="Times New Roman" pitchFamily="18" charset="0"/>
                <a:ea typeface="MS Gothic" pitchFamily="49" charset="-128"/>
              </a:rPr>
              <a:t> bufferable MMPDUs need to inject into the stack here, so Action frames’ functions??)</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PS Defer Queuing</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sym typeface="Wingdings" panose="05000000000000000000" pitchFamily="2" charset="2"/>
              </a:rPr>
              <a:t> </a:t>
            </a:r>
            <a:r>
              <a:rPr lang="en-US" sz="1400" kern="0" dirty="0">
                <a:solidFill>
                  <a:schemeClr val="tx1"/>
                </a:solidFill>
                <a:latin typeface="Times New Roman" pitchFamily="18" charset="0"/>
                <a:ea typeface="MS Gothic" pitchFamily="49" charset="-128"/>
              </a:rPr>
              <a:t>Management frames: Authentication/Association/Reassociation Request/Response</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Sequence Number assignment</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Packet Number assignment/Replay detection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Block Ack Buffering and Reordering</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MPDU Encryption/Decryption</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Duplicate Detection</a:t>
            </a:r>
          </a:p>
          <a:p>
            <a:pPr marL="396875"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kern="0" dirty="0">
                <a:solidFill>
                  <a:schemeClr val="tx1"/>
                </a:solidFill>
                <a:latin typeface="Times New Roman" pitchFamily="18" charset="0"/>
                <a:ea typeface="MS Gothic" pitchFamily="49" charset="-128"/>
              </a:rPr>
              <a:t>Per-link:</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Control frames (RTS/CTS, Acks, NDP, etc.)</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400" kern="0" dirty="0">
                <a:solidFill>
                  <a:schemeClr val="tx1"/>
                </a:solidFill>
                <a:latin typeface="Times New Roman" pitchFamily="18" charset="0"/>
                <a:ea typeface="MS Gothic" pitchFamily="49" charset="-128"/>
              </a:rPr>
              <a:t>Management frames: Beacon generation, Probe Request/Response, </a:t>
            </a: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a:p>
            <a:pPr marL="796925" lvl="1" eaLnBrk="1" hangingPunct="1">
              <a:buFontTx/>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400" kern="0" dirty="0">
              <a:solidFill>
                <a:schemeClr val="tx1"/>
              </a:solidFill>
              <a:latin typeface="Times New Roman" pitchFamily="18" charset="0"/>
              <a:ea typeface="MS Gothic" pitchFamily="49" charset="-128"/>
            </a:endParaRPr>
          </a:p>
        </p:txBody>
      </p:sp>
    </p:spTree>
    <p:extLst>
      <p:ext uri="{BB962C8B-B14F-4D97-AF65-F5344CB8AC3E}">
        <p14:creationId xmlns:p14="http://schemas.microsoft.com/office/powerpoint/2010/main" val="19574415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98883C-76C2-4801-B83D-4534EDBF2D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4ED9E2E-9BC8-4C11-A685-2A8A12602307}">
  <ds:schemaRefs>
    <ds:schemaRef ds:uri="http://schemas.microsoft.com/sharepoint/v3/contenttype/forms"/>
  </ds:schemaRefs>
</ds:datastoreItem>
</file>

<file path=customXml/itemProps3.xml><?xml version="1.0" encoding="utf-8"?>
<ds:datastoreItem xmlns:ds="http://schemas.openxmlformats.org/officeDocument/2006/customXml" ds:itemID="{DBB2EB1B-5B08-4FCC-BCBD-789E6498240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4e36d776-f4f9-4739-bb28-fcc060563e1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4670</TotalTime>
  <Words>2440</Words>
  <Application>Microsoft Office PowerPoint</Application>
  <PresentationFormat>Widescreen</PresentationFormat>
  <Paragraphs>239</Paragraphs>
  <Slides>23</Slides>
  <Notes>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9" baseType="lpstr">
      <vt:lpstr>Arial</vt:lpstr>
      <vt:lpstr>Cambria</vt:lpstr>
      <vt:lpstr>Times New Roman</vt:lpstr>
      <vt:lpstr>TimesNewRoman</vt:lpstr>
      <vt:lpstr>Office Theme</vt:lpstr>
      <vt:lpstr>Document</vt:lpstr>
      <vt:lpstr>802.11be Architecture/Association Discussion</vt:lpstr>
      <vt:lpstr>Abstract</vt:lpstr>
      <vt:lpstr>Basic 802.11 Architecture/Association for Infrastructure (review)</vt:lpstr>
      <vt:lpstr>802.11be MLD Architecture Discussion</vt:lpstr>
      <vt:lpstr>802 Reference Model – Review [3]</vt:lpstr>
      <vt:lpstr>IEEE Std 802.1AX – Link Aggregation [4]</vt:lpstr>
      <vt:lpstr>Current Basic 802.11 Data Plane Architecture (non-GLK)</vt:lpstr>
      <vt:lpstr>Proposed MLD 802.11be Data Plane Architecture </vt:lpstr>
      <vt:lpstr>From 11-20/1639r1: “MLD-level” or “per-AP/link-level”</vt:lpstr>
      <vt:lpstr>From 11-20/1639r1:</vt:lpstr>
      <vt:lpstr>MLD Capability Goals</vt:lpstr>
      <vt:lpstr>Current Concerns w/ MLD terms and concepts</vt:lpstr>
      <vt:lpstr>Proposed Way Forward</vt:lpstr>
      <vt:lpstr>Straw Polls</vt:lpstr>
      <vt:lpstr>Other Concerns w/ MLD terms and concepts</vt:lpstr>
      <vt:lpstr>Straw Polls (cont.)</vt:lpstr>
      <vt:lpstr>Beyond Point to Point Data Plane Services</vt:lpstr>
      <vt:lpstr>Conclusion</vt:lpstr>
      <vt:lpstr>References</vt:lpstr>
      <vt:lpstr>Back-up slides</vt:lpstr>
      <vt:lpstr>Proposed MLD 802.11be Data Plane Architecture</vt:lpstr>
      <vt:lpstr>FST Architecture – For Reference</vt:lpstr>
      <vt:lpstr>Possible AP MLD/ Non-AP MLD Associations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802.11be Architecture/Association Discussion</dc:title>
  <dc:creator>Joseph Levy</dc:creator>
  <cp:lastModifiedBy>Joseph Levy</cp:lastModifiedBy>
  <cp:revision>17</cp:revision>
  <cp:lastPrinted>1601-01-01T00:00:00Z</cp:lastPrinted>
  <dcterms:created xsi:type="dcterms:W3CDTF">2020-06-15T16:30:15Z</dcterms:created>
  <dcterms:modified xsi:type="dcterms:W3CDTF">2020-10-26T22:32:38Z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