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31" r:id="rId5"/>
    <p:sldId id="382" r:id="rId6"/>
    <p:sldId id="1232" r:id="rId7"/>
    <p:sldId id="1216" r:id="rId8"/>
    <p:sldId id="1223" r:id="rId9"/>
    <p:sldId id="1224" r:id="rId10"/>
    <p:sldId id="1226" r:id="rId11"/>
    <p:sldId id="1227" r:id="rId12"/>
    <p:sldId id="1221" r:id="rId13"/>
    <p:sldId id="1228" r:id="rId14"/>
    <p:sldId id="1229" r:id="rId15"/>
    <p:sldId id="1231" r:id="rId1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2F0034-707C-489B-83A8-4BE82A56710F}" v="9" dt="2020-07-21T01:46:17.5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53" autoAdjust="0"/>
    <p:restoredTop sz="94764" autoAdjust="0"/>
  </p:normalViewPr>
  <p:slideViewPr>
    <p:cSldViewPr>
      <p:cViewPr varScale="1">
        <p:scale>
          <a:sx n="75" d="100"/>
          <a:sy n="75" d="100"/>
        </p:scale>
        <p:origin x="816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291" y="-13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9F2F0034-707C-489B-83A8-4BE82A56710F}"/>
    <pc:docChg chg="undo custSel addSld delSld modSld sldOrd modMainMaster">
      <pc:chgData name="Bin Tian" userId="e397d4e6-4b2d-47c1-b080-befae643805b" providerId="ADAL" clId="{9F2F0034-707C-489B-83A8-4BE82A56710F}" dt="2020-07-21T18:44:07.935" v="1325" actId="20577"/>
      <pc:docMkLst>
        <pc:docMk/>
      </pc:docMkLst>
      <pc:sldChg chg="modSp mod">
        <pc:chgData name="Bin Tian" userId="e397d4e6-4b2d-47c1-b080-befae643805b" providerId="ADAL" clId="{9F2F0034-707C-489B-83A8-4BE82A56710F}" dt="2020-07-21T01:28:00.761" v="15" actId="20577"/>
        <pc:sldMkLst>
          <pc:docMk/>
          <pc:sldMk cId="0" sldId="331"/>
        </pc:sldMkLst>
        <pc:spChg chg="mod">
          <ac:chgData name="Bin Tian" userId="e397d4e6-4b2d-47c1-b080-befae643805b" providerId="ADAL" clId="{9F2F0034-707C-489B-83A8-4BE82A56710F}" dt="2020-07-21T01:28:00.761" v="15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Bin Tian" userId="e397d4e6-4b2d-47c1-b080-befae643805b" providerId="ADAL" clId="{9F2F0034-707C-489B-83A8-4BE82A56710F}" dt="2020-07-21T01:30:46.601" v="93" actId="20577"/>
        <pc:sldMkLst>
          <pc:docMk/>
          <pc:sldMk cId="2413643175" sldId="382"/>
        </pc:sldMkLst>
        <pc:spChg chg="mod">
          <ac:chgData name="Bin Tian" userId="e397d4e6-4b2d-47c1-b080-befae643805b" providerId="ADAL" clId="{9F2F0034-707C-489B-83A8-4BE82A56710F}" dt="2020-07-21T01:30:46.601" v="93" actId="20577"/>
          <ac:spMkLst>
            <pc:docMk/>
            <pc:sldMk cId="2413643175" sldId="382"/>
            <ac:spMk id="3" creationId="{4C554596-197A-4CD2-9524-E9548B206C8E}"/>
          </ac:spMkLst>
        </pc:spChg>
      </pc:sldChg>
      <pc:sldChg chg="delSp modSp del mod">
        <pc:chgData name="Bin Tian" userId="e397d4e6-4b2d-47c1-b080-befae643805b" providerId="ADAL" clId="{9F2F0034-707C-489B-83A8-4BE82A56710F}" dt="2020-07-21T18:34:53.523" v="1111" actId="47"/>
        <pc:sldMkLst>
          <pc:docMk/>
          <pc:sldMk cId="897182197" sldId="1118"/>
        </pc:sldMkLst>
        <pc:spChg chg="mod">
          <ac:chgData name="Bin Tian" userId="e397d4e6-4b2d-47c1-b080-befae643805b" providerId="ADAL" clId="{9F2F0034-707C-489B-83A8-4BE82A56710F}" dt="2020-07-21T18:33:02.247" v="1102" actId="20577"/>
          <ac:spMkLst>
            <pc:docMk/>
            <pc:sldMk cId="897182197" sldId="1118"/>
            <ac:spMk id="2" creationId="{00000000-0000-0000-0000-000000000000}"/>
          </ac:spMkLst>
        </pc:spChg>
        <pc:spChg chg="del mod">
          <ac:chgData name="Bin Tian" userId="e397d4e6-4b2d-47c1-b080-befae643805b" providerId="ADAL" clId="{9F2F0034-707C-489B-83A8-4BE82A56710F}" dt="2020-07-21T18:32:46.689" v="1087" actId="478"/>
          <ac:spMkLst>
            <pc:docMk/>
            <pc:sldMk cId="897182197" sldId="1118"/>
            <ac:spMk id="4" creationId="{00000000-0000-0000-0000-000000000000}"/>
          </ac:spMkLst>
        </pc:spChg>
        <pc:spChg chg="del mod">
          <ac:chgData name="Bin Tian" userId="e397d4e6-4b2d-47c1-b080-befae643805b" providerId="ADAL" clId="{9F2F0034-707C-489B-83A8-4BE82A56710F}" dt="2020-07-21T18:32:52.979" v="1089" actId="478"/>
          <ac:spMkLst>
            <pc:docMk/>
            <pc:sldMk cId="897182197" sldId="1118"/>
            <ac:spMk id="6" creationId="{00000000-0000-0000-0000-000000000000}"/>
          </ac:spMkLst>
        </pc:spChg>
      </pc:sldChg>
      <pc:sldChg chg="addSp modSp mod">
        <pc:chgData name="Bin Tian" userId="e397d4e6-4b2d-47c1-b080-befae643805b" providerId="ADAL" clId="{9F2F0034-707C-489B-83A8-4BE82A56710F}" dt="2020-07-21T18:34:36.674" v="1110" actId="20577"/>
        <pc:sldMkLst>
          <pc:docMk/>
          <pc:sldMk cId="3007836035" sldId="1216"/>
        </pc:sldMkLst>
        <pc:spChg chg="mod">
          <ac:chgData name="Bin Tian" userId="e397d4e6-4b2d-47c1-b080-befae643805b" providerId="ADAL" clId="{9F2F0034-707C-489B-83A8-4BE82A56710F}" dt="2020-07-21T01:44:43.903" v="719" actId="20577"/>
          <ac:spMkLst>
            <pc:docMk/>
            <pc:sldMk cId="3007836035" sldId="1216"/>
            <ac:spMk id="2" creationId="{BF0E0268-97C6-4AB0-9666-1F4794865C8C}"/>
          </ac:spMkLst>
        </pc:spChg>
        <pc:spChg chg="add mod">
          <ac:chgData name="Bin Tian" userId="e397d4e6-4b2d-47c1-b080-befae643805b" providerId="ADAL" clId="{9F2F0034-707C-489B-83A8-4BE82A56710F}" dt="2020-07-21T18:34:36.674" v="1110" actId="20577"/>
          <ac:spMkLst>
            <pc:docMk/>
            <pc:sldMk cId="3007836035" sldId="1216"/>
            <ac:spMk id="9" creationId="{3D40E20C-B1C6-4445-8086-38DF727862B9}"/>
          </ac:spMkLst>
        </pc:spChg>
        <pc:graphicFrameChg chg="mod">
          <ac:chgData name="Bin Tian" userId="e397d4e6-4b2d-47c1-b080-befae643805b" providerId="ADAL" clId="{9F2F0034-707C-489B-83A8-4BE82A56710F}" dt="2020-07-21T01:44:49.914" v="720" actId="1076"/>
          <ac:graphicFrameMkLst>
            <pc:docMk/>
            <pc:sldMk cId="3007836035" sldId="1216"/>
            <ac:graphicFrameMk id="7" creationId="{C4632456-9C1C-4FF0-AAE4-E4D8B8D104F7}"/>
          </ac:graphicFrameMkLst>
        </pc:graphicFrameChg>
      </pc:sldChg>
      <pc:sldChg chg="modSp mod">
        <pc:chgData name="Bin Tian" userId="e397d4e6-4b2d-47c1-b080-befae643805b" providerId="ADAL" clId="{9F2F0034-707C-489B-83A8-4BE82A56710F}" dt="2020-07-21T01:52:30.967" v="1072" actId="20577"/>
        <pc:sldMkLst>
          <pc:docMk/>
          <pc:sldMk cId="1677204331" sldId="1221"/>
        </pc:sldMkLst>
        <pc:spChg chg="mod">
          <ac:chgData name="Bin Tian" userId="e397d4e6-4b2d-47c1-b080-befae643805b" providerId="ADAL" clId="{9F2F0034-707C-489B-83A8-4BE82A56710F}" dt="2020-07-21T01:52:30.967" v="1072" actId="20577"/>
          <ac:spMkLst>
            <pc:docMk/>
            <pc:sldMk cId="1677204331" sldId="1221"/>
            <ac:spMk id="2" creationId="{B6859E93-49A5-44FC-876E-468919105D3D}"/>
          </ac:spMkLst>
        </pc:spChg>
        <pc:spChg chg="mod">
          <ac:chgData name="Bin Tian" userId="e397d4e6-4b2d-47c1-b080-befae643805b" providerId="ADAL" clId="{9F2F0034-707C-489B-83A8-4BE82A56710F}" dt="2020-07-21T01:52:27.915" v="1071" actId="20577"/>
          <ac:spMkLst>
            <pc:docMk/>
            <pc:sldMk cId="1677204331" sldId="1221"/>
            <ac:spMk id="4" creationId="{E77365A7-E15C-4E40-A86B-D124EB417F30}"/>
          </ac:spMkLst>
        </pc:spChg>
      </pc:sldChg>
      <pc:sldChg chg="modSp add del mod">
        <pc:chgData name="Bin Tian" userId="e397d4e6-4b2d-47c1-b080-befae643805b" providerId="ADAL" clId="{9F2F0034-707C-489B-83A8-4BE82A56710F}" dt="2020-07-21T18:44:07.935" v="1325" actId="20577"/>
        <pc:sldMkLst>
          <pc:docMk/>
          <pc:sldMk cId="220965006" sldId="1224"/>
        </pc:sldMkLst>
        <pc:spChg chg="mod">
          <ac:chgData name="Bin Tian" userId="e397d4e6-4b2d-47c1-b080-befae643805b" providerId="ADAL" clId="{9F2F0034-707C-489B-83A8-4BE82A56710F}" dt="2020-07-21T18:44:07.935" v="1325" actId="20577"/>
          <ac:spMkLst>
            <pc:docMk/>
            <pc:sldMk cId="220965006" sldId="1224"/>
            <ac:spMk id="2" creationId="{675ED139-D851-430F-B404-8F3EFABDAAED}"/>
          </ac:spMkLst>
        </pc:spChg>
      </pc:sldChg>
      <pc:sldChg chg="modSp mod">
        <pc:chgData name="Bin Tian" userId="e397d4e6-4b2d-47c1-b080-befae643805b" providerId="ADAL" clId="{9F2F0034-707C-489B-83A8-4BE82A56710F}" dt="2020-07-21T18:40:43.651" v="1310" actId="20577"/>
        <pc:sldMkLst>
          <pc:docMk/>
          <pc:sldMk cId="3030663629" sldId="1226"/>
        </pc:sldMkLst>
        <pc:spChg chg="mod">
          <ac:chgData name="Bin Tian" userId="e397d4e6-4b2d-47c1-b080-befae643805b" providerId="ADAL" clId="{9F2F0034-707C-489B-83A8-4BE82A56710F}" dt="2020-07-21T18:40:43.651" v="1310" actId="20577"/>
          <ac:spMkLst>
            <pc:docMk/>
            <pc:sldMk cId="3030663629" sldId="1226"/>
            <ac:spMk id="2" creationId="{5859C0F2-53CD-4149-BF3F-DD06565B11CE}"/>
          </ac:spMkLst>
        </pc:spChg>
      </pc:sldChg>
      <pc:sldChg chg="modSp mod ord">
        <pc:chgData name="Bin Tian" userId="e397d4e6-4b2d-47c1-b080-befae643805b" providerId="ADAL" clId="{9F2F0034-707C-489B-83A8-4BE82A56710F}" dt="2020-07-21T01:53:06.940" v="1079" actId="20577"/>
        <pc:sldMkLst>
          <pc:docMk/>
          <pc:sldMk cId="3392633190" sldId="1227"/>
        </pc:sldMkLst>
        <pc:spChg chg="mod">
          <ac:chgData name="Bin Tian" userId="e397d4e6-4b2d-47c1-b080-befae643805b" providerId="ADAL" clId="{9F2F0034-707C-489B-83A8-4BE82A56710F}" dt="2020-07-21T01:53:06.940" v="1079" actId="20577"/>
          <ac:spMkLst>
            <pc:docMk/>
            <pc:sldMk cId="3392633190" sldId="1227"/>
            <ac:spMk id="2" creationId="{B6859E93-49A5-44FC-876E-468919105D3D}"/>
          </ac:spMkLst>
        </pc:spChg>
        <pc:spChg chg="mod">
          <ac:chgData name="Bin Tian" userId="e397d4e6-4b2d-47c1-b080-befae643805b" providerId="ADAL" clId="{9F2F0034-707C-489B-83A8-4BE82A56710F}" dt="2020-07-21T01:51:42.069" v="923" actId="20577"/>
          <ac:spMkLst>
            <pc:docMk/>
            <pc:sldMk cId="3392633190" sldId="1227"/>
            <ac:spMk id="4" creationId="{E77365A7-E15C-4E40-A86B-D124EB417F30}"/>
          </ac:spMkLst>
        </pc:spChg>
      </pc:sldChg>
      <pc:sldChg chg="modSp mod">
        <pc:chgData name="Bin Tian" userId="e397d4e6-4b2d-47c1-b080-befae643805b" providerId="ADAL" clId="{9F2F0034-707C-489B-83A8-4BE82A56710F}" dt="2020-07-21T01:52:35.591" v="1073" actId="20577"/>
        <pc:sldMkLst>
          <pc:docMk/>
          <pc:sldMk cId="2169260168" sldId="1228"/>
        </pc:sldMkLst>
        <pc:spChg chg="mod">
          <ac:chgData name="Bin Tian" userId="e397d4e6-4b2d-47c1-b080-befae643805b" providerId="ADAL" clId="{9F2F0034-707C-489B-83A8-4BE82A56710F}" dt="2020-07-21T01:52:35.591" v="1073" actId="20577"/>
          <ac:spMkLst>
            <pc:docMk/>
            <pc:sldMk cId="2169260168" sldId="1228"/>
            <ac:spMk id="2" creationId="{B6859E93-49A5-44FC-876E-468919105D3D}"/>
          </ac:spMkLst>
        </pc:spChg>
      </pc:sldChg>
      <pc:sldChg chg="modSp mod">
        <pc:chgData name="Bin Tian" userId="e397d4e6-4b2d-47c1-b080-befae643805b" providerId="ADAL" clId="{9F2F0034-707C-489B-83A8-4BE82A56710F}" dt="2020-07-21T18:41:38.935" v="1313" actId="20577"/>
        <pc:sldMkLst>
          <pc:docMk/>
          <pc:sldMk cId="1232858994" sldId="1229"/>
        </pc:sldMkLst>
        <pc:spChg chg="mod">
          <ac:chgData name="Bin Tian" userId="e397d4e6-4b2d-47c1-b080-befae643805b" providerId="ADAL" clId="{9F2F0034-707C-489B-83A8-4BE82A56710F}" dt="2020-07-21T18:41:38.935" v="1313" actId="20577"/>
          <ac:spMkLst>
            <pc:docMk/>
            <pc:sldMk cId="1232858994" sldId="1229"/>
            <ac:spMk id="2" creationId="{B6859E93-49A5-44FC-876E-468919105D3D}"/>
          </ac:spMkLst>
        </pc:spChg>
      </pc:sldChg>
      <pc:sldChg chg="del">
        <pc:chgData name="Bin Tian" userId="e397d4e6-4b2d-47c1-b080-befae643805b" providerId="ADAL" clId="{9F2F0034-707C-489B-83A8-4BE82A56710F}" dt="2020-07-21T18:34:53.523" v="1111" actId="47"/>
        <pc:sldMkLst>
          <pc:docMk/>
          <pc:sldMk cId="405989514" sldId="1230"/>
        </pc:sldMkLst>
      </pc:sldChg>
      <pc:sldChg chg="modSp new mod">
        <pc:chgData name="Bin Tian" userId="e397d4e6-4b2d-47c1-b080-befae643805b" providerId="ADAL" clId="{9F2F0034-707C-489B-83A8-4BE82A56710F}" dt="2020-07-21T18:36:35.473" v="1228" actId="313"/>
        <pc:sldMkLst>
          <pc:docMk/>
          <pc:sldMk cId="958007584" sldId="1231"/>
        </pc:sldMkLst>
        <pc:spChg chg="mod">
          <ac:chgData name="Bin Tian" userId="e397d4e6-4b2d-47c1-b080-befae643805b" providerId="ADAL" clId="{9F2F0034-707C-489B-83A8-4BE82A56710F}" dt="2020-07-21T18:36:35.473" v="1228" actId="313"/>
          <ac:spMkLst>
            <pc:docMk/>
            <pc:sldMk cId="958007584" sldId="1231"/>
            <ac:spMk id="2" creationId="{FC9676C4-F7A4-45F5-9C92-6B2F950FC03F}"/>
          </ac:spMkLst>
        </pc:spChg>
        <pc:spChg chg="mod">
          <ac:chgData name="Bin Tian" userId="e397d4e6-4b2d-47c1-b080-befae643805b" providerId="ADAL" clId="{9F2F0034-707C-489B-83A8-4BE82A56710F}" dt="2020-07-21T01:28:41.935" v="26" actId="20577"/>
          <ac:spMkLst>
            <pc:docMk/>
            <pc:sldMk cId="958007584" sldId="1231"/>
            <ac:spMk id="4" creationId="{CC627E5E-9220-4645-AE96-233E75849B25}"/>
          </ac:spMkLst>
        </pc:spChg>
      </pc:sldChg>
      <pc:sldChg chg="modSp add mod">
        <pc:chgData name="Bin Tian" userId="e397d4e6-4b2d-47c1-b080-befae643805b" providerId="ADAL" clId="{9F2F0034-707C-489B-83A8-4BE82A56710F}" dt="2020-07-21T18:43:02.731" v="1317" actId="20577"/>
        <pc:sldMkLst>
          <pc:docMk/>
          <pc:sldMk cId="2912663902" sldId="1232"/>
        </pc:sldMkLst>
        <pc:spChg chg="mod">
          <ac:chgData name="Bin Tian" userId="e397d4e6-4b2d-47c1-b080-befae643805b" providerId="ADAL" clId="{9F2F0034-707C-489B-83A8-4BE82A56710F}" dt="2020-07-21T18:43:02.731" v="1317" actId="20577"/>
          <ac:spMkLst>
            <pc:docMk/>
            <pc:sldMk cId="2912663902" sldId="1232"/>
            <ac:spMk id="2" creationId="{675ED139-D851-430F-B404-8F3EFABDAAED}"/>
          </ac:spMkLst>
        </pc:spChg>
        <pc:spChg chg="mod">
          <ac:chgData name="Bin Tian" userId="e397d4e6-4b2d-47c1-b080-befae643805b" providerId="ADAL" clId="{9F2F0034-707C-489B-83A8-4BE82A56710F}" dt="2020-07-21T01:33:07.226" v="144" actId="6549"/>
          <ac:spMkLst>
            <pc:docMk/>
            <pc:sldMk cId="2912663902" sldId="1232"/>
            <ac:spMk id="4" creationId="{9399F0DE-8394-41B0-8BB5-BBFBA4376AD3}"/>
          </ac:spMkLst>
        </pc:spChg>
      </pc:sldChg>
      <pc:sldMasterChg chg="modSp mod">
        <pc:chgData name="Bin Tian" userId="e397d4e6-4b2d-47c1-b080-befae643805b" providerId="ADAL" clId="{9F2F0034-707C-489B-83A8-4BE82A56710F}" dt="2020-07-21T01:27:50.378" v="7" actId="20577"/>
        <pc:sldMasterMkLst>
          <pc:docMk/>
          <pc:sldMasterMk cId="0" sldId="2147483648"/>
        </pc:sldMasterMkLst>
        <pc:spChg chg="mod">
          <ac:chgData name="Bin Tian" userId="e397d4e6-4b2d-47c1-b080-befae643805b" providerId="ADAL" clId="{9F2F0034-707C-489B-83A8-4BE82A56710F}" dt="2020-07-21T01:27:50.378" v="7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4668" y="331014"/>
            <a:ext cx="32574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802.11-20/1119r0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1520" y="331013"/>
            <a:ext cx="179955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l">
              <a:defRPr/>
            </a:pPr>
            <a:r>
              <a:rPr lang="en-GB" altLang="en-US" sz="1800" b="1" dirty="0"/>
              <a:t>July, 2020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70372" y="6487632"/>
            <a:ext cx="136402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/>
              <a:t>Bin Tian (Qualcomm)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Remaining TBDs on DCM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2020-07-20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715570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Bin Tian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btian@qti.qualcomm.com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Sameer </a:t>
                      </a:r>
                      <a:r>
                        <a:rPr lang="en-US" sz="1100" dirty="0" err="1"/>
                        <a:t>Vermani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Alice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Lin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Youhan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dirty="0"/>
              <a:t>Do you support the following DCM scheme for RU/M-RU size &gt; 80 MHz</a:t>
            </a:r>
          </a:p>
          <a:p>
            <a:pPr lvl="1"/>
            <a:r>
              <a:rPr lang="en-US" dirty="0"/>
              <a:t>Use segment parser to distribute coded bits to each 80MHz segment</a:t>
            </a:r>
          </a:p>
          <a:p>
            <a:pPr lvl="1"/>
            <a:r>
              <a:rPr lang="en-US" dirty="0"/>
              <a:t>Within each 80MHz, perform DCM mapping using per 80MHz </a:t>
            </a:r>
            <a:r>
              <a:rPr lang="en-US" dirty="0" err="1"/>
              <a:t>N</a:t>
            </a:r>
            <a:r>
              <a:rPr lang="en-US" baseline="-25000" dirty="0" err="1"/>
              <a:t>sd_k</a:t>
            </a:r>
            <a:r>
              <a:rPr lang="en-US" dirty="0"/>
              <a:t>, k is the index of 80MHz segment</a:t>
            </a:r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</p:spTree>
    <p:extLst>
      <p:ext uri="{BB962C8B-B14F-4D97-AF65-F5344CB8AC3E}">
        <p14:creationId xmlns:p14="http://schemas.microsoft.com/office/powerpoint/2010/main" val="2169260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dirty="0"/>
              <a:t>Do you support one padding bit is added after 2 x N</a:t>
            </a:r>
            <a:r>
              <a:rPr lang="en-US" baseline="-25000" dirty="0"/>
              <a:t>DBPS</a:t>
            </a:r>
            <a:r>
              <a:rPr lang="en-US" dirty="0"/>
              <a:t> coded bit when BCC is used for RU132 with DCM?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</p:spTree>
    <p:extLst>
      <p:ext uri="{BB962C8B-B14F-4D97-AF65-F5344CB8AC3E}">
        <p14:creationId xmlns:p14="http://schemas.microsoft.com/office/powerpoint/2010/main" val="1232858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9676C4-F7A4-45F5-9C92-6B2F950FC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11-20-0986r0 </a:t>
            </a:r>
            <a:r>
              <a:rPr lang="en-US" dirty="0" err="1"/>
              <a:t>Jianhan</a:t>
            </a:r>
            <a:r>
              <a:rPr lang="en-US" dirty="0"/>
              <a:t> et al. “DCM for range extension in 6GHz LPI”</a:t>
            </a:r>
          </a:p>
          <a:p>
            <a:pPr marL="0" indent="0">
              <a:buNone/>
            </a:pPr>
            <a:r>
              <a:rPr lang="en-US" dirty="0"/>
              <a:t>[2] 11-20-0405r1 </a:t>
            </a:r>
            <a:r>
              <a:rPr lang="en-US" dirty="0" err="1"/>
              <a:t>Eunsung</a:t>
            </a:r>
            <a:r>
              <a:rPr lang="en-US" dirty="0"/>
              <a:t> Park et al “LDPC Tone Mapper for Multiple RU Aggregation”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66C18D-2386-4FD1-AC9C-41F8C784F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627E5E-9220-4645-AE96-233E75849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958007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54596-197A-4CD2-9524-E9548B206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67167"/>
            <a:ext cx="7772400" cy="4114800"/>
          </a:xfrm>
        </p:spPr>
        <p:txBody>
          <a:bodyPr/>
          <a:lstStyle/>
          <a:p>
            <a:r>
              <a:rPr lang="en-US" dirty="0"/>
              <a:t>It has been proposed in [1] that DCM+MCS0 will be supported in 11be for 1ss </a:t>
            </a:r>
          </a:p>
          <a:p>
            <a:pPr lvl="1"/>
            <a:endParaRPr lang="en-US" dirty="0"/>
          </a:p>
          <a:p>
            <a:r>
              <a:rPr lang="en-US" dirty="0"/>
              <a:t>In this presentation we want to resolve some TBDs related to the DCM transmissions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7CDE6-E89A-4C9B-B8D7-7E39E8C800F6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Qualcomm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3643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5ED139-D851-430F-B404-8F3EFABDA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59114"/>
          </a:xfrm>
        </p:spPr>
        <p:txBody>
          <a:bodyPr/>
          <a:lstStyle/>
          <a:p>
            <a:r>
              <a:rPr lang="en-US" dirty="0"/>
              <a:t>11ax defines DCM operation up to RU 996x2 (160 MHz) </a:t>
            </a:r>
          </a:p>
          <a:p>
            <a:r>
              <a:rPr lang="en-US" dirty="0"/>
              <a:t>Suggest 11be defining DCM on all RU and M-RU size &lt;= 996x2  plus RU 996x3 and 996x4</a:t>
            </a:r>
          </a:p>
          <a:p>
            <a:pPr lvl="1"/>
            <a:r>
              <a:rPr lang="en-US" dirty="0"/>
              <a:t>New M-RU size &lt;= 80 MHz:  RU78, RU132 and RU726</a:t>
            </a:r>
          </a:p>
          <a:p>
            <a:pPr lvl="2"/>
            <a:r>
              <a:rPr lang="en-US" dirty="0"/>
              <a:t>Need to define </a:t>
            </a:r>
            <a:r>
              <a:rPr lang="en-US" dirty="0" err="1"/>
              <a:t>interleaver</a:t>
            </a:r>
            <a:r>
              <a:rPr lang="en-US" dirty="0"/>
              <a:t>/DTM</a:t>
            </a:r>
          </a:p>
          <a:p>
            <a:pPr lvl="1"/>
            <a:r>
              <a:rPr lang="en-US" dirty="0"/>
              <a:t>New M-RU size &gt; 80 MHz:  RU 996+484, RU 996+(484+242), RU 996x2, RU996x3 and RU 996x4 </a:t>
            </a:r>
          </a:p>
          <a:p>
            <a:pPr lvl="2"/>
            <a:r>
              <a:rPr lang="en-US" dirty="0"/>
              <a:t>Need to define DCM operation and update segment parser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6FF158-0B78-4953-983B-C81F1B21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99F0DE-8394-41B0-8BB5-BBFBA437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RU/M-RU Size to Define DCM </a:t>
            </a:r>
          </a:p>
        </p:txBody>
      </p:sp>
    </p:spTree>
    <p:extLst>
      <p:ext uri="{BB962C8B-B14F-4D97-AF65-F5344CB8AC3E}">
        <p14:creationId xmlns:p14="http://schemas.microsoft.com/office/powerpoint/2010/main" val="2912663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0268-97C6-4AB0-9666-1F4794865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13646"/>
            <a:ext cx="7772400" cy="1066800"/>
          </a:xfrm>
        </p:spPr>
        <p:txBody>
          <a:bodyPr/>
          <a:lstStyle/>
          <a:p>
            <a:r>
              <a:rPr lang="en-US" sz="3000" dirty="0" err="1"/>
              <a:t>Interleaver</a:t>
            </a:r>
            <a:r>
              <a:rPr lang="en-US" sz="3000" dirty="0"/>
              <a:t> and DTM for RU/MRU &lt; 80MHz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772BB-BCAD-46A9-929C-0C14FDE39E5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7CDE6-E89A-4C9B-B8D7-7E39E8C800F6}"/>
              </a:ext>
            </a:extLst>
          </p:cNvPr>
          <p:cNvSpPr>
            <a:spLocks noGrp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 kern="1200">
                <a:solidFill>
                  <a:srgbClr val="000000"/>
                </a:solidFill>
                <a:latin typeface="Calibri" panose="020F0502020204030204" pitchFamily="34" charset="0"/>
                <a:ea typeface="MS Gothic" charset="-128"/>
                <a:cs typeface="Arial Unicode MS" charset="0"/>
              </a:defRPr>
            </a:lvl1pPr>
            <a:lvl2pPr marL="785372" indent="-302066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208265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91571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174878" indent="-241653" algn="l" defTabSz="474916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416531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899837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383143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866449" algn="l" defTabSz="966612" rtl="0" eaLnBrk="1" latinLnBrk="0" hangingPunct="1">
              <a:defRPr sz="2537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Qualcomm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C4632456-9C1C-4FF0-AAE4-E4D8B8D104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144410"/>
              </p:ext>
            </p:extLst>
          </p:nvPr>
        </p:nvGraphicFramePr>
        <p:xfrm>
          <a:off x="852843" y="1451648"/>
          <a:ext cx="7605357" cy="4364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25509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N</a:t>
                      </a:r>
                      <a:r>
                        <a:rPr lang="en-US" sz="1400" b="0" baseline="-25000" dirty="0"/>
                        <a:t>SD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BCC N</a:t>
                      </a:r>
                      <a:r>
                        <a:rPr lang="en-US" sz="1400" b="0" baseline="-25000" dirty="0"/>
                        <a:t>COL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baseline="0" dirty="0"/>
                        <a:t>BCC N</a:t>
                      </a:r>
                      <a:r>
                        <a:rPr lang="en-US" sz="1400" b="0" baseline="-25000" dirty="0"/>
                        <a:t>ROT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aseline="-25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LDPC D</a:t>
                      </a:r>
                      <a:r>
                        <a:rPr lang="en-US" sz="1400" b="0" baseline="-25000" dirty="0"/>
                        <a:t>TM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365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 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 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 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 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DCM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/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/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RU78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44156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/>
                        <a:t>RU106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RU132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126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  <a:endParaRPr lang="en-US" sz="14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5249546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/>
                        <a:t>RU242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/>
                        <a:t>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RU726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702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351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927793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/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980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6AF3DB-23CA-4F4F-84F5-36C987596FB1}"/>
              </a:ext>
            </a:extLst>
          </p:cNvPr>
          <p:cNvSpPr txBox="1">
            <a:spLocks/>
          </p:cNvSpPr>
          <p:nvPr/>
        </p:nvSpPr>
        <p:spPr bwMode="auto">
          <a:xfrm>
            <a:off x="685800" y="5743599"/>
            <a:ext cx="7772400" cy="138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kern="0" dirty="0"/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3D40E20C-B1C6-4445-8086-38DF72786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743599"/>
            <a:ext cx="7772400" cy="666340"/>
          </a:xfrm>
        </p:spPr>
        <p:txBody>
          <a:bodyPr/>
          <a:lstStyle/>
          <a:p>
            <a:r>
              <a:rPr lang="en-US" sz="2000" b="0" dirty="0"/>
              <a:t>Simulation results show the performance not sensitive to the parameter selection [2]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300783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FEE4909-8124-4CE9-B61B-A9A1DFB5D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933056"/>
            <a:ext cx="7772400" cy="1944216"/>
          </a:xfrm>
        </p:spPr>
        <p:txBody>
          <a:bodyPr/>
          <a:lstStyle/>
          <a:p>
            <a:r>
              <a:rPr lang="en-US" dirty="0"/>
              <a:t>For 996x2,  N</a:t>
            </a:r>
            <a:r>
              <a:rPr lang="en-US" baseline="-25000" dirty="0"/>
              <a:t>SD</a:t>
            </a:r>
            <a:r>
              <a:rPr lang="en-US" dirty="0"/>
              <a:t>= 980 for DCM=1 </a:t>
            </a:r>
          </a:p>
          <a:p>
            <a:r>
              <a:rPr lang="en-US" dirty="0"/>
              <a:t>In essence, DCM subcarriers mapping is limited within each 80 MHz segment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5D41DF-45F7-4798-B0B1-BCD9830F6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681EEAE-7C26-4E6A-825E-4F5F91280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DCM for RU996x2 in 11ax</a:t>
            </a: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A4715130-B7F1-4E70-9CDC-70C77D99F1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22" y="1845849"/>
            <a:ext cx="8919078" cy="1726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49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75ED139-D851-430F-B404-8F3EFABDA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259114"/>
          </a:xfrm>
        </p:spPr>
        <p:txBody>
          <a:bodyPr/>
          <a:lstStyle/>
          <a:p>
            <a:r>
              <a:rPr lang="en-US" dirty="0"/>
              <a:t>New RU/M-RU size &gt;996 to define DCM</a:t>
            </a:r>
          </a:p>
          <a:p>
            <a:pPr lvl="1"/>
            <a:r>
              <a:rPr lang="en-US" dirty="0"/>
              <a:t>RU 996+484, RU996+(484+242),  RU 3x996, RU4x996,  </a:t>
            </a:r>
          </a:p>
          <a:p>
            <a:endParaRPr lang="en-US"/>
          </a:p>
          <a:p>
            <a:r>
              <a:rPr lang="en-US"/>
              <a:t>Propose</a:t>
            </a:r>
            <a:endParaRPr lang="en-US" dirty="0"/>
          </a:p>
          <a:p>
            <a:pPr lvl="1"/>
            <a:r>
              <a:rPr lang="en-US" dirty="0"/>
              <a:t>Use segment parser to distribute bits to each segment</a:t>
            </a:r>
          </a:p>
          <a:p>
            <a:pPr lvl="2"/>
            <a:r>
              <a:rPr lang="en-US" dirty="0"/>
              <a:t>Proportional round robin scheme </a:t>
            </a:r>
          </a:p>
          <a:p>
            <a:pPr lvl="1"/>
            <a:r>
              <a:rPr lang="en-US" dirty="0"/>
              <a:t>Perform DCM mapping on the per 80MHz </a:t>
            </a:r>
            <a:r>
              <a:rPr lang="en-US" dirty="0" err="1"/>
              <a:t>N</a:t>
            </a:r>
            <a:r>
              <a:rPr lang="en-US" baseline="-25000" dirty="0" err="1"/>
              <a:t>sd_k</a:t>
            </a:r>
            <a:r>
              <a:rPr lang="en-US" dirty="0"/>
              <a:t>, k is the index of 80MHz segment</a:t>
            </a:r>
          </a:p>
          <a:p>
            <a:pPr lvl="2"/>
            <a:r>
              <a:rPr lang="en-US" dirty="0"/>
              <a:t>E.g. for RU 996 +(484+242) , the N</a:t>
            </a:r>
            <a:r>
              <a:rPr lang="en-US" baseline="-25000" dirty="0"/>
              <a:t>sd_1</a:t>
            </a:r>
            <a:r>
              <a:rPr lang="en-US" dirty="0"/>
              <a:t>, N</a:t>
            </a:r>
            <a:r>
              <a:rPr lang="en-US" baseline="-25000" dirty="0"/>
              <a:t>sd_2, </a:t>
            </a:r>
            <a:r>
              <a:rPr lang="en-US" dirty="0"/>
              <a:t>can  be 490, 351 with DCM=1 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6FF158-0B78-4953-983B-C81F1B21C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399F0DE-8394-41B0-8BB5-BBFBA4376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DCM for New RU/M-RU size &gt;996</a:t>
            </a:r>
          </a:p>
        </p:txBody>
      </p:sp>
    </p:spTree>
    <p:extLst>
      <p:ext uri="{BB962C8B-B14F-4D97-AF65-F5344CB8AC3E}">
        <p14:creationId xmlns:p14="http://schemas.microsoft.com/office/powerpoint/2010/main" val="220965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859C0F2-53CD-4149-BF3F-DD06565B1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424" y="1844824"/>
            <a:ext cx="4895899" cy="4114800"/>
          </a:xfrm>
        </p:spPr>
        <p:txBody>
          <a:bodyPr/>
          <a:lstStyle/>
          <a:p>
            <a:r>
              <a:rPr lang="en-US" dirty="0"/>
              <a:t>Just like for RU106 and RU242,  N</a:t>
            </a:r>
            <a:r>
              <a:rPr lang="en-US" baseline="-25000" dirty="0"/>
              <a:t>SD</a:t>
            </a:r>
            <a:r>
              <a:rPr lang="en-US" dirty="0"/>
              <a:t> of RU132 is odd number for DCM case</a:t>
            </a:r>
          </a:p>
          <a:p>
            <a:pPr lvl="1"/>
            <a:r>
              <a:rPr lang="en-US" dirty="0"/>
              <a:t>In 11be, DCM only applies to  MCS0 and 1ss. It requires even number of coded bits per OFDM symbol</a:t>
            </a:r>
          </a:p>
          <a:p>
            <a:r>
              <a:rPr lang="en-US" dirty="0"/>
              <a:t>Same as in 11ax, one padding bit is added after 2 x N</a:t>
            </a:r>
            <a:r>
              <a:rPr lang="en-US" baseline="-25000" dirty="0"/>
              <a:t>DBPS</a:t>
            </a:r>
            <a:r>
              <a:rPr lang="en-US" dirty="0"/>
              <a:t> coded bit for RU132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3FC4356-9072-4FB4-A5B4-57D93A16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3D0EF06-EE24-4934-956A-4FED78EDA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BCC Per Symbol Padding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40F76AD-840C-43D4-B19B-8BAAB122D3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474557"/>
              </p:ext>
            </p:extLst>
          </p:nvPr>
        </p:nvGraphicFramePr>
        <p:xfrm>
          <a:off x="6300192" y="2313301"/>
          <a:ext cx="2403932" cy="4087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9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9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7884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N</a:t>
                      </a:r>
                      <a:r>
                        <a:rPr lang="en-US" sz="1400" b="0" baseline="-25000" dirty="0"/>
                        <a:t>SD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 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DCM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r>
                        <a:rPr lang="en-US" sz="1400" b="0" dirty="0"/>
                        <a:t>RU26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r>
                        <a:rPr lang="en-US" sz="1400" b="0" dirty="0"/>
                        <a:t>RU52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RU78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44156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r>
                        <a:rPr lang="en-US" sz="1400" b="0" dirty="0"/>
                        <a:t>RU106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RU132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126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5249546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r>
                        <a:rPr lang="en-US" sz="1400" b="0" dirty="0"/>
                        <a:t>RU242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r>
                        <a:rPr lang="en-US" sz="1400" b="0" dirty="0"/>
                        <a:t>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RU726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702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rgbClr val="FF0000"/>
                          </a:solidFill>
                        </a:rPr>
                        <a:t>351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927793"/>
                  </a:ext>
                </a:extLst>
              </a:tr>
              <a:tr h="362688">
                <a:tc>
                  <a:txBody>
                    <a:bodyPr/>
                    <a:lstStyle/>
                    <a:p>
                      <a:r>
                        <a:rPr lang="en-US" sz="1400" b="0" dirty="0"/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980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490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0663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820862"/>
            <a:ext cx="7772400" cy="4351338"/>
          </a:xfrm>
        </p:spPr>
        <p:txBody>
          <a:bodyPr/>
          <a:lstStyle/>
          <a:p>
            <a:r>
              <a:rPr lang="en-US" dirty="0"/>
              <a:t>Do you support 11be to define DCM for RU/M-RU size &lt;= 996x2  plus RU 996x3 and 996x4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</p:spTree>
    <p:extLst>
      <p:ext uri="{BB962C8B-B14F-4D97-AF65-F5344CB8AC3E}">
        <p14:creationId xmlns:p14="http://schemas.microsoft.com/office/powerpoint/2010/main" val="3392633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6859E93-49A5-44FC-876E-468919105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52600"/>
            <a:ext cx="7772400" cy="4351338"/>
          </a:xfrm>
        </p:spPr>
        <p:txBody>
          <a:bodyPr/>
          <a:lstStyle/>
          <a:p>
            <a:r>
              <a:rPr lang="en-US" dirty="0"/>
              <a:t>Do you agree with the following BCC </a:t>
            </a:r>
            <a:r>
              <a:rPr lang="en-US" dirty="0" err="1"/>
              <a:t>interleaver</a:t>
            </a:r>
            <a:r>
              <a:rPr lang="en-US" dirty="0"/>
              <a:t> and LDPC DTM parameters for DCM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Y/N/ABS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701222-EF2C-4BAD-97AE-E033C076F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77365A7-E15C-4E40-A86B-D124EB417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9F5DBCD-DD44-4FEE-AF03-A0D875662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394722"/>
              </p:ext>
            </p:extLst>
          </p:nvPr>
        </p:nvGraphicFramePr>
        <p:xfrm>
          <a:off x="1187624" y="2799144"/>
          <a:ext cx="7605357" cy="20201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7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37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215164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N</a:t>
                      </a:r>
                      <a:r>
                        <a:rPr lang="en-US" sz="1400" b="0" baseline="-25000" dirty="0"/>
                        <a:t>SD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BCC N</a:t>
                      </a:r>
                      <a:r>
                        <a:rPr lang="en-US" sz="1400" b="0" baseline="-25000" dirty="0"/>
                        <a:t>COL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baseline="0" dirty="0"/>
                        <a:t>BCC N</a:t>
                      </a:r>
                      <a:r>
                        <a:rPr lang="en-US" sz="1400" b="0" baseline="-25000" dirty="0"/>
                        <a:t>ROT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baseline="-250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LDPC D</a:t>
                      </a:r>
                      <a:r>
                        <a:rPr lang="en-US" sz="1400" b="0" baseline="-25000" dirty="0"/>
                        <a:t>TM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365">
                <a:tc>
                  <a:txBody>
                    <a:bodyPr/>
                    <a:lstStyle/>
                    <a:p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 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 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 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No DCM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DCM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RU78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44156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RU132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95249546"/>
                  </a:ext>
                </a:extLst>
              </a:tr>
              <a:tr h="387330">
                <a:tc>
                  <a:txBody>
                    <a:bodyPr/>
                    <a:lstStyle/>
                    <a:p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RU726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702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351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</a:rPr>
                        <a:t>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3927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20433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a0c825768df6a16c257cf743090cbb6f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3072cd6365a4d7f84e785544b698ff23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1630D28-1E9C-4C76-B662-EC9556FF58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82947</TotalTime>
  <Words>738</Words>
  <Application>Microsoft Office PowerPoint</Application>
  <PresentationFormat>On-screen Show (4:3)</PresentationFormat>
  <Paragraphs>258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802-11-Submission</vt:lpstr>
      <vt:lpstr>Remaining TBDs on DCM</vt:lpstr>
      <vt:lpstr>Introduction</vt:lpstr>
      <vt:lpstr>New RU/M-RU Size to Define DCM </vt:lpstr>
      <vt:lpstr>Interleaver and DTM for RU/MRU &lt; 80MHz</vt:lpstr>
      <vt:lpstr>DCM for RU996x2 in 11ax</vt:lpstr>
      <vt:lpstr>DCM for New RU/M-RU size &gt;996</vt:lpstr>
      <vt:lpstr>BCC Per Symbol Padding</vt:lpstr>
      <vt:lpstr>SP 1</vt:lpstr>
      <vt:lpstr>SP 2</vt:lpstr>
      <vt:lpstr>SP 3</vt:lpstr>
      <vt:lpstr>SP 4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Bin Tian</cp:lastModifiedBy>
  <cp:revision>1311</cp:revision>
  <cp:lastPrinted>1998-02-10T13:28:06Z</cp:lastPrinted>
  <dcterms:created xsi:type="dcterms:W3CDTF">2004-12-02T14:01:45Z</dcterms:created>
  <dcterms:modified xsi:type="dcterms:W3CDTF">2020-07-21T18:44:08Z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