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7" r:id="rId2"/>
    <p:sldId id="282" r:id="rId3"/>
    <p:sldId id="300" r:id="rId4"/>
    <p:sldId id="301" r:id="rId5"/>
    <p:sldId id="295" r:id="rId6"/>
    <p:sldId id="291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F" lastIdx="1" clrIdx="0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/>
    <p:restoredTop sz="94609"/>
  </p:normalViewPr>
  <p:slideViewPr>
    <p:cSldViewPr snapToGrid="0">
      <p:cViewPr varScale="1">
        <p:scale>
          <a:sx n="66" d="100"/>
          <a:sy n="66" d="100"/>
        </p:scale>
        <p:origin x="42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59ACE-7A7C-9441-8E74-249244E50392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BDC21-16AE-7540-80E0-3E464EB5B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9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07060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50373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27447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30990219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69720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09376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86922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55257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95014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32531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82145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64700" y="332601"/>
            <a:ext cx="32959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1115</a:t>
            </a:r>
            <a:r>
              <a:rPr lang="en-US" sz="1800" b="1" dirty="0">
                <a:cs typeface="+mn-cs"/>
              </a:rPr>
              <a:t>r6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4106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Dec. 2020</a:t>
            </a:r>
          </a:p>
        </p:txBody>
      </p:sp>
    </p:spTree>
    <p:extLst>
      <p:ext uri="{BB962C8B-B14F-4D97-AF65-F5344CB8AC3E}">
        <p14:creationId xmlns:p14="http://schemas.microsoft.com/office/powerpoint/2010/main" val="163890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Multi-link for Battery Powered AP MLD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200252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2020-12-07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827293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B8DCA402-A6CF-4557-ABFA-A589D5A7B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3757"/>
            <a:ext cx="10488084" cy="476084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b="0" dirty="0"/>
              <a:t>802.11be is on its way to define multi-link operations as one way to meet the criteria set in the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0" dirty="0"/>
              <a:t>Multi-link </a:t>
            </a:r>
            <a:r>
              <a:rPr lang="en-US" altLang="zh-CN" b="0" dirty="0"/>
              <a:t>operations may be used both in access point multi-link devices (AP MLD) and in non-AP multi-link devices (non-AP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Each station affiliated with the AP MLD is an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Each station </a:t>
            </a:r>
            <a:r>
              <a:rPr lang="en-US" altLang="zh-CN" dirty="0"/>
              <a:t>affiliated with the non-AP MLD is a non-AP 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This implies that whenever the AP MLD has a link in operation, it has the corresponding AP active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Active AP is always available on its channel and the current specification doesn’t provide any means for it to be periodically unavailable e.g. for power saving purposes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In this presentation, we discuss the case of battery powered AP MLDs which would benefit from ability to use the multi-link operations without the burden of “always-on APs”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D26089C4-92AE-4981-A4E9-FB624B7C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BDDA8CE-AF98-D042-B941-4774E308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 MLD design and its challenges in use with battery powered AP MLD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6709B8-80BB-F74F-A9E4-9E9D975D7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981200"/>
            <a:ext cx="5652655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An AP MLD has an AP for each link it operates and per the basic rules set for an AP, whenever the AP MLD has a link in operation, it has the corresponding AP active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This implies also that MLME-START and MLME-STOP are the mechanisms of an AP MLD to drive its links up and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These restrict use of multi-link operations in battery powered APs which would benefit from means to more dynamically drive its links up and down based on e.g. service needs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10EB9-3A30-6F4A-8694-147C404C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4354-7E01-774E-85DA-0EBD04DF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EAED1-58A5-1848-B7B2-810980FAE5E7}"/>
              </a:ext>
            </a:extLst>
          </p:cNvPr>
          <p:cNvSpPr/>
          <p:nvPr/>
        </p:nvSpPr>
        <p:spPr bwMode="auto">
          <a:xfrm>
            <a:off x="914400" y="2410691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A5598F-180E-7B41-822E-D9E3F7620F5D}"/>
              </a:ext>
            </a:extLst>
          </p:cNvPr>
          <p:cNvSpPr/>
          <p:nvPr/>
        </p:nvSpPr>
        <p:spPr bwMode="auto">
          <a:xfrm>
            <a:off x="1066800" y="2687782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DED1CA-2790-EF43-96F0-D414F90B790A}"/>
              </a:ext>
            </a:extLst>
          </p:cNvPr>
          <p:cNvSpPr/>
          <p:nvPr/>
        </p:nvSpPr>
        <p:spPr bwMode="auto">
          <a:xfrm>
            <a:off x="1066800" y="3470564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87CF1-354C-6841-B00B-E6B03468B464}"/>
              </a:ext>
            </a:extLst>
          </p:cNvPr>
          <p:cNvSpPr/>
          <p:nvPr/>
        </p:nvSpPr>
        <p:spPr bwMode="auto">
          <a:xfrm>
            <a:off x="1066800" y="4253346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00248-A3C7-CA4C-8F23-929082AF6FBF}"/>
              </a:ext>
            </a:extLst>
          </p:cNvPr>
          <p:cNvSpPr txBox="1"/>
          <p:nvPr/>
        </p:nvSpPr>
        <p:spPr>
          <a:xfrm>
            <a:off x="974473" y="5149334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AP MLD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FC785A-3CA0-6340-9809-C40E8540086D}"/>
              </a:ext>
            </a:extLst>
          </p:cNvPr>
          <p:cNvSpPr/>
          <p:nvPr/>
        </p:nvSpPr>
        <p:spPr bwMode="auto">
          <a:xfrm>
            <a:off x="3699164" y="2386838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EA92E6-FF83-BB4E-9B8E-E53D14C95289}"/>
              </a:ext>
            </a:extLst>
          </p:cNvPr>
          <p:cNvSpPr/>
          <p:nvPr/>
        </p:nvSpPr>
        <p:spPr bwMode="auto">
          <a:xfrm>
            <a:off x="3851564" y="2663929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Times New Roman" pitchFamily="18" charset="0"/>
              </a:rPr>
              <a:t>Non-AP STA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13388A-9116-D740-9986-BA75047B1623}"/>
              </a:ext>
            </a:extLst>
          </p:cNvPr>
          <p:cNvSpPr/>
          <p:nvPr/>
        </p:nvSpPr>
        <p:spPr bwMode="auto">
          <a:xfrm>
            <a:off x="3851564" y="3446711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C78960-33D0-6A4A-8F47-9B15994F92C4}"/>
              </a:ext>
            </a:extLst>
          </p:cNvPr>
          <p:cNvSpPr/>
          <p:nvPr/>
        </p:nvSpPr>
        <p:spPr bwMode="auto">
          <a:xfrm>
            <a:off x="3851564" y="4229493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C8A86-D06A-004A-B24F-1855D2131B41}"/>
              </a:ext>
            </a:extLst>
          </p:cNvPr>
          <p:cNvSpPr txBox="1"/>
          <p:nvPr/>
        </p:nvSpPr>
        <p:spPr>
          <a:xfrm>
            <a:off x="3551412" y="5125481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Non-AP MLD</a:t>
            </a:r>
          </a:p>
        </p:txBody>
      </p:sp>
    </p:spTree>
    <p:extLst>
      <p:ext uri="{BB962C8B-B14F-4D97-AF65-F5344CB8AC3E}">
        <p14:creationId xmlns:p14="http://schemas.microsoft.com/office/powerpoint/2010/main" val="10328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BDDA8CE-AF98-D042-B941-4774E308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approach for battery powered AP MLD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6709B8-80BB-F74F-A9E4-9E9D975D7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981200"/>
            <a:ext cx="5652655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Battery powered AP MLD would benefit from a design with more relaxed requirements on STAs that such a device needs to have for its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One possible approach is to allow a battery powered AP MLD to use multi-link operations under control of one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AP is responsible for one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100" dirty="0"/>
              <a:t>Let’s call this link primary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One or more other links may be established as well with one or more non-AP 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100" b="0" dirty="0"/>
              <a:t>Let’s call th</a:t>
            </a:r>
            <a:r>
              <a:rPr lang="en-US" altLang="zh-CN" sz="1100" dirty="0"/>
              <a:t>ese links secondary links</a:t>
            </a:r>
            <a:endParaRPr lang="en-US" altLang="zh-CN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AP is always on in the primary link while the non-AP STAs associated to the secondary links may benefit from different power saving schemes both on the battery powered AP MLD and on the non-AP MLD 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10EB9-3A30-6F4A-8694-147C404C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4354-7E01-774E-85DA-0EBD04DF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EAED1-58A5-1848-B7B2-810980FAE5E7}"/>
              </a:ext>
            </a:extLst>
          </p:cNvPr>
          <p:cNvSpPr/>
          <p:nvPr/>
        </p:nvSpPr>
        <p:spPr bwMode="auto">
          <a:xfrm>
            <a:off x="914400" y="2410691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A5598F-180E-7B41-822E-D9E3F7620F5D}"/>
              </a:ext>
            </a:extLst>
          </p:cNvPr>
          <p:cNvSpPr/>
          <p:nvPr/>
        </p:nvSpPr>
        <p:spPr bwMode="auto">
          <a:xfrm>
            <a:off x="1066800" y="2687782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DED1CA-2790-EF43-96F0-D414F90B790A}"/>
              </a:ext>
            </a:extLst>
          </p:cNvPr>
          <p:cNvSpPr/>
          <p:nvPr/>
        </p:nvSpPr>
        <p:spPr bwMode="auto">
          <a:xfrm>
            <a:off x="1066800" y="3470564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00248-A3C7-CA4C-8F23-929082AF6FBF}"/>
              </a:ext>
            </a:extLst>
          </p:cNvPr>
          <p:cNvSpPr txBox="1"/>
          <p:nvPr/>
        </p:nvSpPr>
        <p:spPr>
          <a:xfrm>
            <a:off x="600398" y="5149334"/>
            <a:ext cx="183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Battery powered AP MLD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FC785A-3CA0-6340-9809-C40E8540086D}"/>
              </a:ext>
            </a:extLst>
          </p:cNvPr>
          <p:cNvSpPr/>
          <p:nvPr/>
        </p:nvSpPr>
        <p:spPr bwMode="auto">
          <a:xfrm>
            <a:off x="3699164" y="2386838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EA92E6-FF83-BB4E-9B8E-E53D14C95289}"/>
              </a:ext>
            </a:extLst>
          </p:cNvPr>
          <p:cNvSpPr/>
          <p:nvPr/>
        </p:nvSpPr>
        <p:spPr bwMode="auto">
          <a:xfrm>
            <a:off x="3851564" y="2663929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Times New Roman" pitchFamily="18" charset="0"/>
              </a:rPr>
              <a:t>Non-AP STA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13388A-9116-D740-9986-BA75047B1623}"/>
              </a:ext>
            </a:extLst>
          </p:cNvPr>
          <p:cNvSpPr/>
          <p:nvPr/>
        </p:nvSpPr>
        <p:spPr bwMode="auto">
          <a:xfrm>
            <a:off x="3851564" y="3446711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C78960-33D0-6A4A-8F47-9B15994F92C4}"/>
              </a:ext>
            </a:extLst>
          </p:cNvPr>
          <p:cNvSpPr/>
          <p:nvPr/>
        </p:nvSpPr>
        <p:spPr bwMode="auto">
          <a:xfrm>
            <a:off x="3851564" y="4229493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C8A86-D06A-004A-B24F-1855D2131B41}"/>
              </a:ext>
            </a:extLst>
          </p:cNvPr>
          <p:cNvSpPr txBox="1"/>
          <p:nvPr/>
        </p:nvSpPr>
        <p:spPr>
          <a:xfrm>
            <a:off x="3551412" y="5125481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Non-AP MLD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F3AD1A-5EBE-B04C-B9D8-E4E91036D0CF}"/>
              </a:ext>
            </a:extLst>
          </p:cNvPr>
          <p:cNvSpPr/>
          <p:nvPr/>
        </p:nvSpPr>
        <p:spPr bwMode="auto">
          <a:xfrm>
            <a:off x="1066800" y="4253346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</p:spTree>
    <p:extLst>
      <p:ext uri="{BB962C8B-B14F-4D97-AF65-F5344CB8AC3E}">
        <p14:creationId xmlns:p14="http://schemas.microsoft.com/office/powerpoint/2010/main" val="1470326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1AF3-0515-44BF-961E-5EF8A195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D1842-0CC7-4312-871E-A81D0DDE6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would like to see multi-link operations of 802.11be to be defined in a way that they can be effectively used in battery powered AP MLDs</a:t>
            </a:r>
          </a:p>
          <a:p>
            <a:r>
              <a:rPr lang="en-US" dirty="0"/>
              <a:t>The current design which requires AP MLD to have an AP for each of its links implies requirements that are heavy for battery powered devices</a:t>
            </a:r>
          </a:p>
          <a:p>
            <a:r>
              <a:rPr lang="en-US" dirty="0"/>
              <a:t>We wonder if there is interest in the TG to consider a design which would give more freedom for link management in battery powered devices</a:t>
            </a:r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732CABBD-84C4-495A-B41C-0F8F2972D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5D8782E6-7FCD-4759-9911-E615E6533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4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altLang="zh-CN" b="0" dirty="0"/>
              <a:t>Do </a:t>
            </a:r>
            <a:r>
              <a:rPr lang="en-US" altLang="zh-CN" b="0"/>
              <a:t>you agree </a:t>
            </a:r>
            <a:r>
              <a:rPr lang="en-US" altLang="zh-CN" b="0" dirty="0"/>
              <a:t>that the 11be shall support the multi-link operations which not requires each station affiliated to AP MLD to be an AP for battery powered devices?</a:t>
            </a:r>
            <a:endParaRPr lang="en-US" altLang="zh-CN" sz="2400" b="0" dirty="0"/>
          </a:p>
          <a:p>
            <a:pPr lvl="1"/>
            <a:r>
              <a:rPr lang="en-US" altLang="zh-CN" dirty="0"/>
              <a:t>Yes: </a:t>
            </a:r>
          </a:p>
          <a:p>
            <a:pPr lvl="1"/>
            <a:r>
              <a:rPr lang="en-US" altLang="zh-CN" b="0" dirty="0"/>
              <a:t>No: </a:t>
            </a:r>
          </a:p>
          <a:p>
            <a:pPr lvl="1"/>
            <a:r>
              <a:rPr lang="en-US" altLang="zh-CN" dirty="0"/>
              <a:t>Abstain: 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9DEBA11E-D4E7-45AD-99CD-08F97247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23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0801-69EC-46A6-B10D-3BC62A72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C09D3-10EA-4FF3-80DB-D704DEE69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CN" b="0" dirty="0"/>
              <a:t>Would you be interested in working towards a solution which would allow battery powered AP MLD to operate two or more links </a:t>
            </a:r>
            <a:r>
              <a:rPr lang="en-US" b="0" dirty="0"/>
              <a:t>with just one AP affiliated with the device</a:t>
            </a:r>
            <a:r>
              <a:rPr lang="en-US" altLang="zh-CN" b="0" dirty="0"/>
              <a:t>?</a:t>
            </a:r>
          </a:p>
          <a:p>
            <a:pPr lvl="1" algn="just"/>
            <a:r>
              <a:rPr lang="en-US" altLang="zh-CN" dirty="0"/>
              <a:t>Yes: </a:t>
            </a:r>
          </a:p>
          <a:p>
            <a:pPr lvl="1" algn="just"/>
            <a:r>
              <a:rPr lang="en-US" altLang="zh-CN" dirty="0"/>
              <a:t>No: </a:t>
            </a:r>
          </a:p>
          <a:p>
            <a:pPr lvl="1" algn="just"/>
            <a:r>
              <a:rPr lang="en-US" altLang="zh-CN" b="0" dirty="0"/>
              <a:t>Abstain: </a:t>
            </a:r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4E9B69AA-AFB4-420A-8C0C-32DE8C3A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1C05EDB3-F2B8-4510-8A5E-0C4A1D2D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18018</TotalTime>
  <Words>205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Multi-link for Battery Powered AP MLD</vt:lpstr>
      <vt:lpstr>Introduction</vt:lpstr>
      <vt:lpstr>Current AP MLD design and its challenges in use with battery powered AP MLD</vt:lpstr>
      <vt:lpstr>Alternative approach for battery powered AP MLD</vt:lpstr>
      <vt:lpstr>Summary</vt:lpstr>
      <vt:lpstr>SP 1</vt:lpstr>
      <vt:lpstr>SP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for Battery Powered AP MLD</dc:title>
  <dc:subject/>
  <dc:creator>Yang, Zhijie (NSB - CN/Shanghai)</dc:creator>
  <cp:keywords/>
  <dc:description/>
  <cp:lastModifiedBy>Yang, Zhijie (NSB - CN/Shanghai)</cp:lastModifiedBy>
  <cp:revision>153</cp:revision>
  <dcterms:created xsi:type="dcterms:W3CDTF">2020-05-28T07:03:28Z</dcterms:created>
  <dcterms:modified xsi:type="dcterms:W3CDTF">2020-12-07T14:42:43Z</dcterms:modified>
  <cp:category/>
</cp:coreProperties>
</file>