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87" r:id="rId2"/>
    <p:sldId id="282" r:id="rId3"/>
    <p:sldId id="300" r:id="rId4"/>
    <p:sldId id="301" r:id="rId5"/>
    <p:sldId id="295" r:id="rId6"/>
    <p:sldId id="291" r:id="rId7"/>
    <p:sldId id="29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sslin, Mika (Nokia - FI/Espoo)" initials="KM(F" lastIdx="1" clrIdx="0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8F4CE-F655-E248-ADD9-08403984F19C}" v="184" dt="2020-10-20T09:57:56.2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31"/>
    <p:restoredTop sz="94599"/>
  </p:normalViewPr>
  <p:slideViewPr>
    <p:cSldViewPr snapToGrid="0">
      <p:cViewPr varScale="1">
        <p:scale>
          <a:sx n="66" d="100"/>
          <a:sy n="66" d="100"/>
        </p:scale>
        <p:origin x="10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sslin, Mika (Nokia - FI/Espoo)" userId="67c41d2c-4987-4500-b415-d9e92aed693c" providerId="ADAL" clId="{BD78F4CE-F655-E248-ADD9-08403984F19C}"/>
    <pc:docChg chg="undo custSel addSld delSld modSld modMainMaster">
      <pc:chgData name="Kasslin, Mika (Nokia - FI/Espoo)" userId="67c41d2c-4987-4500-b415-d9e92aed693c" providerId="ADAL" clId="{BD78F4CE-F655-E248-ADD9-08403984F19C}" dt="2020-10-20T09:57:46.866" v="8369" actId="2696"/>
      <pc:docMkLst>
        <pc:docMk/>
      </pc:docMkLst>
      <pc:sldChg chg="modSp mod">
        <pc:chgData name="Kasslin, Mika (Nokia - FI/Espoo)" userId="67c41d2c-4987-4500-b415-d9e92aed693c" providerId="ADAL" clId="{BD78F4CE-F655-E248-ADD9-08403984F19C}" dt="2020-10-20T09:03:23.418" v="4892" actId="27636"/>
        <pc:sldMkLst>
          <pc:docMk/>
          <pc:sldMk cId="31946241" sldId="282"/>
        </pc:sldMkLst>
        <pc:spChg chg="mod">
          <ac:chgData name="Kasslin, Mika (Nokia - FI/Espoo)" userId="67c41d2c-4987-4500-b415-d9e92aed693c" providerId="ADAL" clId="{BD78F4CE-F655-E248-ADD9-08403984F19C}" dt="2020-10-14T12:42:43.438" v="2212" actId="20577"/>
          <ac:spMkLst>
            <pc:docMk/>
            <pc:sldMk cId="31946241" sldId="282"/>
            <ac:spMk id="2" creationId="{00000000-0000-0000-0000-000000000000}"/>
          </ac:spMkLst>
        </pc:spChg>
        <pc:spChg chg="mod">
          <ac:chgData name="Kasslin, Mika (Nokia - FI/Espoo)" userId="67c41d2c-4987-4500-b415-d9e92aed693c" providerId="ADAL" clId="{BD78F4CE-F655-E248-ADD9-08403984F19C}" dt="2020-10-20T09:03:23.418" v="4892" actId="27636"/>
          <ac:spMkLst>
            <pc:docMk/>
            <pc:sldMk cId="31946241" sldId="282"/>
            <ac:spMk id="3" creationId="{00000000-0000-0000-0000-000000000000}"/>
          </ac:spMkLst>
        </pc:spChg>
      </pc:sldChg>
      <pc:sldChg chg="del">
        <pc:chgData name="Kasslin, Mika (Nokia - FI/Espoo)" userId="67c41d2c-4987-4500-b415-d9e92aed693c" providerId="ADAL" clId="{BD78F4CE-F655-E248-ADD9-08403984F19C}" dt="2020-10-20T08:50:42.717" v="4572" actId="2696"/>
        <pc:sldMkLst>
          <pc:docMk/>
          <pc:sldMk cId="4258381240" sldId="285"/>
        </pc:sldMkLst>
      </pc:sldChg>
      <pc:sldChg chg="modSp mod">
        <pc:chgData name="Kasslin, Mika (Nokia - FI/Espoo)" userId="67c41d2c-4987-4500-b415-d9e92aed693c" providerId="ADAL" clId="{BD78F4CE-F655-E248-ADD9-08403984F19C}" dt="2020-10-20T08:51:42.866" v="4654" actId="20577"/>
        <pc:sldMkLst>
          <pc:docMk/>
          <pc:sldMk cId="1226111485" sldId="287"/>
        </pc:sldMkLst>
        <pc:spChg chg="mod">
          <ac:chgData name="Kasslin, Mika (Nokia - FI/Espoo)" userId="67c41d2c-4987-4500-b415-d9e92aed693c" providerId="ADAL" clId="{BD78F4CE-F655-E248-ADD9-08403984F19C}" dt="2020-10-20T08:51:42.866" v="4654" actId="20577"/>
          <ac:spMkLst>
            <pc:docMk/>
            <pc:sldMk cId="1226111485" sldId="287"/>
            <ac:spMk id="7" creationId="{00000000-0000-0000-0000-000000000000}"/>
          </ac:spMkLst>
        </pc:spChg>
        <pc:spChg chg="mod">
          <ac:chgData name="Kasslin, Mika (Nokia - FI/Espoo)" userId="67c41d2c-4987-4500-b415-d9e92aed693c" providerId="ADAL" clId="{BD78F4CE-F655-E248-ADD9-08403984F19C}" dt="2020-10-20T08:50:57.766" v="4574" actId="20577"/>
          <ac:spMkLst>
            <pc:docMk/>
            <pc:sldMk cId="1226111485" sldId="287"/>
            <ac:spMk id="8" creationId="{00000000-0000-0000-0000-000000000000}"/>
          </ac:spMkLst>
        </pc:spChg>
        <pc:graphicFrameChg chg="mod">
          <ac:chgData name="Kasslin, Mika (Nokia - FI/Espoo)" userId="67c41d2c-4987-4500-b415-d9e92aed693c" providerId="ADAL" clId="{BD78F4CE-F655-E248-ADD9-08403984F19C}" dt="2020-10-14T12:37:01.370" v="2171" actId="1036"/>
          <ac:graphicFrameMkLst>
            <pc:docMk/>
            <pc:sldMk cId="1226111485" sldId="287"/>
            <ac:graphicFrameMk id="9" creationId="{00000000-0000-0000-0000-000000000000}"/>
          </ac:graphicFrameMkLst>
        </pc:graphicFrameChg>
      </pc:sldChg>
      <pc:sldChg chg="modSp mod">
        <pc:chgData name="Kasslin, Mika (Nokia - FI/Espoo)" userId="67c41d2c-4987-4500-b415-d9e92aed693c" providerId="ADAL" clId="{BD78F4CE-F655-E248-ADD9-08403984F19C}" dt="2020-10-20T09:51:49.056" v="8078" actId="20577"/>
        <pc:sldMkLst>
          <pc:docMk/>
          <pc:sldMk cId="4117232332" sldId="291"/>
        </pc:sldMkLst>
        <pc:spChg chg="mod">
          <ac:chgData name="Kasslin, Mika (Nokia - FI/Espoo)" userId="67c41d2c-4987-4500-b415-d9e92aed693c" providerId="ADAL" clId="{BD78F4CE-F655-E248-ADD9-08403984F19C}" dt="2020-10-20T09:51:49.056" v="8078" actId="20577"/>
          <ac:spMkLst>
            <pc:docMk/>
            <pc:sldMk cId="4117232332" sldId="291"/>
            <ac:spMk id="3" creationId="{00000000-0000-0000-0000-000000000000}"/>
          </ac:spMkLst>
        </pc:spChg>
      </pc:sldChg>
      <pc:sldChg chg="modSp mod">
        <pc:chgData name="Kasslin, Mika (Nokia - FI/Espoo)" userId="67c41d2c-4987-4500-b415-d9e92aed693c" providerId="ADAL" clId="{BD78F4CE-F655-E248-ADD9-08403984F19C}" dt="2020-10-20T09:46:16.500" v="7552" actId="20577"/>
        <pc:sldMkLst>
          <pc:docMk/>
          <pc:sldMk cId="386147545" sldId="295"/>
        </pc:sldMkLst>
        <pc:spChg chg="mod">
          <ac:chgData name="Kasslin, Mika (Nokia - FI/Espoo)" userId="67c41d2c-4987-4500-b415-d9e92aed693c" providerId="ADAL" clId="{BD78F4CE-F655-E248-ADD9-08403984F19C}" dt="2020-10-20T09:46:16.500" v="7552" actId="20577"/>
          <ac:spMkLst>
            <pc:docMk/>
            <pc:sldMk cId="386147545" sldId="295"/>
            <ac:spMk id="3" creationId="{AA8D1842-0CC7-4312-871E-A81D0DDE662F}"/>
          </ac:spMkLst>
        </pc:spChg>
      </pc:sldChg>
      <pc:sldChg chg="del">
        <pc:chgData name="Kasslin, Mika (Nokia - FI/Espoo)" userId="67c41d2c-4987-4500-b415-d9e92aed693c" providerId="ADAL" clId="{BD78F4CE-F655-E248-ADD9-08403984F19C}" dt="2020-10-20T09:41:39.514" v="7034" actId="2696"/>
        <pc:sldMkLst>
          <pc:docMk/>
          <pc:sldMk cId="3597446803" sldId="296"/>
        </pc:sldMkLst>
      </pc:sldChg>
      <pc:sldChg chg="del delCm">
        <pc:chgData name="Kasslin, Mika (Nokia - FI/Espoo)" userId="67c41d2c-4987-4500-b415-d9e92aed693c" providerId="ADAL" clId="{BD78F4CE-F655-E248-ADD9-08403984F19C}" dt="2020-10-20T08:49:54.268" v="4569" actId="2696"/>
        <pc:sldMkLst>
          <pc:docMk/>
          <pc:sldMk cId="3791177559" sldId="297"/>
        </pc:sldMkLst>
      </pc:sldChg>
      <pc:sldChg chg="del">
        <pc:chgData name="Kasslin, Mika (Nokia - FI/Espoo)" userId="67c41d2c-4987-4500-b415-d9e92aed693c" providerId="ADAL" clId="{BD78F4CE-F655-E248-ADD9-08403984F19C}" dt="2020-10-20T09:57:46.866" v="8369" actId="2696"/>
        <pc:sldMkLst>
          <pc:docMk/>
          <pc:sldMk cId="706160425" sldId="298"/>
        </pc:sldMkLst>
      </pc:sldChg>
      <pc:sldChg chg="modSp mod">
        <pc:chgData name="Kasslin, Mika (Nokia - FI/Espoo)" userId="67c41d2c-4987-4500-b415-d9e92aed693c" providerId="ADAL" clId="{BD78F4CE-F655-E248-ADD9-08403984F19C}" dt="2020-10-20T09:54:22.348" v="8347" actId="20577"/>
        <pc:sldMkLst>
          <pc:docMk/>
          <pc:sldMk cId="3860111195" sldId="299"/>
        </pc:sldMkLst>
        <pc:spChg chg="mod">
          <ac:chgData name="Kasslin, Mika (Nokia - FI/Espoo)" userId="67c41d2c-4987-4500-b415-d9e92aed693c" providerId="ADAL" clId="{BD78F4CE-F655-E248-ADD9-08403984F19C}" dt="2020-10-20T09:54:22.348" v="8347" actId="20577"/>
          <ac:spMkLst>
            <pc:docMk/>
            <pc:sldMk cId="3860111195" sldId="299"/>
            <ac:spMk id="3" creationId="{B93C09D3-10EA-4FF3-80DB-D704DEE6920B}"/>
          </ac:spMkLst>
        </pc:spChg>
      </pc:sldChg>
      <pc:sldChg chg="addSp delSp modSp add mod modClrScheme chgLayout">
        <pc:chgData name="Kasslin, Mika (Nokia - FI/Espoo)" userId="67c41d2c-4987-4500-b415-d9e92aed693c" providerId="ADAL" clId="{BD78F4CE-F655-E248-ADD9-08403984F19C}" dt="2020-10-20T09:16:25.893" v="5280" actId="20577"/>
        <pc:sldMkLst>
          <pc:docMk/>
          <pc:sldMk cId="103281153" sldId="300"/>
        </pc:sldMkLst>
        <pc:spChg chg="del mod ord">
          <ac:chgData name="Kasslin, Mika (Nokia - FI/Espoo)" userId="67c41d2c-4987-4500-b415-d9e92aed693c" providerId="ADAL" clId="{BD78F4CE-F655-E248-ADD9-08403984F19C}" dt="2020-10-20T08:53:54.745" v="4656" actId="700"/>
          <ac:spMkLst>
            <pc:docMk/>
            <pc:sldMk cId="103281153" sldId="300"/>
            <ac:spMk id="2" creationId="{114859C4-E035-084A-A31B-67D6A7D8894A}"/>
          </ac:spMkLst>
        </pc:spChg>
        <pc:spChg chg="del mod ord">
          <ac:chgData name="Kasslin, Mika (Nokia - FI/Espoo)" userId="67c41d2c-4987-4500-b415-d9e92aed693c" providerId="ADAL" clId="{BD78F4CE-F655-E248-ADD9-08403984F19C}" dt="2020-10-20T08:53:54.745" v="4656" actId="700"/>
          <ac:spMkLst>
            <pc:docMk/>
            <pc:sldMk cId="103281153" sldId="300"/>
            <ac:spMk id="3" creationId="{889A0C70-CE44-884D-A8C6-8B6E321BE909}"/>
          </ac:spMkLst>
        </pc:spChg>
        <pc:spChg chg="mod ord">
          <ac:chgData name="Kasslin, Mika (Nokia - FI/Espoo)" userId="67c41d2c-4987-4500-b415-d9e92aed693c" providerId="ADAL" clId="{BD78F4CE-F655-E248-ADD9-08403984F19C}" dt="2020-10-20T08:53:54.745" v="4656" actId="700"/>
          <ac:spMkLst>
            <pc:docMk/>
            <pc:sldMk cId="103281153" sldId="300"/>
            <ac:spMk id="4" creationId="{E2410EB9-3A30-6F4A-8694-147C404C347F}"/>
          </ac:spMkLst>
        </pc:spChg>
        <pc:spChg chg="mod ord">
          <ac:chgData name="Kasslin, Mika (Nokia - FI/Espoo)" userId="67c41d2c-4987-4500-b415-d9e92aed693c" providerId="ADAL" clId="{BD78F4CE-F655-E248-ADD9-08403984F19C}" dt="2020-10-20T08:53:54.745" v="4656" actId="700"/>
          <ac:spMkLst>
            <pc:docMk/>
            <pc:sldMk cId="103281153" sldId="300"/>
            <ac:spMk id="5" creationId="{2EE94354-7E01-774E-85DA-0EBD04DF26B0}"/>
          </ac:spMkLst>
        </pc:spChg>
        <pc:spChg chg="add mod ord">
          <ac:chgData name="Kasslin, Mika (Nokia - FI/Espoo)" userId="67c41d2c-4987-4500-b415-d9e92aed693c" providerId="ADAL" clId="{BD78F4CE-F655-E248-ADD9-08403984F19C}" dt="2020-10-20T09:00:27.400" v="4863" actId="20577"/>
          <ac:spMkLst>
            <pc:docMk/>
            <pc:sldMk cId="103281153" sldId="300"/>
            <ac:spMk id="6" creationId="{4BDDA8CE-AF98-D042-B941-4774E3083EAA}"/>
          </ac:spMkLst>
        </pc:spChg>
        <pc:spChg chg="add del mod ord">
          <ac:chgData name="Kasslin, Mika (Nokia - FI/Espoo)" userId="67c41d2c-4987-4500-b415-d9e92aed693c" providerId="ADAL" clId="{BD78F4CE-F655-E248-ADD9-08403984F19C}" dt="2020-10-20T08:54:30.783" v="4707" actId="478"/>
          <ac:spMkLst>
            <pc:docMk/>
            <pc:sldMk cId="103281153" sldId="300"/>
            <ac:spMk id="7" creationId="{9F365208-39FB-AF4C-B356-8419E65CE960}"/>
          </ac:spMkLst>
        </pc:spChg>
        <pc:spChg chg="add mod ord">
          <ac:chgData name="Kasslin, Mika (Nokia - FI/Espoo)" userId="67c41d2c-4987-4500-b415-d9e92aed693c" providerId="ADAL" clId="{BD78F4CE-F655-E248-ADD9-08403984F19C}" dt="2020-10-20T09:16:25.893" v="5280" actId="20577"/>
          <ac:spMkLst>
            <pc:docMk/>
            <pc:sldMk cId="103281153" sldId="300"/>
            <ac:spMk id="8" creationId="{AB6709B8-80BB-F74F-A9E4-9E9D975D79F2}"/>
          </ac:spMkLst>
        </pc:spChg>
        <pc:spChg chg="add mod">
          <ac:chgData name="Kasslin, Mika (Nokia - FI/Espoo)" userId="67c41d2c-4987-4500-b415-d9e92aed693c" providerId="ADAL" clId="{BD78F4CE-F655-E248-ADD9-08403984F19C}" dt="2020-10-20T08:57:58.042" v="4739" actId="14100"/>
          <ac:spMkLst>
            <pc:docMk/>
            <pc:sldMk cId="103281153" sldId="300"/>
            <ac:spMk id="9" creationId="{29CEAED1-58A5-1848-B7B2-810980FAE5E7}"/>
          </ac:spMkLst>
        </pc:spChg>
        <pc:spChg chg="add mod">
          <ac:chgData name="Kasslin, Mika (Nokia - FI/Espoo)" userId="67c41d2c-4987-4500-b415-d9e92aed693c" providerId="ADAL" clId="{BD78F4CE-F655-E248-ADD9-08403984F19C}" dt="2020-10-20T08:58:27.195" v="4751" actId="404"/>
          <ac:spMkLst>
            <pc:docMk/>
            <pc:sldMk cId="103281153" sldId="300"/>
            <ac:spMk id="10" creationId="{47A5598F-180E-7B41-822E-D9E3F7620F5D}"/>
          </ac:spMkLst>
        </pc:spChg>
        <pc:spChg chg="add mod">
          <ac:chgData name="Kasslin, Mika (Nokia - FI/Espoo)" userId="67c41d2c-4987-4500-b415-d9e92aed693c" providerId="ADAL" clId="{BD78F4CE-F655-E248-ADD9-08403984F19C}" dt="2020-10-20T08:58:27.195" v="4751" actId="404"/>
          <ac:spMkLst>
            <pc:docMk/>
            <pc:sldMk cId="103281153" sldId="300"/>
            <ac:spMk id="11" creationId="{A9DED1CA-2790-EF43-96F0-D414F90B790A}"/>
          </ac:spMkLst>
        </pc:spChg>
        <pc:spChg chg="add mod">
          <ac:chgData name="Kasslin, Mika (Nokia - FI/Espoo)" userId="67c41d2c-4987-4500-b415-d9e92aed693c" providerId="ADAL" clId="{BD78F4CE-F655-E248-ADD9-08403984F19C}" dt="2020-10-20T08:58:27.195" v="4751" actId="404"/>
          <ac:spMkLst>
            <pc:docMk/>
            <pc:sldMk cId="103281153" sldId="300"/>
            <ac:spMk id="12" creationId="{46887CF1-354C-6841-B00B-E6B03468B464}"/>
          </ac:spMkLst>
        </pc:spChg>
        <pc:spChg chg="add mod">
          <ac:chgData name="Kasslin, Mika (Nokia - FI/Espoo)" userId="67c41d2c-4987-4500-b415-d9e92aed693c" providerId="ADAL" clId="{BD78F4CE-F655-E248-ADD9-08403984F19C}" dt="2020-10-20T08:58:33.712" v="4752" actId="1076"/>
          <ac:spMkLst>
            <pc:docMk/>
            <pc:sldMk cId="103281153" sldId="300"/>
            <ac:spMk id="13" creationId="{7CF00248-A3C7-CA4C-8F23-929082AF6FBF}"/>
          </ac:spMkLst>
        </pc:spChg>
        <pc:spChg chg="add mod">
          <ac:chgData name="Kasslin, Mika (Nokia - FI/Espoo)" userId="67c41d2c-4987-4500-b415-d9e92aed693c" providerId="ADAL" clId="{BD78F4CE-F655-E248-ADD9-08403984F19C}" dt="2020-10-20T08:58:47.504" v="4754" actId="1076"/>
          <ac:spMkLst>
            <pc:docMk/>
            <pc:sldMk cId="103281153" sldId="300"/>
            <ac:spMk id="14" creationId="{38FC785A-3CA0-6340-9809-C40E8540086D}"/>
          </ac:spMkLst>
        </pc:spChg>
        <pc:spChg chg="add mod">
          <ac:chgData name="Kasslin, Mika (Nokia - FI/Espoo)" userId="67c41d2c-4987-4500-b415-d9e92aed693c" providerId="ADAL" clId="{BD78F4CE-F655-E248-ADD9-08403984F19C}" dt="2020-10-20T08:59:23.278" v="4784" actId="20577"/>
          <ac:spMkLst>
            <pc:docMk/>
            <pc:sldMk cId="103281153" sldId="300"/>
            <ac:spMk id="15" creationId="{79EA92E6-FF83-BB4E-9B8E-E53D14C95289}"/>
          </ac:spMkLst>
        </pc:spChg>
        <pc:spChg chg="add mod">
          <ac:chgData name="Kasslin, Mika (Nokia - FI/Espoo)" userId="67c41d2c-4987-4500-b415-d9e92aed693c" providerId="ADAL" clId="{BD78F4CE-F655-E248-ADD9-08403984F19C}" dt="2020-10-20T08:59:32.391" v="4785"/>
          <ac:spMkLst>
            <pc:docMk/>
            <pc:sldMk cId="103281153" sldId="300"/>
            <ac:spMk id="16" creationId="{0613388A-9116-D740-9986-BA75047B1623}"/>
          </ac:spMkLst>
        </pc:spChg>
        <pc:spChg chg="add mod">
          <ac:chgData name="Kasslin, Mika (Nokia - FI/Espoo)" userId="67c41d2c-4987-4500-b415-d9e92aed693c" providerId="ADAL" clId="{BD78F4CE-F655-E248-ADD9-08403984F19C}" dt="2020-10-20T08:59:36.113" v="4786"/>
          <ac:spMkLst>
            <pc:docMk/>
            <pc:sldMk cId="103281153" sldId="300"/>
            <ac:spMk id="17" creationId="{5BC78960-33D0-6A4A-8F47-9B15994F92C4}"/>
          </ac:spMkLst>
        </pc:spChg>
        <pc:spChg chg="add mod">
          <ac:chgData name="Kasslin, Mika (Nokia - FI/Espoo)" userId="67c41d2c-4987-4500-b415-d9e92aed693c" providerId="ADAL" clId="{BD78F4CE-F655-E248-ADD9-08403984F19C}" dt="2020-10-20T08:59:47.834" v="4805" actId="1037"/>
          <ac:spMkLst>
            <pc:docMk/>
            <pc:sldMk cId="103281153" sldId="300"/>
            <ac:spMk id="18" creationId="{C35C8A86-D06A-004A-B24F-1855D2131B41}"/>
          </ac:spMkLst>
        </pc:spChg>
      </pc:sldChg>
      <pc:sldChg chg="del">
        <pc:chgData name="Kasslin, Mika (Nokia - FI/Espoo)" userId="67c41d2c-4987-4500-b415-d9e92aed693c" providerId="ADAL" clId="{BD78F4CE-F655-E248-ADD9-08403984F19C}" dt="2020-10-20T08:50:35.508" v="4570" actId="2696"/>
        <pc:sldMkLst>
          <pc:docMk/>
          <pc:sldMk cId="584633266" sldId="300"/>
        </pc:sldMkLst>
      </pc:sldChg>
      <pc:sldChg chg="addSp delSp modSp add mod">
        <pc:chgData name="Kasslin, Mika (Nokia - FI/Espoo)" userId="67c41d2c-4987-4500-b415-d9e92aed693c" providerId="ADAL" clId="{BD78F4CE-F655-E248-ADD9-08403984F19C}" dt="2020-10-20T09:41:28.325" v="7033" actId="404"/>
        <pc:sldMkLst>
          <pc:docMk/>
          <pc:sldMk cId="1470326758" sldId="301"/>
        </pc:sldMkLst>
        <pc:spChg chg="mod">
          <ac:chgData name="Kasslin, Mika (Nokia - FI/Espoo)" userId="67c41d2c-4987-4500-b415-d9e92aed693c" providerId="ADAL" clId="{BD78F4CE-F655-E248-ADD9-08403984F19C}" dt="2020-10-20T09:18:59.510" v="5306" actId="20577"/>
          <ac:spMkLst>
            <pc:docMk/>
            <pc:sldMk cId="1470326758" sldId="301"/>
            <ac:spMk id="6" creationId="{4BDDA8CE-AF98-D042-B941-4774E3083EAA}"/>
          </ac:spMkLst>
        </pc:spChg>
        <pc:spChg chg="mod">
          <ac:chgData name="Kasslin, Mika (Nokia - FI/Espoo)" userId="67c41d2c-4987-4500-b415-d9e92aed693c" providerId="ADAL" clId="{BD78F4CE-F655-E248-ADD9-08403984F19C}" dt="2020-10-20T09:41:28.325" v="7033" actId="404"/>
          <ac:spMkLst>
            <pc:docMk/>
            <pc:sldMk cId="1470326758" sldId="301"/>
            <ac:spMk id="8" creationId="{AB6709B8-80BB-F74F-A9E4-9E9D975D79F2}"/>
          </ac:spMkLst>
        </pc:spChg>
        <pc:spChg chg="mod">
          <ac:chgData name="Kasslin, Mika (Nokia - FI/Espoo)" userId="67c41d2c-4987-4500-b415-d9e92aed693c" providerId="ADAL" clId="{BD78F4CE-F655-E248-ADD9-08403984F19C}" dt="2020-10-20T09:19:06.231" v="5308" actId="20577"/>
          <ac:spMkLst>
            <pc:docMk/>
            <pc:sldMk cId="1470326758" sldId="301"/>
            <ac:spMk id="10" creationId="{47A5598F-180E-7B41-822E-D9E3F7620F5D}"/>
          </ac:spMkLst>
        </pc:spChg>
        <pc:spChg chg="mod">
          <ac:chgData name="Kasslin, Mika (Nokia - FI/Espoo)" userId="67c41d2c-4987-4500-b415-d9e92aed693c" providerId="ADAL" clId="{BD78F4CE-F655-E248-ADD9-08403984F19C}" dt="2020-10-20T09:19:27.576" v="5320" actId="20577"/>
          <ac:spMkLst>
            <pc:docMk/>
            <pc:sldMk cId="1470326758" sldId="301"/>
            <ac:spMk id="11" creationId="{A9DED1CA-2790-EF43-96F0-D414F90B790A}"/>
          </ac:spMkLst>
        </pc:spChg>
        <pc:spChg chg="del mod">
          <ac:chgData name="Kasslin, Mika (Nokia - FI/Espoo)" userId="67c41d2c-4987-4500-b415-d9e92aed693c" providerId="ADAL" clId="{BD78F4CE-F655-E248-ADD9-08403984F19C}" dt="2020-10-20T09:20:11.247" v="5344" actId="478"/>
          <ac:spMkLst>
            <pc:docMk/>
            <pc:sldMk cId="1470326758" sldId="301"/>
            <ac:spMk id="12" creationId="{46887CF1-354C-6841-B00B-E6B03468B464}"/>
          </ac:spMkLst>
        </pc:spChg>
        <pc:spChg chg="mod">
          <ac:chgData name="Kasslin, Mika (Nokia - FI/Espoo)" userId="67c41d2c-4987-4500-b415-d9e92aed693c" providerId="ADAL" clId="{BD78F4CE-F655-E248-ADD9-08403984F19C}" dt="2020-10-20T09:21:06.867" v="5383" actId="1037"/>
          <ac:spMkLst>
            <pc:docMk/>
            <pc:sldMk cId="1470326758" sldId="301"/>
            <ac:spMk id="13" creationId="{7CF00248-A3C7-CA4C-8F23-929082AF6FBF}"/>
          </ac:spMkLst>
        </pc:spChg>
        <pc:spChg chg="add mod">
          <ac:chgData name="Kasslin, Mika (Nokia - FI/Espoo)" userId="67c41d2c-4987-4500-b415-d9e92aed693c" providerId="ADAL" clId="{BD78F4CE-F655-E248-ADD9-08403984F19C}" dt="2020-10-20T09:20:21.644" v="5346" actId="1076"/>
          <ac:spMkLst>
            <pc:docMk/>
            <pc:sldMk cId="1470326758" sldId="301"/>
            <ac:spMk id="19" creationId="{60F3AD1A-5EBE-B04C-B9D8-E4E91036D0CF}"/>
          </ac:spMkLst>
        </pc:spChg>
      </pc:sldChg>
      <pc:sldChg chg="del">
        <pc:chgData name="Kasslin, Mika (Nokia - FI/Espoo)" userId="67c41d2c-4987-4500-b415-d9e92aed693c" providerId="ADAL" clId="{BD78F4CE-F655-E248-ADD9-08403984F19C}" dt="2020-10-20T08:50:36.896" v="4571" actId="2696"/>
        <pc:sldMkLst>
          <pc:docMk/>
          <pc:sldMk cId="1746391721" sldId="301"/>
        </pc:sldMkLst>
      </pc:sldChg>
      <pc:sldChg chg="modSp add del mod">
        <pc:chgData name="Kasslin, Mika (Nokia - FI/Espoo)" userId="67c41d2c-4987-4500-b415-d9e92aed693c" providerId="ADAL" clId="{BD78F4CE-F655-E248-ADD9-08403984F19C}" dt="2020-10-14T12:37:56.003" v="2199" actId="2696"/>
        <pc:sldMkLst>
          <pc:docMk/>
          <pc:sldMk cId="108714828" sldId="302"/>
        </pc:sldMkLst>
        <pc:spChg chg="mod">
          <ac:chgData name="Kasslin, Mika (Nokia - FI/Espoo)" userId="67c41d2c-4987-4500-b415-d9e92aed693c" providerId="ADAL" clId="{BD78F4CE-F655-E248-ADD9-08403984F19C}" dt="2020-10-12T06:30:42.265" v="28" actId="20577"/>
          <ac:spMkLst>
            <pc:docMk/>
            <pc:sldMk cId="108714828" sldId="302"/>
            <ac:spMk id="2" creationId="{638F95C5-ED8D-324F-81D4-8F4325AAA88B}"/>
          </ac:spMkLst>
        </pc:spChg>
        <pc:spChg chg="mod">
          <ac:chgData name="Kasslin, Mika (Nokia - FI/Espoo)" userId="67c41d2c-4987-4500-b415-d9e92aed693c" providerId="ADAL" clId="{BD78F4CE-F655-E248-ADD9-08403984F19C}" dt="2020-10-12T07:03:25.694" v="2155" actId="20577"/>
          <ac:spMkLst>
            <pc:docMk/>
            <pc:sldMk cId="108714828" sldId="302"/>
            <ac:spMk id="3" creationId="{220D729E-29B7-BC48-9FE7-510CF07B9B4A}"/>
          </ac:spMkLst>
        </pc:spChg>
      </pc:sldChg>
      <pc:sldMasterChg chg="modSp mod">
        <pc:chgData name="Kasslin, Mika (Nokia - FI/Espoo)" userId="67c41d2c-4987-4500-b415-d9e92aed693c" providerId="ADAL" clId="{BD78F4CE-F655-E248-ADD9-08403984F19C}" dt="2020-10-20T09:57:35.359" v="8368" actId="20577"/>
        <pc:sldMasterMkLst>
          <pc:docMk/>
          <pc:sldMasterMk cId="1638907693" sldId="2147483660"/>
        </pc:sldMasterMkLst>
        <pc:spChg chg="mod">
          <ac:chgData name="Kasslin, Mika (Nokia - FI/Espoo)" userId="67c41d2c-4987-4500-b415-d9e92aed693c" providerId="ADAL" clId="{BD78F4CE-F655-E248-ADD9-08403984F19C}" dt="2020-10-20T09:57:31.552" v="8366" actId="20577"/>
          <ac:spMkLst>
            <pc:docMk/>
            <pc:sldMasterMk cId="1638907693" sldId="2147483660"/>
            <ac:spMk id="11" creationId="{A2C1934C-D9E1-4B95-BD7A-3A16B08E8C44}"/>
          </ac:spMkLst>
        </pc:spChg>
        <pc:spChg chg="mod">
          <ac:chgData name="Kasslin, Mika (Nokia - FI/Espoo)" userId="67c41d2c-4987-4500-b415-d9e92aed693c" providerId="ADAL" clId="{BD78F4CE-F655-E248-ADD9-08403984F19C}" dt="2020-10-20T09:57:35.359" v="8368" actId="20577"/>
          <ac:spMkLst>
            <pc:docMk/>
            <pc:sldMasterMk cId="1638907693" sldId="2147483660"/>
            <ac:spMk id="1031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59ACE-7A7C-9441-8E74-249244E50392}" type="datetimeFigureOut">
              <a:rPr lang="en-US" smtClean="0"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3BDC21-16AE-7540-80E0-3E464EB5B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97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E1C64368-854D-423B-97FE-C1F9057ABE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070604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6693DD52-9E3C-4CC6-A851-C36412513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50373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9C217227-89F8-4966-92E8-2143456E9A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274473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D118173-C57E-46C0-86C7-1CB2A31666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30990219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BA71A064-56DD-49D7-8F4A-22B8971C13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697208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7C9B283-3C2D-4930-9837-12D0B1DD26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093768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B035A0E9-1259-435A-BE48-75B6022EE8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86922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EA74DC-082D-44B5-9607-119709ED6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552573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483A17-BCB3-4A3C-8CAE-E2A30964D7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95014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0CAFB4-EB9F-401B-A1F8-18FCE0B89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232531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D49D1F4-56A5-440D-A440-15DEF2D475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668232" y="6481446"/>
            <a:ext cx="16675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 Jay Yang (Nokia)</a:t>
            </a:r>
          </a:p>
        </p:txBody>
      </p:sp>
    </p:spTree>
    <p:extLst>
      <p:ext uri="{BB962C8B-B14F-4D97-AF65-F5344CB8AC3E}">
        <p14:creationId xmlns:p14="http://schemas.microsoft.com/office/powerpoint/2010/main" val="3821454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1"/>
            <a:ext cx="10363200" cy="914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752607"/>
            <a:ext cx="10363200" cy="4571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82099" y="6475413"/>
            <a:ext cx="160980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Jay Yang (Nokia)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46051" y="6475413"/>
            <a:ext cx="80150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64700" y="332601"/>
            <a:ext cx="32959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1115</a:t>
            </a:r>
            <a:r>
              <a:rPr lang="en-US" sz="1800" b="1" dirty="0">
                <a:cs typeface="+mn-cs"/>
              </a:rPr>
              <a:t>r3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4"/>
            <a:ext cx="10772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800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800" dirty="0">
              <a:cs typeface="+mn-cs"/>
            </a:endParaRPr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A2C1934C-D9E1-4B95-BD7A-3A16B08E8C4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1" y="324381"/>
            <a:ext cx="178478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 eaLnBrk="0" hangingPunct="0">
              <a:defRPr/>
            </a:pPr>
            <a:r>
              <a:rPr lang="en-US" sz="1800" b="1" dirty="0">
                <a:cs typeface="+mn-cs"/>
              </a:rPr>
              <a:t>October 2020</a:t>
            </a:r>
          </a:p>
        </p:txBody>
      </p:sp>
    </p:spTree>
    <p:extLst>
      <p:ext uri="{BB962C8B-B14F-4D97-AF65-F5344CB8AC3E}">
        <p14:creationId xmlns:p14="http://schemas.microsoft.com/office/powerpoint/2010/main" val="163890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83973" y="514928"/>
            <a:ext cx="10363200" cy="1470025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Multi-link for Battery Powered AP MLD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200252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2020-10-20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827293"/>
              </p:ext>
            </p:extLst>
          </p:nvPr>
        </p:nvGraphicFramePr>
        <p:xfrm>
          <a:off x="722313" y="2951600"/>
          <a:ext cx="11214100" cy="33522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10210800" imgH="3213100" progId="Word.Document.8">
                  <p:embed/>
                </p:oleObj>
              </mc:Choice>
              <mc:Fallback>
                <p:oleObj name="Document" r:id="rId3" imgW="10210800" imgH="321310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313" y="2951600"/>
                        <a:ext cx="11214100" cy="33522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929217" y="25598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页脚占位符 4">
            <a:extLst>
              <a:ext uri="{FF2B5EF4-FFF2-40B4-BE49-F238E27FC236}">
                <a16:creationId xmlns:a16="http://schemas.microsoft.com/office/drawing/2014/main" id="{B8DCA402-A6CF-4557-ABFA-A589D5A7B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6111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563757"/>
            <a:ext cx="10488084" cy="476084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400" b="0" dirty="0"/>
              <a:t>802.11be is on its way to define multi-link operations as one way to meet the criteria set in the PAR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400" b="0" dirty="0"/>
              <a:t>Multi-link </a:t>
            </a:r>
            <a:r>
              <a:rPr lang="en-US" altLang="zh-CN" b="0" dirty="0"/>
              <a:t>operations may be used both in access point multi-link devices (AP MLD) and in non-AP multi-link devices (non-AP MLD)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Each station affiliated with the AP MLD is an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Each station </a:t>
            </a:r>
            <a:r>
              <a:rPr lang="en-US" altLang="zh-CN" dirty="0"/>
              <a:t>affiliated with the non-AP MLD is a non-AP 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This implies that whenever the AP MLD has a link in operation, it has the corresponding AP active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b="0" dirty="0"/>
              <a:t>Active AP is always available on its channel and the current specification doesn’t provide any means for it to be periodically unavailable e.g. for power saving purposes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b="0" dirty="0"/>
              <a:t>In this presentation, we discuss the case of battery powered AP MLDs which would benefit from ability to use the multi-link operations without the burden of “always-on APs”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D26089C4-92AE-4981-A4E9-FB624B7C7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6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BDDA8CE-AF98-D042-B941-4774E308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AP MLD design and its challenges in use with battery powered AP MLD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B6709B8-80BB-F74F-A9E4-9E9D975D7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4945" y="1981200"/>
            <a:ext cx="5652655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An AP MLD has an AP for each link it operates and per the basic rules set for an AP, whenever the AP MLD has a link in operation, it has the corresponding AP active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This implies also that MLME-START and MLME-STOP are the mechanisms of an AP MLD to drive its links up and down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These restrict use of multi-link operations in battery powered APs which would benefit from means to more dynamically drive its links up and down based on e.g. service needs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10EB9-3A30-6F4A-8694-147C404C3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94354-7E01-774E-85DA-0EBD04DF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CEAED1-58A5-1848-B7B2-810980FAE5E7}"/>
              </a:ext>
            </a:extLst>
          </p:cNvPr>
          <p:cNvSpPr/>
          <p:nvPr/>
        </p:nvSpPr>
        <p:spPr bwMode="auto">
          <a:xfrm>
            <a:off x="914400" y="2410691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A5598F-180E-7B41-822E-D9E3F7620F5D}"/>
              </a:ext>
            </a:extLst>
          </p:cNvPr>
          <p:cNvSpPr/>
          <p:nvPr/>
        </p:nvSpPr>
        <p:spPr bwMode="auto">
          <a:xfrm>
            <a:off x="1066800" y="2687782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AP_1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DED1CA-2790-EF43-96F0-D414F90B790A}"/>
              </a:ext>
            </a:extLst>
          </p:cNvPr>
          <p:cNvSpPr/>
          <p:nvPr/>
        </p:nvSpPr>
        <p:spPr bwMode="auto">
          <a:xfrm>
            <a:off x="1066800" y="3470564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AP_2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887CF1-354C-6841-B00B-E6B03468B464}"/>
              </a:ext>
            </a:extLst>
          </p:cNvPr>
          <p:cNvSpPr/>
          <p:nvPr/>
        </p:nvSpPr>
        <p:spPr bwMode="auto">
          <a:xfrm>
            <a:off x="1066800" y="4253346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AP_3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F00248-A3C7-CA4C-8F23-929082AF6FBF}"/>
              </a:ext>
            </a:extLst>
          </p:cNvPr>
          <p:cNvSpPr txBox="1"/>
          <p:nvPr/>
        </p:nvSpPr>
        <p:spPr>
          <a:xfrm>
            <a:off x="974473" y="5149334"/>
            <a:ext cx="107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AP MLD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FC785A-3CA0-6340-9809-C40E8540086D}"/>
              </a:ext>
            </a:extLst>
          </p:cNvPr>
          <p:cNvSpPr/>
          <p:nvPr/>
        </p:nvSpPr>
        <p:spPr bwMode="auto">
          <a:xfrm>
            <a:off x="3699164" y="2386838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EA92E6-FF83-BB4E-9B8E-E53D14C95289}"/>
              </a:ext>
            </a:extLst>
          </p:cNvPr>
          <p:cNvSpPr/>
          <p:nvPr/>
        </p:nvSpPr>
        <p:spPr bwMode="auto">
          <a:xfrm>
            <a:off x="3851564" y="2663929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Times New Roman" pitchFamily="18" charset="0"/>
              </a:rPr>
              <a:t>Non-AP STA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_1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13388A-9116-D740-9986-BA75047B1623}"/>
              </a:ext>
            </a:extLst>
          </p:cNvPr>
          <p:cNvSpPr/>
          <p:nvPr/>
        </p:nvSpPr>
        <p:spPr bwMode="auto">
          <a:xfrm>
            <a:off x="3851564" y="3446711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STA_2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C78960-33D0-6A4A-8F47-9B15994F92C4}"/>
              </a:ext>
            </a:extLst>
          </p:cNvPr>
          <p:cNvSpPr/>
          <p:nvPr/>
        </p:nvSpPr>
        <p:spPr bwMode="auto">
          <a:xfrm>
            <a:off x="3851564" y="4229493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STA_3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5C8A86-D06A-004A-B24F-1855D2131B41}"/>
              </a:ext>
            </a:extLst>
          </p:cNvPr>
          <p:cNvSpPr txBox="1"/>
          <p:nvPr/>
        </p:nvSpPr>
        <p:spPr>
          <a:xfrm>
            <a:off x="3551412" y="5125481"/>
            <a:ext cx="156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Non-AP MLD</a:t>
            </a:r>
          </a:p>
        </p:txBody>
      </p:sp>
    </p:spTree>
    <p:extLst>
      <p:ext uri="{BB962C8B-B14F-4D97-AF65-F5344CB8AC3E}">
        <p14:creationId xmlns:p14="http://schemas.microsoft.com/office/powerpoint/2010/main" val="103281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BDDA8CE-AF98-D042-B941-4774E308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approach for battery powered AP MLD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B6709B8-80BB-F74F-A9E4-9E9D975D7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24945" y="1981200"/>
            <a:ext cx="5652655" cy="4114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Battery powered AP MLD would benefit from a design with more relaxed requirements on STAs that such a device needs to have for its links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One possible approach is to allow a battery powered AP MLD to use multi-link operations under control of one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The AP is responsible for one link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100" dirty="0"/>
              <a:t>Let’s call this link primary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400" dirty="0"/>
              <a:t>One or more other links may be established as well with one or more non-AP 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100" b="0" dirty="0"/>
              <a:t>Let’s call th</a:t>
            </a:r>
            <a:r>
              <a:rPr lang="en-US" altLang="zh-CN" sz="1100" dirty="0"/>
              <a:t>ese links secondary links</a:t>
            </a:r>
            <a:endParaRPr lang="en-US" altLang="zh-CN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/>
              <a:t>The AP is always on in the primary link while the non-AP STAs associated to the secondary links may benefit from different power saving schemes both on the battery powered AP MLD and on the non-AP MLD side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10EB9-3A30-6F4A-8694-147C404C3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94354-7E01-774E-85DA-0EBD04DF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 Jay Yang (Nokia)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9CEAED1-58A5-1848-B7B2-810980FAE5E7}"/>
              </a:ext>
            </a:extLst>
          </p:cNvPr>
          <p:cNvSpPr/>
          <p:nvPr/>
        </p:nvSpPr>
        <p:spPr bwMode="auto">
          <a:xfrm>
            <a:off x="914400" y="2410691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A5598F-180E-7B41-822E-D9E3F7620F5D}"/>
              </a:ext>
            </a:extLst>
          </p:cNvPr>
          <p:cNvSpPr/>
          <p:nvPr/>
        </p:nvSpPr>
        <p:spPr bwMode="auto">
          <a:xfrm>
            <a:off x="1066800" y="2687782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DED1CA-2790-EF43-96F0-D414F90B790A}"/>
              </a:ext>
            </a:extLst>
          </p:cNvPr>
          <p:cNvSpPr/>
          <p:nvPr/>
        </p:nvSpPr>
        <p:spPr bwMode="auto">
          <a:xfrm>
            <a:off x="1066800" y="3470564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Non-AP STA_1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F00248-A3C7-CA4C-8F23-929082AF6FBF}"/>
              </a:ext>
            </a:extLst>
          </p:cNvPr>
          <p:cNvSpPr txBox="1"/>
          <p:nvPr/>
        </p:nvSpPr>
        <p:spPr>
          <a:xfrm>
            <a:off x="600398" y="5149334"/>
            <a:ext cx="183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Battery powered AP MLD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FC785A-3CA0-6340-9809-C40E8540086D}"/>
              </a:ext>
            </a:extLst>
          </p:cNvPr>
          <p:cNvSpPr/>
          <p:nvPr/>
        </p:nvSpPr>
        <p:spPr bwMode="auto">
          <a:xfrm>
            <a:off x="3699164" y="2386838"/>
            <a:ext cx="1219200" cy="264621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9EA92E6-FF83-BB4E-9B8E-E53D14C95289}"/>
              </a:ext>
            </a:extLst>
          </p:cNvPr>
          <p:cNvSpPr/>
          <p:nvPr/>
        </p:nvSpPr>
        <p:spPr bwMode="auto">
          <a:xfrm>
            <a:off x="3851564" y="2663929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dirty="0">
                <a:latin typeface="Times New Roman" pitchFamily="18" charset="0"/>
              </a:rPr>
              <a:t>Non-AP STA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_1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13388A-9116-D740-9986-BA75047B1623}"/>
              </a:ext>
            </a:extLst>
          </p:cNvPr>
          <p:cNvSpPr/>
          <p:nvPr/>
        </p:nvSpPr>
        <p:spPr bwMode="auto">
          <a:xfrm>
            <a:off x="3851564" y="3446711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STA_2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BC78960-33D0-6A4A-8F47-9B15994F92C4}"/>
              </a:ext>
            </a:extLst>
          </p:cNvPr>
          <p:cNvSpPr/>
          <p:nvPr/>
        </p:nvSpPr>
        <p:spPr bwMode="auto">
          <a:xfrm>
            <a:off x="3851564" y="4229493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STA_3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5C8A86-D06A-004A-B24F-1855D2131B41}"/>
              </a:ext>
            </a:extLst>
          </p:cNvPr>
          <p:cNvSpPr txBox="1"/>
          <p:nvPr/>
        </p:nvSpPr>
        <p:spPr>
          <a:xfrm>
            <a:off x="3551412" y="5125481"/>
            <a:ext cx="1563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Non-AP MLD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0F3AD1A-5EBE-B04C-B9D8-E4E91036D0CF}"/>
              </a:ext>
            </a:extLst>
          </p:cNvPr>
          <p:cNvSpPr/>
          <p:nvPr/>
        </p:nvSpPr>
        <p:spPr bwMode="auto">
          <a:xfrm>
            <a:off x="1066800" y="4253346"/>
            <a:ext cx="914400" cy="505691"/>
          </a:xfrm>
          <a:prstGeom prst="rect">
            <a:avLst/>
          </a:prstGeom>
          <a:solidFill>
            <a:schemeClr val="accent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000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Times New Roman" pitchFamily="18" charset="0"/>
              </a:rPr>
              <a:t>Non-AP </a:t>
            </a: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STA_2</a:t>
            </a:r>
          </a:p>
        </p:txBody>
      </p:sp>
    </p:spTree>
    <p:extLst>
      <p:ext uri="{BB962C8B-B14F-4D97-AF65-F5344CB8AC3E}">
        <p14:creationId xmlns:p14="http://schemas.microsoft.com/office/powerpoint/2010/main" val="1470326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861AF3-0515-44BF-961E-5EF8A1956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D1842-0CC7-4312-871E-A81D0DDE66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would like to see multi-link operations of 802.11be to be defined in a way that they can be effectively used in battery powered AP MLDs</a:t>
            </a:r>
          </a:p>
          <a:p>
            <a:r>
              <a:rPr lang="en-US" dirty="0"/>
              <a:t>The current design which requires AP MLD to have an AP for each of its links implies requirements that are heavy for battery powered devices</a:t>
            </a:r>
          </a:p>
          <a:p>
            <a:r>
              <a:rPr lang="en-US" dirty="0"/>
              <a:t>We wonder if there is interest in the TG to consider a design which would give more freedom for link management in battery powered devices</a:t>
            </a:r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732CABBD-84C4-495A-B41C-0F8F2972D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5D8782E6-7FCD-4759-9911-E615E6533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47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US" altLang="zh-CN" b="0" dirty="0"/>
              <a:t>Do you believe that the current design of multi-link operations which requires each station affiliated to AP MLD to be AP sets too tight requirements for battery powered devices?</a:t>
            </a:r>
            <a:endParaRPr lang="en-US" altLang="zh-CN" sz="2400" b="0" dirty="0"/>
          </a:p>
          <a:p>
            <a:pPr lvl="1"/>
            <a:r>
              <a:rPr lang="en-US" altLang="zh-CN" dirty="0"/>
              <a:t>Yes: </a:t>
            </a:r>
          </a:p>
          <a:p>
            <a:pPr lvl="1"/>
            <a:r>
              <a:rPr lang="en-US" altLang="zh-CN" b="0" dirty="0"/>
              <a:t>No: </a:t>
            </a:r>
          </a:p>
          <a:p>
            <a:pPr lvl="1"/>
            <a:r>
              <a:rPr lang="en-US" altLang="zh-CN" dirty="0"/>
              <a:t>Abstain: </a:t>
            </a:r>
            <a:endParaRPr lang="en-US" altLang="zh-CN" b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9DEBA11E-D4E7-45AD-99CD-08F972471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723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80801-69EC-46A6-B10D-3BC62A72A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SP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3C09D3-10EA-4FF3-80DB-D704DEE69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CN" b="0" dirty="0"/>
              <a:t>Would you be interested in working towards a multi-link solution which would allow battery powered AP MLD to operate two or more links </a:t>
            </a:r>
            <a:r>
              <a:rPr lang="en-US" b="0" dirty="0"/>
              <a:t>with just one AP affiliated to the device</a:t>
            </a:r>
            <a:r>
              <a:rPr lang="en-US" altLang="zh-CN" b="0" dirty="0"/>
              <a:t>?</a:t>
            </a:r>
          </a:p>
          <a:p>
            <a:pPr lvl="1" algn="just"/>
            <a:r>
              <a:rPr lang="en-US" altLang="zh-CN" dirty="0"/>
              <a:t>Yes: </a:t>
            </a:r>
          </a:p>
          <a:p>
            <a:pPr lvl="1" algn="just"/>
            <a:r>
              <a:rPr lang="en-US" altLang="zh-CN" dirty="0"/>
              <a:t>No: </a:t>
            </a:r>
          </a:p>
          <a:p>
            <a:pPr lvl="1" algn="just"/>
            <a:r>
              <a:rPr lang="en-US" altLang="zh-CN" b="0" dirty="0"/>
              <a:t>Abstain: </a:t>
            </a:r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4E9B69AA-AFB4-420A-8C0C-32DE8C3AE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页脚占位符 4">
            <a:extLst>
              <a:ext uri="{FF2B5EF4-FFF2-40B4-BE49-F238E27FC236}">
                <a16:creationId xmlns:a16="http://schemas.microsoft.com/office/drawing/2014/main" id="{1C05EDB3-F2B8-4510-8A5E-0C4A1D2D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544782" y="6492875"/>
            <a:ext cx="1782924" cy="276999"/>
          </a:xfrm>
        </p:spPr>
        <p:txBody>
          <a:bodyPr/>
          <a:lstStyle/>
          <a:p>
            <a:r>
              <a:rPr lang="da-DK" dirty="0"/>
              <a:t>Jay Yang   (Nokia)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0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14962</TotalTime>
  <Words>220</Words>
  <Application>Microsoft Office PowerPoint</Application>
  <PresentationFormat>Widescreen</PresentationFormat>
  <Paragraphs>67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802-11-Submission</vt:lpstr>
      <vt:lpstr>Document</vt:lpstr>
      <vt:lpstr>Multi-link for Battery Powered AP MLD</vt:lpstr>
      <vt:lpstr>Introduction</vt:lpstr>
      <vt:lpstr>Current AP MLD design and its challenges in use with battery powered AP MLD</vt:lpstr>
      <vt:lpstr>Alternative approach for battery powered AP MLD</vt:lpstr>
      <vt:lpstr>Summary</vt:lpstr>
      <vt:lpstr>SP 1</vt:lpstr>
      <vt:lpstr>SP 2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Multi-link for Battery Powered AP MLD</dc:title>
  <dc:subject/>
  <dc:creator>Yang, Zhijie (NSB - CN/Shanghai)</dc:creator>
  <cp:keywords/>
  <dc:description/>
  <cp:lastModifiedBy>Yang, Zhijie (NSB - CN/Shanghai)</cp:lastModifiedBy>
  <cp:revision>143</cp:revision>
  <dcterms:created xsi:type="dcterms:W3CDTF">2020-05-28T07:03:28Z</dcterms:created>
  <dcterms:modified xsi:type="dcterms:W3CDTF">2020-10-20T21:30:05Z</dcterms:modified>
  <cp:category/>
</cp:coreProperties>
</file>