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92" r:id="rId3"/>
    <p:sldId id="313" r:id="rId4"/>
    <p:sldId id="308" r:id="rId5"/>
    <p:sldId id="317" r:id="rId6"/>
    <p:sldId id="316" r:id="rId7"/>
    <p:sldId id="314" r:id="rId8"/>
    <p:sldId id="31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2" autoAdjust="0"/>
    <p:restoredTop sz="92105" autoAdjust="0"/>
  </p:normalViewPr>
  <p:slideViewPr>
    <p:cSldViewPr>
      <p:cViewPr varScale="1">
        <p:scale>
          <a:sx n="71" d="100"/>
          <a:sy n="71" d="100"/>
        </p:scale>
        <p:origin x="221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4816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</a:t>
            </a:r>
            <a:r>
              <a:rPr lang="en-US" altLang="ko-KR" dirty="0" err="1" smtClean="0"/>
              <a:t>Mediatek</a:t>
            </a:r>
            <a:r>
              <a:rPr lang="en-US" altLang="ko-KR" dirty="0" smtClean="0"/>
              <a:t>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1125" y="332601"/>
            <a:ext cx="3334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802.11-20/1102r1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013" y="862519"/>
            <a:ext cx="7772400" cy="609600"/>
          </a:xfrm>
        </p:spPr>
        <p:txBody>
          <a:bodyPr/>
          <a:lstStyle/>
          <a:p>
            <a:r>
              <a:rPr lang="en-US" altLang="zh-TW" sz="2400" dirty="0" smtClean="0"/>
              <a:t>Zero User </a:t>
            </a:r>
            <a:r>
              <a:rPr lang="en-US" altLang="zh-TW" sz="2400" dirty="0"/>
              <a:t>RUs for Per-80MHz Resource Unit Allocation Signaling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738009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849700"/>
              </p:ext>
            </p:extLst>
          </p:nvPr>
        </p:nvGraphicFramePr>
        <p:xfrm>
          <a:off x="1179341" y="2743200"/>
          <a:ext cx="7391400" cy="1237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411459"/>
                <a:gridCol w="1636541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Inc.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95300" y="1489268"/>
            <a:ext cx="8229600" cy="115212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reduce the length of EHT SIG, per-80MHz preamble signaling is preferred. </a:t>
            </a:r>
          </a:p>
          <a:p>
            <a:pPr lvl="1"/>
            <a:r>
              <a:rPr lang="en-US" dirty="0" smtClean="0"/>
              <a:t>U-SIG only duplicates within each 80MHz</a:t>
            </a:r>
          </a:p>
          <a:p>
            <a:pPr lvl="1"/>
            <a:r>
              <a:rPr lang="en-US" dirty="0" smtClean="0"/>
              <a:t>EHT-SIG can keep 2 content channels or 4 content channels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21060" y="5231328"/>
            <a:ext cx="797808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Lucida Grande"/>
              <a:buChar char="▪"/>
              <a:defRPr sz="32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Lucida Grande"/>
              <a:buChar char="▪"/>
              <a:defRPr sz="24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/>
              <a:buChar char="▪"/>
              <a:defRPr sz="2000" kern="1200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This implies that each STA must know in which 80MHz </a:t>
            </a:r>
            <a:r>
              <a:rPr lang="en-US" sz="2000" dirty="0"/>
              <a:t>its content channels are </a:t>
            </a:r>
            <a:r>
              <a:rPr lang="en-US" sz="2000" dirty="0" smtClean="0"/>
              <a:t>located before receive this EHT PPDU. </a:t>
            </a:r>
          </a:p>
          <a:p>
            <a:pPr lvl="1"/>
            <a:r>
              <a:rPr lang="en-US" sz="1600" dirty="0" smtClean="0"/>
              <a:t>Each STA only need to process the preamble (including STFs and LTFs) in one 80MHz. </a:t>
            </a:r>
            <a:endParaRPr lang="en-US" sz="1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759068"/>
            <a:ext cx="6552728" cy="2380304"/>
          </a:xfrm>
          <a:prstGeom prst="rect">
            <a:avLst/>
          </a:prstGeom>
        </p:spPr>
      </p:pic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6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per-80MHz RU signaling for OFDMA and MU-MIMO cases</a:t>
            </a:r>
          </a:p>
          <a:p>
            <a:pPr lvl="1"/>
            <a:r>
              <a:rPr lang="en-US" dirty="0" smtClean="0"/>
              <a:t>MU-MIMO including compression modes and non-compressed modes.</a:t>
            </a:r>
          </a:p>
          <a:p>
            <a:r>
              <a:rPr lang="en-US" dirty="0"/>
              <a:t>Enable per-80MHz RU </a:t>
            </a:r>
            <a:r>
              <a:rPr lang="en-US" dirty="0" smtClean="0"/>
              <a:t>signaling can enhance signaling efficiency.</a:t>
            </a:r>
          </a:p>
          <a:p>
            <a:pPr lvl="1"/>
            <a:r>
              <a:rPr lang="en-US" dirty="0" smtClean="0"/>
              <a:t>For example, it </a:t>
            </a:r>
            <a:r>
              <a:rPr lang="en-US" dirty="0"/>
              <a:t>is desirable that each 80MHz only contains only 4 user fields </a:t>
            </a:r>
            <a:r>
              <a:rPr lang="en-US" dirty="0" smtClean="0"/>
              <a:t>only</a:t>
            </a:r>
            <a:r>
              <a:rPr lang="en-US" dirty="0"/>
              <a:t> </a:t>
            </a:r>
            <a:r>
              <a:rPr lang="en-US" dirty="0" smtClean="0"/>
              <a:t>for the following case:</a:t>
            </a:r>
          </a:p>
          <a:p>
            <a:pPr lvl="2"/>
            <a:r>
              <a:rPr lang="en-US" dirty="0" smtClean="0"/>
              <a:t>Totally 16 users on 320MHz;</a:t>
            </a:r>
          </a:p>
          <a:p>
            <a:pPr lvl="2"/>
            <a:r>
              <a:rPr lang="en-US" dirty="0" smtClean="0"/>
              <a:t>4 users parked in each 80MHz;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29734" y="681866"/>
            <a:ext cx="8229600" cy="62073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Per-80MHz EHT Signaling for OFDMA</a:t>
            </a:r>
            <a:endParaRPr lang="en-US" sz="3200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0007" y="1419605"/>
            <a:ext cx="8712968" cy="178079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Using zero user RU in the RU allocation subfield instead of using spoofing user field for users not parked in the corresponding 80MHz.</a:t>
            </a:r>
          </a:p>
          <a:p>
            <a:pPr lvl="1"/>
            <a:r>
              <a:rPr lang="en-US" dirty="0" smtClean="0"/>
              <a:t>Zero </a:t>
            </a:r>
            <a:r>
              <a:rPr lang="en-US" dirty="0"/>
              <a:t>user </a:t>
            </a:r>
            <a:r>
              <a:rPr lang="en-US" dirty="0" smtClean="0"/>
              <a:t>RU: 9bits </a:t>
            </a:r>
            <a:r>
              <a:rPr lang="en-US" dirty="0" err="1" smtClean="0"/>
              <a:t>v.s</a:t>
            </a:r>
            <a:r>
              <a:rPr lang="en-US" dirty="0" smtClean="0"/>
              <a:t>.  Spoofing user field:23 bits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343" y="3048000"/>
            <a:ext cx="8573513" cy="2850134"/>
          </a:xfrm>
          <a:prstGeom prst="rect">
            <a:avLst/>
          </a:prstGeom>
        </p:spPr>
      </p:pic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50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zero user 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zero user RU as a place holder of RU allocation field and enabling efficient per-80MHz signaling.</a:t>
            </a:r>
          </a:p>
          <a:p>
            <a:pPr lvl="1"/>
            <a:r>
              <a:rPr lang="en-US" dirty="0" smtClean="0"/>
              <a:t>Although only using zero user RU242 can work for the aforementioned purpose, we prefer to also add zero user RU484 and zero user RU996 for two reasons:</a:t>
            </a:r>
          </a:p>
          <a:p>
            <a:pPr lvl="2"/>
            <a:r>
              <a:rPr lang="en-US" dirty="0" smtClean="0"/>
              <a:t>1. </a:t>
            </a:r>
            <a:r>
              <a:rPr lang="en-US" dirty="0"/>
              <a:t>Consistent </a:t>
            </a:r>
            <a:r>
              <a:rPr lang="en-US" dirty="0" smtClean="0"/>
              <a:t>with </a:t>
            </a:r>
            <a:r>
              <a:rPr lang="en-US" dirty="0"/>
              <a:t>to 11ax.  In 11ax, the RU allocation subfield table already has zero-user RU242/484/996. </a:t>
            </a:r>
            <a:endParaRPr lang="en-US" dirty="0" smtClean="0"/>
          </a:p>
          <a:p>
            <a:pPr lvl="2"/>
            <a:r>
              <a:rPr lang="en-US" dirty="0" smtClean="0"/>
              <a:t>2. Zero user RU242/484/996 </a:t>
            </a:r>
            <a:r>
              <a:rPr lang="en-US" dirty="0"/>
              <a:t>all have their physical </a:t>
            </a:r>
            <a:r>
              <a:rPr lang="en-US" dirty="0" smtClean="0"/>
              <a:t>meaning and in some scenarios convey more precise information on RU allocations.</a:t>
            </a:r>
            <a:r>
              <a:rPr lang="en-US" dirty="0"/>
              <a:t>  </a:t>
            </a:r>
            <a:endParaRPr lang="en-US" dirty="0" smtClean="0"/>
          </a:p>
          <a:p>
            <a:pPr lvl="3"/>
            <a:r>
              <a:rPr lang="en-US" dirty="0" smtClean="0"/>
              <a:t>Note that punctured </a:t>
            </a:r>
            <a:r>
              <a:rPr lang="en-US" dirty="0"/>
              <a:t>RU which can be RU242,484, </a:t>
            </a:r>
            <a:r>
              <a:rPr lang="en-US" dirty="0" smtClean="0"/>
              <a:t>996.</a:t>
            </a:r>
          </a:p>
          <a:p>
            <a:r>
              <a:rPr lang="en-US" dirty="0" smtClean="0"/>
              <a:t>Given that zero user RU242 has been already adopted in 11be SFD, we propose to add </a:t>
            </a:r>
            <a:r>
              <a:rPr lang="en-US" dirty="0"/>
              <a:t>zero user RU484 and zero user RU996 </a:t>
            </a:r>
            <a:r>
              <a:rPr lang="en-US" dirty="0" smtClean="0"/>
              <a:t>to the RU allocation table.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96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96"/>
            <a:ext cx="7772400" cy="609600"/>
          </a:xfrm>
        </p:spPr>
        <p:txBody>
          <a:bodyPr/>
          <a:lstStyle/>
          <a:p>
            <a:r>
              <a:rPr lang="en-US" dirty="0"/>
              <a:t>Per-80MHz RU Signaling </a:t>
            </a:r>
            <a:r>
              <a:rPr lang="en-US" dirty="0" smtClean="0"/>
              <a:t>for </a:t>
            </a:r>
            <a:r>
              <a:rPr lang="en-US" dirty="0"/>
              <a:t>MU-MIMO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790102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Using the 6-bit expanded </a:t>
            </a:r>
            <a:r>
              <a:rPr lang="en-US" dirty="0"/>
              <a:t>Spatial Configuration subfield </a:t>
            </a:r>
            <a:r>
              <a:rPr lang="en-US" dirty="0" smtClean="0"/>
              <a:t>encoding. </a:t>
            </a:r>
          </a:p>
          <a:p>
            <a:pPr lvl="1"/>
            <a:r>
              <a:rPr lang="en-US" dirty="0" smtClean="0"/>
              <a:t>For MU-MIMO (both full-bandwidth MU-MIMO in the compression modes or hybrid MU-MIMO and OFDMA modes), fill the user fields for users not parked in the given 80MHz for MU-MIMO. </a:t>
            </a: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352800"/>
            <a:ext cx="8229600" cy="2335715"/>
          </a:xfrm>
          <a:prstGeom prst="rect">
            <a:avLst/>
          </a:prstGeom>
        </p:spPr>
      </p:pic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82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Do you agree to a</a:t>
            </a:r>
            <a:r>
              <a:rPr lang="en-US" altLang="zh-CN" dirty="0" smtClean="0"/>
              <a:t>dd </a:t>
            </a:r>
            <a:r>
              <a:rPr lang="en-US" altLang="zh-CN" dirty="0" smtClean="0"/>
              <a:t>zero </a:t>
            </a:r>
            <a:r>
              <a:rPr lang="en-US" altLang="zh-CN" dirty="0" smtClean="0"/>
              <a:t>user RU996 to 11be RU allocation subfield?</a:t>
            </a:r>
          </a:p>
          <a:p>
            <a:pPr marL="685800" lvl="2" indent="-342900"/>
            <a:endParaRPr lang="en-US" altLang="zh-CN" dirty="0" smtClean="0"/>
          </a:p>
          <a:p>
            <a:pPr marL="342900" lvl="2" indent="0">
              <a:buNone/>
            </a:pPr>
            <a:endParaRPr lang="en-US" altLang="zh-CN" dirty="0"/>
          </a:p>
          <a:p>
            <a:pPr marL="342900" lvl="2" indent="0">
              <a:buNone/>
            </a:pPr>
            <a:endParaRPr lang="en-US" altLang="zh-CN" dirty="0"/>
          </a:p>
          <a:p>
            <a:pPr marL="342900" lvl="2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/>
              <a:t>Do you agree to a</a:t>
            </a:r>
            <a:r>
              <a:rPr lang="en-US" altLang="zh-CN" dirty="0"/>
              <a:t>dd zero user </a:t>
            </a:r>
            <a:r>
              <a:rPr lang="en-US" altLang="zh-CN" dirty="0" smtClean="0"/>
              <a:t>RU484 </a:t>
            </a:r>
            <a:r>
              <a:rPr lang="en-US" altLang="zh-CN" dirty="0"/>
              <a:t>to 11be RU allocation subfield</a:t>
            </a:r>
            <a:r>
              <a:rPr lang="en-US" altLang="zh-CN" dirty="0" smtClean="0"/>
              <a:t>?</a:t>
            </a:r>
          </a:p>
          <a:p>
            <a:pPr marL="685800" lvl="2" indent="-342900"/>
            <a:r>
              <a:rPr lang="en-US" altLang="zh-CN" dirty="0" smtClean="0"/>
              <a:t>Multi-RU case is TBD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476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107113</TotalTime>
  <Words>424</Words>
  <Application>Microsoft Office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Lucida Grande</vt:lpstr>
      <vt:lpstr>Arial</vt:lpstr>
      <vt:lpstr>Times New Roman</vt:lpstr>
      <vt:lpstr>802-11-Submission</vt:lpstr>
      <vt:lpstr>Zero User RUs for Per-80MHz Resource Unit Allocation Signaling</vt:lpstr>
      <vt:lpstr>PowerPoint Presentation</vt:lpstr>
      <vt:lpstr>Goal</vt:lpstr>
      <vt:lpstr>Per-80MHz EHT Signaling for OFDMA</vt:lpstr>
      <vt:lpstr>Discussion on zero user RU</vt:lpstr>
      <vt:lpstr>Per-80MHz RU Signaling for MU-MIMO 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319</cp:revision>
  <cp:lastPrinted>1998-02-10T13:28:06Z</cp:lastPrinted>
  <dcterms:created xsi:type="dcterms:W3CDTF">2007-05-21T21:00:37Z</dcterms:created>
  <dcterms:modified xsi:type="dcterms:W3CDTF">2020-07-23T23:32:02Z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1948185108</vt:i4>
  </property>
  <property fmtid="{D5CDD505-2E9C-101B-9397-08002B2CF9AE}" pid="4" name="_EmailSubject">
    <vt:lpwstr>can you modify the figure in the last slide to fit the IEEE format?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