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9" r:id="rId3"/>
    <p:sldId id="567" r:id="rId4"/>
    <p:sldId id="580" r:id="rId5"/>
    <p:sldId id="579" r:id="rId6"/>
    <p:sldId id="575" r:id="rId7"/>
    <p:sldId id="576" r:id="rId8"/>
    <p:sldId id="57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FC3"/>
    <a:srgbClr val="CCFFCC"/>
    <a:srgbClr val="FFFF99"/>
    <a:srgbClr val="FFFFCC"/>
    <a:srgbClr val="FFCCFF"/>
    <a:srgbClr val="66FF33"/>
    <a:srgbClr val="FFCC99"/>
    <a:srgbClr val="FFFFFF"/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802.11-20/1100r0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/>
              <a:t>Discussions on EHT </a:t>
            </a:r>
            <a:r>
              <a:rPr lang="en-US" sz="2800" dirty="0"/>
              <a:t>Non-contiguous PPDU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950629"/>
              </p:ext>
            </p:extLst>
          </p:nvPr>
        </p:nvGraphicFramePr>
        <p:xfrm>
          <a:off x="841375" y="3787775"/>
          <a:ext cx="7899400" cy="302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7" name="Document" r:id="rId4" imgW="8656876" imgH="3304302" progId="Word.Document.8">
                  <p:embed/>
                </p:oleObj>
              </mc:Choice>
              <mc:Fallback>
                <p:oleObj name="Document" r:id="rId4" imgW="8656876" imgH="3304302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3787775"/>
                        <a:ext cx="7899400" cy="30273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457" y="1676400"/>
            <a:ext cx="81534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11ac/ax defines PHY non-contiguous transmission of  80+80MHz based on dual-LO.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 uses the same coding and modulation as 160MHz.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the same BW bit to signal 160MHz/80+80MHz.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11be SFD, non-contiguous PHY modes are added </a:t>
            </a:r>
            <a:r>
              <a:rPr lang="en-US" dirty="0">
                <a:highlight>
                  <a:srgbClr val="FCFFC3"/>
                </a:highlight>
              </a:rPr>
              <a:t>by default </a:t>
            </a:r>
            <a:r>
              <a:rPr lang="en-US" dirty="0"/>
              <a:t>for each large signal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Including 80+80MHz, 160+80MHz, 160+160MHz.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tone plan and MRU discussions only based on contiguous BW.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about 11be PPDU BW.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 11be PHY only defines PPDU modes with contiguous BW.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9E29-AEC2-42DC-911F-9DE4E2F04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Non-contiguous PHY transmission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6FFE1-E669-46E3-980C-6D9D4C3D49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8C254-A004-42FE-82C7-9E8292FE1AB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6EF788-0D6F-4588-B58C-DBB3F82F67D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B1725F-0BEE-4ADF-92E4-402929E984EC}"/>
              </a:ext>
            </a:extLst>
          </p:cNvPr>
          <p:cNvSpPr txBox="1">
            <a:spLocks/>
          </p:cNvSpPr>
          <p:nvPr/>
        </p:nvSpPr>
        <p:spPr bwMode="auto">
          <a:xfrm>
            <a:off x="685800" y="1676400"/>
            <a:ext cx="8153399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5GHz band has limited contiguous 160MHz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80+80MHz allow more flexibility in terms of 160MHz BSS setup.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reality is: few 80+80 operating STA on the market.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mode is practically not used.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Dual-LO does not bring throughput gain: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Split antennas to different 80MHz segments with half of </a:t>
            </a:r>
            <a:r>
              <a:rPr lang="en-US" dirty="0" err="1"/>
              <a:t>Nsts</a:t>
            </a:r>
            <a:r>
              <a:rPr lang="en-US" dirty="0"/>
              <a:t> support.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same peak PHY throughput as 80MHz with same number of antennas.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Does not achieve multi-radio diversity gain: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if P80 is busy, S80 cannot be used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033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9E29-AEC2-42DC-911F-9DE4E2F04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80+80MHz vs 160MHz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6FFE1-E669-46E3-980C-6D9D4C3D49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8C254-A004-42FE-82C7-9E8292FE1AB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6EF788-0D6F-4588-B58C-DBB3F82F67D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B1725F-0BEE-4ADF-92E4-402929E984EC}"/>
              </a:ext>
            </a:extLst>
          </p:cNvPr>
          <p:cNvSpPr txBox="1">
            <a:spLocks/>
          </p:cNvSpPr>
          <p:nvPr/>
        </p:nvSpPr>
        <p:spPr bwMode="auto">
          <a:xfrm>
            <a:off x="685801" y="1676400"/>
            <a:ext cx="7856538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two antenna STA as the example.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STA1: 80MHz (1ss) + 80MHz (1ss)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STA2: 80MHz (2ss)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Peak throughput: STA1 = STA2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STA2 has easier design with lower cost.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achieves the best throughput: 160MHz STA with 2ss support.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Same observations for 160+160MHz vs 320MHz.</a:t>
            </a:r>
          </a:p>
        </p:txBody>
      </p:sp>
    </p:spTree>
    <p:extLst>
      <p:ext uri="{BB962C8B-B14F-4D97-AF65-F5344CB8AC3E}">
        <p14:creationId xmlns:p14="http://schemas.microsoft.com/office/powerpoint/2010/main" val="4059706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9E29-AEC2-42DC-911F-9DE4E2F04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160+80MHz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6FFE1-E669-46E3-980C-6D9D4C3D49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8C254-A004-42FE-82C7-9E8292FE1AB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6EF788-0D6F-4588-B58C-DBB3F82F67D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B1725F-0BEE-4ADF-92E4-402929E984EC}"/>
              </a:ext>
            </a:extLst>
          </p:cNvPr>
          <p:cNvSpPr txBox="1">
            <a:spLocks/>
          </p:cNvSpPr>
          <p:nvPr/>
        </p:nvSpPr>
        <p:spPr bwMode="auto">
          <a:xfrm>
            <a:off x="685800" y="1676400"/>
            <a:ext cx="8153399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Discussions on potential use of 160+80MHz in 5GHz band.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example, 2-antenna STA.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STA 1: 160MHz 1ss + 80MHz 1ss.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STA 2: 160MHz with 2ss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2 has higher peak throughput than STA1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STA1 is not preferred in product design: extra cost with no benefits.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6GHz band,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160+80MHz within 320MHz is part of 320MHz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dis-joint 160+80MHz, same argument as 5GHz.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305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9E29-AEC2-42DC-911F-9DE4E2F04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MLO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6FFE1-E669-46E3-980C-6D9D4C3D49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8C254-A004-42FE-82C7-9E8292FE1AB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6EF788-0D6F-4588-B58C-DBB3F82F67D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B1725F-0BEE-4ADF-92E4-402929E984EC}"/>
              </a:ext>
            </a:extLst>
          </p:cNvPr>
          <p:cNvSpPr txBox="1">
            <a:spLocks/>
          </p:cNvSpPr>
          <p:nvPr/>
        </p:nvSpPr>
        <p:spPr bwMode="auto">
          <a:xfrm>
            <a:off x="771525" y="1676400"/>
            <a:ext cx="7915275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addition, EHT defines multi-link operation (MLO).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Separate MAC, independent EDCA.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different modes: parallel Tx/Rx, simultaneous Tx/Tx,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improved throughput and latency.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Preferable design for multi-radio systems.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both MLO and non-contiguous PHY modes defined, an 11be multi-radio STA may have many choices: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MLO and contiguous PHY modes only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non-contiguous PHY transmission only, but no MLO.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both MLO and non-contiguous PHY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Unnecessary complexity.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021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9E29-AEC2-42DC-911F-9DE4E2F04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6FFE1-E669-46E3-980C-6D9D4C3D49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8C254-A004-42FE-82C7-9E8292FE1AB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6EF788-0D6F-4588-B58C-DBB3F82F67D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B1725F-0BEE-4ADF-92E4-402929E984EC}"/>
              </a:ext>
            </a:extLst>
          </p:cNvPr>
          <p:cNvSpPr txBox="1">
            <a:spLocks/>
          </p:cNvSpPr>
          <p:nvPr/>
        </p:nvSpPr>
        <p:spPr bwMode="auto">
          <a:xfrm>
            <a:off x="771525" y="1676400"/>
            <a:ext cx="7915275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that EHT does NOT define PPDU with non-contiguous BW.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Remove 80+80MHz, 160+80MHz, 160+160MHz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Leave all non-contiguous cases to MLO.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Each link only transmits PPDU with contiguous BW.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Simplify spec development and product design.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6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7987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11be does NOT define PPDU with non-contiguous signal bandwidth?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Non-contiguous signal bandwidth includes</a:t>
            </a:r>
            <a:r>
              <a:rPr lang="en-US" sz="2000" dirty="0"/>
              <a:t> 80+80MHz, 160+80MHz or 160+160MHz</a:t>
            </a:r>
            <a:r>
              <a:rPr lang="en-US" dirty="0"/>
              <a:t>.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	</a:t>
            </a:r>
            <a:r>
              <a:rPr lang="en-US" sz="2000" dirty="0"/>
              <a:t>Y</a:t>
            </a:r>
          </a:p>
          <a:p>
            <a:pPr marL="0" indent="0"/>
            <a:r>
              <a:rPr lang="en-US" sz="2000" dirty="0"/>
              <a:t>	N</a:t>
            </a:r>
          </a:p>
          <a:p>
            <a:pPr marL="0" indent="0"/>
            <a:r>
              <a:rPr lang="en-US" sz="2000" dirty="0"/>
              <a:t>	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18CE4-C57A-4061-B295-44FA61BA67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95C5A-5993-47D1-9231-A6F8940A395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359F36-BA98-479B-BF69-82FC68FA1BD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233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585</Words>
  <Application>Microsoft Office PowerPoint</Application>
  <PresentationFormat>On-screen Show (4:3)</PresentationFormat>
  <Paragraphs>94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Discussions on EHT Non-contiguous PPDU</vt:lpstr>
      <vt:lpstr>Introduction</vt:lpstr>
      <vt:lpstr>Non-contiguous PHY transmission </vt:lpstr>
      <vt:lpstr>Example: 80+80MHz vs 160MHz</vt:lpstr>
      <vt:lpstr>Example: 160+80MHz</vt:lpstr>
      <vt:lpstr>11be MLO</vt:lpstr>
      <vt:lpstr>Proposal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2736</cp:revision>
  <cp:lastPrinted>1601-01-01T00:00:00Z</cp:lastPrinted>
  <dcterms:created xsi:type="dcterms:W3CDTF">2015-10-31T00:33:08Z</dcterms:created>
  <dcterms:modified xsi:type="dcterms:W3CDTF">2020-07-20T06:05:07Z</dcterms:modified>
</cp:coreProperties>
</file>