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9" r:id="rId2"/>
    <p:sldId id="490" r:id="rId3"/>
    <p:sldId id="494" r:id="rId4"/>
    <p:sldId id="477" r:id="rId5"/>
    <p:sldId id="326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6" autoAdjust="0"/>
    <p:restoredTop sz="96370" autoAdjust="0"/>
  </p:normalViewPr>
  <p:slideViewPr>
    <p:cSldViewPr>
      <p:cViewPr varScale="1">
        <p:scale>
          <a:sx n="92" d="100"/>
          <a:sy n="92" d="100"/>
        </p:scale>
        <p:origin x="90" y="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96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802.11-20/1096r00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9f99a72a0130ab9c299bdc62828ddf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Plenary (in place of Montreal) 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16 July 20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802.18 RR-TAG plans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IEEE 802 plenary will be after 802.11 has Plenary session has closed.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16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15:00et,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 23</a:t>
            </a:r>
            <a:r>
              <a:rPr lang="en-US" sz="2000" baseline="30000" dirty="0">
                <a:cs typeface="+mn-cs"/>
              </a:rPr>
              <a:t>rd</a:t>
            </a:r>
            <a:r>
              <a:rPr lang="en-US" sz="2000" dirty="0">
                <a:cs typeface="+mn-cs"/>
              </a:rPr>
              <a:t> 15:00et,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itchFamily="16" charset="0"/>
              </a:rPr>
              <a:t>Description JOIN WEBEX MEETING </a:t>
            </a:r>
            <a:r>
              <a:rPr lang="en-US" sz="1800" u="sng" dirty="0">
                <a:latin typeface="Times New Roman" pitchFamily="16" charset="0"/>
                <a:hlinkClick r:id="rId2"/>
              </a:rPr>
              <a:t>https://ieee802.my.webex.com/ieee802.my/j.php?MTID=m9f99a72a0130ab9c299bdc62828ddfae</a:t>
            </a:r>
            <a:r>
              <a:rPr lang="en-US" sz="1800" dirty="0">
                <a:latin typeface="Times New Roman" pitchFamily="16" charset="0"/>
              </a:rPr>
              <a:t>  </a:t>
            </a:r>
          </a:p>
          <a:p>
            <a:r>
              <a:rPr lang="en-US" sz="1800" dirty="0">
                <a:latin typeface="Times New Roman" pitchFamily="16" charset="0"/>
              </a:rPr>
              <a:t>	Meeting number (access code): 132 016 8425 </a:t>
            </a:r>
          </a:p>
          <a:p>
            <a:r>
              <a:rPr lang="en-US" sz="1800" dirty="0">
                <a:latin typeface="Times New Roman" pitchFamily="16" charset="0"/>
              </a:rPr>
              <a:t>	Meeting password: rrtag2007 (77824200 from phones)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Agenda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16</a:t>
            </a:r>
            <a:r>
              <a:rPr lang="en-US" altLang="en-US" baseline="30000" dirty="0"/>
              <a:t>th</a:t>
            </a:r>
            <a:r>
              <a:rPr lang="en-US" altLang="en-US" dirty="0"/>
              <a:t> of July meeting: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Elections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Approve teleconferences moving forward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APAC status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Input on moving IEEE 802 forward for EC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In both meetings, 16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and 23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of July: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EU activities in ETSI, CEPT, etc.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Will discuss what members have to share on ITU-R and WRC activities.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FCC 6 GHz R&amp;O and FNPRM  discussions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FCC NPRM Modernizing and Expanding Access to the 70/80/90 GHz Bands</a:t>
            </a:r>
            <a:r>
              <a:rPr lang="en-US" b="1" dirty="0"/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dirty="0"/>
              <a:t>Does IEEE 802 do comments?  (only 1 week to </a:t>
            </a:r>
            <a:r>
              <a:rPr lang="en-US" sz="2000" b="1"/>
              <a:t>finish comments) </a:t>
            </a:r>
            <a:endParaRPr lang="en-US" sz="2000" b="1" dirty="0"/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1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Agenda - continued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CE5E99-E9C5-474A-8916-DB3BA2F8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847" y="940614"/>
            <a:ext cx="10222306" cy="55347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solidFill>
                  <a:schemeClr val="tx1"/>
                </a:solidFill>
              </a:rPr>
              <a:t>General discussion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 digital divide action from FCC - FYI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 marL="457200" lvl="1" indent="0">
              <a:spcBef>
                <a:spcPts val="0"/>
              </a:spcBef>
              <a:buNone/>
            </a:pPr>
            <a:endParaRPr lang="en-US" altLang="en-US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  <a:r>
              <a:rPr lang="en-US" altLang="en-US" b="1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60601" y="714703"/>
            <a:ext cx="7772400" cy="676878"/>
          </a:xfrm>
        </p:spPr>
        <p:txBody>
          <a:bodyPr/>
          <a:lstStyle/>
          <a:p>
            <a:r>
              <a:rPr lang="en-GB" sz="2800" dirty="0"/>
              <a:t>802.18 Moving Forward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90600" y="1723697"/>
            <a:ext cx="10402358" cy="4419600"/>
          </a:xfrm>
        </p:spPr>
        <p:txBody>
          <a:bodyPr/>
          <a:lstStyle/>
          <a:p>
            <a:r>
              <a:rPr lang="en-US" sz="2000" dirty="0"/>
              <a:t>The RR-TAG 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30July 20,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(r16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and Stay Safe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3878</TotalTime>
  <Words>394</Words>
  <Application>Microsoft Office PowerPoint</Application>
  <PresentationFormat>Widescreen</PresentationFormat>
  <Paragraphs>81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802-18-Submission</vt:lpstr>
      <vt:lpstr>Document</vt:lpstr>
      <vt:lpstr>IEEE 802.18 RR-TAG Electronic Plenary (in place of Montreal)  Liaison  from 802.18 to 802.11</vt:lpstr>
      <vt:lpstr>802.18 RR-TAG plans  </vt:lpstr>
      <vt:lpstr>Agenda Items </vt:lpstr>
      <vt:lpstr>Agenda - continued</vt:lpstr>
      <vt:lpstr>802.18 Moving Forward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683</cp:revision>
  <cp:lastPrinted>2012-05-17T14:33:36Z</cp:lastPrinted>
  <dcterms:created xsi:type="dcterms:W3CDTF">2012-05-17T18:49:07Z</dcterms:created>
  <dcterms:modified xsi:type="dcterms:W3CDTF">2020-07-15T19:06:14Z</dcterms:modified>
</cp:coreProperties>
</file>