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0" r:id="rId4"/>
    <p:sldId id="342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B71871-66F9-4D65-BDFE-47E1B0576E9F}" v="19" dt="2020-07-15T22:24:08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5" d="100"/>
          <a:sy n="75" d="100"/>
        </p:scale>
        <p:origin x="68" y="7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FEB71871-66F9-4D65-BDFE-47E1B0576E9F}"/>
    <pc:docChg chg="undo custSel addSld modSld modMainMaster">
      <pc:chgData name="Joseph Levy" userId="3766db8f-7892-44ce-ae9b-8fce39950acf" providerId="ADAL" clId="{FEB71871-66F9-4D65-BDFE-47E1B0576E9F}" dt="2020-07-15T22:25:55.708" v="1681" actId="6549"/>
      <pc:docMkLst>
        <pc:docMk/>
      </pc:docMkLst>
      <pc:sldChg chg="modSp mod">
        <pc:chgData name="Joseph Levy" userId="3766db8f-7892-44ce-ae9b-8fce39950acf" providerId="ADAL" clId="{FEB71871-66F9-4D65-BDFE-47E1B0576E9F}" dt="2020-07-15T22:25:55.708" v="1681" actId="6549"/>
        <pc:sldMkLst>
          <pc:docMk/>
          <pc:sldMk cId="4091266737" sldId="338"/>
        </pc:sldMkLst>
        <pc:spChg chg="mod">
          <ac:chgData name="Joseph Levy" userId="3766db8f-7892-44ce-ae9b-8fce39950acf" providerId="ADAL" clId="{FEB71871-66F9-4D65-BDFE-47E1B0576E9F}" dt="2020-07-15T22:25:55.708" v="1681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FEB71871-66F9-4D65-BDFE-47E1B0576E9F}" dt="2020-07-15T16:56:56.171" v="0" actId="20577"/>
          <ac:spMkLst>
            <pc:docMk/>
            <pc:sldMk cId="4091266737" sldId="338"/>
            <ac:spMk id="6" creationId="{00000000-0000-0000-0000-000000000000}"/>
          </ac:spMkLst>
        </pc:spChg>
        <pc:graphicFrameChg chg="mod">
          <ac:chgData name="Joseph Levy" userId="3766db8f-7892-44ce-ae9b-8fce39950acf" providerId="ADAL" clId="{FEB71871-66F9-4D65-BDFE-47E1B0576E9F}" dt="2020-07-15T16:58:49.175" v="7"/>
          <ac:graphicFrameMkLst>
            <pc:docMk/>
            <pc:sldMk cId="4091266737" sldId="338"/>
            <ac:graphicFrameMk id="8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FEB71871-66F9-4D65-BDFE-47E1B0576E9F}" dt="2020-07-15T17:00:54.889" v="74" actId="20577"/>
        <pc:sldMkLst>
          <pc:docMk/>
          <pc:sldMk cId="3748791487" sldId="339"/>
        </pc:sldMkLst>
        <pc:spChg chg="mod">
          <ac:chgData name="Joseph Levy" userId="3766db8f-7892-44ce-ae9b-8fce39950acf" providerId="ADAL" clId="{FEB71871-66F9-4D65-BDFE-47E1B0576E9F}" dt="2020-07-15T17:00:54.889" v="74" actId="20577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FEB71871-66F9-4D65-BDFE-47E1B0576E9F}" dt="2020-07-15T21:52:25.404" v="816" actId="20577"/>
        <pc:sldMkLst>
          <pc:docMk/>
          <pc:sldMk cId="1590738440" sldId="340"/>
        </pc:sldMkLst>
        <pc:spChg chg="mod">
          <ac:chgData name="Joseph Levy" userId="3766db8f-7892-44ce-ae9b-8fce39950acf" providerId="ADAL" clId="{FEB71871-66F9-4D65-BDFE-47E1B0576E9F}" dt="2020-07-15T17:01:12.763" v="77" actId="20577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FEB71871-66F9-4D65-BDFE-47E1B0576E9F}" dt="2020-07-15T21:52:25.404" v="81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FEB71871-66F9-4D65-BDFE-47E1B0576E9F}" dt="2020-07-15T22:24:25.346" v="1671" actId="20577"/>
        <pc:sldMkLst>
          <pc:docMk/>
          <pc:sldMk cId="3550479006" sldId="341"/>
        </pc:sldMkLst>
        <pc:spChg chg="mod">
          <ac:chgData name="Joseph Levy" userId="3766db8f-7892-44ce-ae9b-8fce39950acf" providerId="ADAL" clId="{FEB71871-66F9-4D65-BDFE-47E1B0576E9F}" dt="2020-07-15T22:24:25.346" v="1671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new mod">
        <pc:chgData name="Joseph Levy" userId="3766db8f-7892-44ce-ae9b-8fce39950acf" providerId="ADAL" clId="{FEB71871-66F9-4D65-BDFE-47E1B0576E9F}" dt="2020-07-15T22:00:50.177" v="999" actId="404"/>
        <pc:sldMkLst>
          <pc:docMk/>
          <pc:sldMk cId="3501941910" sldId="342"/>
        </pc:sldMkLst>
        <pc:spChg chg="mod">
          <ac:chgData name="Joseph Levy" userId="3766db8f-7892-44ce-ae9b-8fce39950acf" providerId="ADAL" clId="{FEB71871-66F9-4D65-BDFE-47E1B0576E9F}" dt="2020-07-15T21:58:31.260" v="935" actId="14100"/>
          <ac:spMkLst>
            <pc:docMk/>
            <pc:sldMk cId="3501941910" sldId="342"/>
            <ac:spMk id="2" creationId="{A7C72798-FDC9-4BB6-9376-D81A05EC0A4C}"/>
          </ac:spMkLst>
        </pc:spChg>
        <pc:spChg chg="mod">
          <ac:chgData name="Joseph Levy" userId="3766db8f-7892-44ce-ae9b-8fce39950acf" providerId="ADAL" clId="{FEB71871-66F9-4D65-BDFE-47E1B0576E9F}" dt="2020-07-15T22:00:50.177" v="999" actId="404"/>
          <ac:spMkLst>
            <pc:docMk/>
            <pc:sldMk cId="3501941910" sldId="342"/>
            <ac:spMk id="3" creationId="{8B212C10-AAB9-4056-908D-C3892168DD67}"/>
          </ac:spMkLst>
        </pc:spChg>
      </pc:sldChg>
      <pc:sldChg chg="modSp add mod">
        <pc:chgData name="Joseph Levy" userId="3766db8f-7892-44ce-ae9b-8fce39950acf" providerId="ADAL" clId="{FEB71871-66F9-4D65-BDFE-47E1B0576E9F}" dt="2020-07-15T22:25:04.791" v="1672" actId="20577"/>
        <pc:sldMkLst>
          <pc:docMk/>
          <pc:sldMk cId="3385280706" sldId="343"/>
        </pc:sldMkLst>
        <pc:spChg chg="mod">
          <ac:chgData name="Joseph Levy" userId="3766db8f-7892-44ce-ae9b-8fce39950acf" providerId="ADAL" clId="{FEB71871-66F9-4D65-BDFE-47E1B0576E9F}" dt="2020-07-15T22:05:32.224" v="1211" actId="14100"/>
          <ac:spMkLst>
            <pc:docMk/>
            <pc:sldMk cId="3385280706" sldId="343"/>
            <ac:spMk id="2" creationId="{A7C72798-FDC9-4BB6-9376-D81A05EC0A4C}"/>
          </ac:spMkLst>
        </pc:spChg>
        <pc:spChg chg="mod">
          <ac:chgData name="Joseph Levy" userId="3766db8f-7892-44ce-ae9b-8fce39950acf" providerId="ADAL" clId="{FEB71871-66F9-4D65-BDFE-47E1B0576E9F}" dt="2020-07-15T22:25:04.791" v="1672" actId="20577"/>
          <ac:spMkLst>
            <pc:docMk/>
            <pc:sldMk cId="3385280706" sldId="343"/>
            <ac:spMk id="3" creationId="{8B212C10-AAB9-4056-908D-C3892168DD67}"/>
          </ac:spMkLst>
        </pc:spChg>
      </pc:sldChg>
      <pc:sldMasterChg chg="modSp mod">
        <pc:chgData name="Joseph Levy" userId="3766db8f-7892-44ce-ae9b-8fce39950acf" providerId="ADAL" clId="{FEB71871-66F9-4D65-BDFE-47E1B0576E9F}" dt="2020-07-15T17:00:18.555" v="13" actId="20577"/>
        <pc:sldMasterMkLst>
          <pc:docMk/>
          <pc:sldMasterMk cId="0" sldId="2147483648"/>
        </pc:sldMasterMkLst>
        <pc:spChg chg="mod">
          <ac:chgData name="Joseph Levy" userId="3766db8f-7892-44ce-ae9b-8fce39950acf" providerId="ADAL" clId="{FEB71871-66F9-4D65-BDFE-47E1B0576E9F}" dt="2020-07-15T17:00:18.555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98-00-AANI-aani-sc-teleconference-14-july-2020-meeting-minutes.docx" TargetMode="External"/><Relationship Id="rId2" Type="http://schemas.openxmlformats.org/officeDocument/2006/relationships/hyperlink" Target="https://mentor.ieee.org/802.11/dcn/20/11-20-0991-02-AANI-aani-sc-teleconference-agenda-14-july-202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31-00-AANI-comments-on-11-20-0013-03-aani-draft-technical-report-on-interworking-between-3gpp-5g-network-wlan.docx" TargetMode="External"/><Relationship Id="rId4" Type="http://schemas.openxmlformats.org/officeDocument/2006/relationships/hyperlink" Target="https://mentor.ieee.org/802.11/dcn/20/11-20-0013-03-AANI-draft-technical-report-on-interworking-between-3gpp-5g-network-wlan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July 2020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2020-07-16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49760" imgH="2535120" progId="Word.Document.8">
                  <p:embed/>
                </p:oleObj>
              </mc:Choice>
              <mc:Fallback>
                <p:oleObj name="Document" r:id="rId3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July 2020 802.11 Virtual Plenary</a:t>
            </a:r>
            <a:r>
              <a:rPr lang="en-GB" dirty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42" y="1230546"/>
            <a:ext cx="11430000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11-19/0991r2</a:t>
            </a:r>
            <a:r>
              <a:rPr lang="en-US" altLang="en-US" sz="2000" b="0" dirty="0"/>
              <a:t> , met for one hour – </a:t>
            </a:r>
            <a:r>
              <a:rPr lang="en-US" altLang="en-US" sz="2000" dirty="0"/>
              <a:t>Draft Minutes: </a:t>
            </a:r>
            <a:r>
              <a:rPr lang="en-US" altLang="en-US" sz="2000" b="0" dirty="0">
                <a:hlinkClick r:id="rId3"/>
              </a:rPr>
              <a:t>11-20/1098r0</a:t>
            </a:r>
            <a:endParaRPr lang="en-US" altLang="en-US" sz="2000" b="0" dirty="0"/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4"/>
              </a:rPr>
              <a:t>11-20/0013r3</a:t>
            </a:r>
            <a:r>
              <a:rPr lang="en-US" sz="2400" dirty="0"/>
              <a:t> “Draft technical report on interworking between 3GPP 5G network &amp; WLAN” - Hyun Seo OH (ETRI)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Reviewed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5"/>
              </a:rPr>
              <a:t>11-20/1031r0</a:t>
            </a:r>
            <a:r>
              <a:rPr lang="en-US" sz="2400" dirty="0"/>
              <a:t> “Comments on 11-20-0013-03-aani-draft-technical-report-on-interworking-between-3gpp-5g-network-wlan” – Binita Gupta (Intel)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Presented in detail</a:t>
            </a:r>
            <a:endParaRPr lang="en-US" altLang="en-US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presentation of the contributions there was no time for discussion or a straw poll to be run to decide direction the way forward during the meeting.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2800" b="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b="0" dirty="0"/>
              <a:t>After the meeting closed, a straw poll was run on the AANI email reflector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601"/>
          </a:xfrm>
        </p:spPr>
        <p:txBody>
          <a:bodyPr/>
          <a:lstStyle/>
          <a:p>
            <a:r>
              <a:rPr lang="en-US" altLang="en-US" sz="3200" b="0" dirty="0"/>
              <a:t>AANI email reflector 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4778"/>
            <a:ext cx="10361084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Poll </a:t>
            </a:r>
            <a:r>
              <a:rPr lang="en-GB" b="0" dirty="0">
                <a:latin typeface="Times New Roman" panose="02020603050405020304" pitchFamily="18" charset="0"/>
              </a:rPr>
              <a:t>opened: Wed 7/14/2020 11:02 AM     Poll Closed: Wed 7/15/2020 11:00 AM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GB" sz="6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Please vote your preference for 1 or 2: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 the comments provided in 11-20/1031r2 (as presented during the meeting) and update the report </a:t>
            </a:r>
            <a:r>
              <a:rPr lang="en-GB" b="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submitting the report for WG comment collection.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Submit 11-20/0013r3 for WG comment collection “now” and consider the comments provided in 11-20/1031r2 during the comment resolution phase, along with other comments received during the WG comment collection.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GB" sz="1800" b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Result: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1: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Option 2:   10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800" b="0" dirty="0">
                <a:latin typeface="Calibri" panose="020F0502020204030204" pitchFamily="34" charset="0"/>
                <a:ea typeface="Calibri" panose="020F0502020204030204" pitchFamily="34" charset="0"/>
              </a:rPr>
              <a:t>Abstain:       1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94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b="0" dirty="0"/>
              <a:t>Way Forward as Determine by the AANI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Given the 10 to 10 tie </a:t>
            </a:r>
            <a:r>
              <a:rPr lang="en-US" b="0" dirty="0">
                <a:latin typeface="Times New Roman" panose="02020603050405020304" pitchFamily="18" charset="0"/>
              </a:rPr>
              <a:t>result of the e-mail Straw Poll the AANI SC Chair </a:t>
            </a:r>
            <a:r>
              <a:rPr lang="en-GB" b="0" dirty="0">
                <a:latin typeface="Times New Roman" panose="02020603050405020304" pitchFamily="18" charset="0"/>
              </a:rPr>
              <a:t>requests and encourages the authors and commenters work together to: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Continue discussion on the AANI SC email reflector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authors: to update the report (11-20/0013r3) considering the comments received 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commenters: are encouraged to provide text/graphic contributions for the report</a:t>
            </a:r>
            <a:endParaRPr lang="en-US" b="0" dirty="0">
              <a:latin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The authors to provide an updated report for the next AANI Teleconference, to be scheduled on Tuesday 28 July 9:00am-10:00am.</a:t>
            </a:r>
            <a:endParaRPr lang="en-US" b="0" dirty="0">
              <a:latin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b="0" dirty="0">
                <a:latin typeface="Times New Roman" panose="02020603050405020304" pitchFamily="18" charset="0"/>
              </a:rPr>
              <a:t>Following the 28 July teleconference, the Chair will request the 802.11 WG chair to start a 20-day WG comment collection on the report- start 31 July- close 20 August. </a:t>
            </a: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sz="2000" dirty="0"/>
              <a:t>Tuesday 28 July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25 August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1 September 9:00am-10:00am ET</a:t>
            </a:r>
          </a:p>
          <a:p>
            <a:r>
              <a:rPr lang="en-US" altLang="en-US" sz="2000" dirty="0"/>
              <a:t>	Tuesday </a:t>
            </a:r>
            <a:r>
              <a:rPr lang="en-US" sz="2000" dirty="0"/>
              <a:t>8 September 9:00am-10:00am ET</a:t>
            </a:r>
          </a:p>
          <a:p>
            <a:r>
              <a:rPr lang="en-US" altLang="en-US" sz="2000" b="0" dirty="0"/>
              <a:t>	Additional teleconference as requested with 10 days’ notification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18781</TotalTime>
  <Words>512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Microsoft Word 97 - 2003 Document</vt:lpstr>
      <vt:lpstr>PowerPoint Presentation</vt:lpstr>
      <vt:lpstr>PowerPoint Presentation</vt:lpstr>
      <vt:lpstr>802.11 AANI SC – July 2020</vt:lpstr>
      <vt:lpstr>AANI email reflector Straw Poll</vt:lpstr>
      <vt:lpstr>Way Forward as Determine by the AANI SC Chair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11-19/2093r0</dc:title>
  <dc:creator>Levy, Joseph</dc:creator>
  <cp:lastModifiedBy>Joseph Levy</cp:lastModifiedBy>
  <cp:revision>248</cp:revision>
  <cp:lastPrinted>1601-01-01T00:00:00Z</cp:lastPrinted>
  <dcterms:created xsi:type="dcterms:W3CDTF">2017-06-02T20:57:23Z</dcterms:created>
  <dcterms:modified xsi:type="dcterms:W3CDTF">2020-07-15T22:26:24Z</dcterms:modified>
</cp:coreProperties>
</file>