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53" d="100"/>
          <a:sy n="53" d="100"/>
        </p:scale>
        <p:origin x="72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July 2020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July 2020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July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457200" lvl="1" indent="0">
              <a:buFontTx/>
              <a:buNone/>
              <a:defRPr/>
            </a:pPr>
            <a:r>
              <a:rPr lang="en-GB" altLang="en-US" dirty="0"/>
              <a:t>The committee completed its agenda items for the meeting.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Reviewed experimental results for the </a:t>
            </a:r>
            <a:r>
              <a:rPr lang="en-GB" altLang="en-US" dirty="0" err="1"/>
              <a:t>TGbb</a:t>
            </a:r>
            <a:r>
              <a:rPr lang="en-GB" altLang="en-US" dirty="0"/>
              <a:t> centre frequency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11-20/0957r1.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</a:t>
            </a:r>
            <a:r>
              <a:rPr lang="en-US" altLang="en-US" b="1"/>
              <a:t>11-20/1091r0</a:t>
            </a:r>
            <a:r>
              <a:rPr lang="en-US" altLang="en-US" b="1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Complete centre freq. discussion and agree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Finish PHY text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MAC proposals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Coexistence considerations with ITU-T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 3 Aug. at 11:00 EST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24 Aug. at 11:00 EST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202</Words>
  <Application>Microsoft Office PowerPoint</Application>
  <PresentationFormat>Widescreen</PresentationFormat>
  <Paragraphs>49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July 2020 Closing Report</vt:lpstr>
      <vt:lpstr>Abstract</vt:lpstr>
      <vt:lpstr>TGbb activities at the July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53</cp:revision>
  <cp:lastPrinted>1601-01-01T00:00:00Z</cp:lastPrinted>
  <dcterms:created xsi:type="dcterms:W3CDTF">2019-08-08T09:50:31Z</dcterms:created>
  <dcterms:modified xsi:type="dcterms:W3CDTF">2020-07-15T12:50:05Z</dcterms:modified>
</cp:coreProperties>
</file>