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1" r:id="rId3"/>
    <p:sldId id="276" r:id="rId4"/>
    <p:sldId id="27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26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802.11-20/1088r0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861-06-coex-proposed-ls-to-etsi-erm-tg11-in-response-to-a-ls-wrt-ieee-802-11-section-in-tr-103-665-2-4-ghz-srdoc.docx" TargetMode="External"/><Relationship Id="rId2" Type="http://schemas.openxmlformats.org/officeDocument/2006/relationships/hyperlink" Target="https://mentor.ieee.org/802.11/dcn/20/11-20-1010-03-coex-agenda-for-july-2020-virtually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706-00-0000-liaison-from-etsi-erm-tg11-on-the-2-4-ghz-srdoc.docx" TargetMode="External"/><Relationship Id="rId2" Type="http://schemas.openxmlformats.org/officeDocument/2006/relationships/hyperlink" Target="https://mentor.ieee.org/802.11/dcn/20/11-20-0861-06-coex-proposed-ls-to-etsi-erm-tg11-in-response-to-a-ls-wrt-ieee-802-11-section-in-tr-103-665-2-4-ghz-srdoc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Jul 2020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20200715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4" imgW="10439485" imgH="2553175" progId="Word.Document.8">
                  <p:embed/>
                </p:oleObj>
              </mc:Choice>
              <mc:Fallback>
                <p:oleObj name="Document" r:id="rId4" imgW="10439485" imgH="25531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802.11 Coexistence SC achieved its goals as a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16832"/>
            <a:ext cx="10361084" cy="4113213"/>
          </a:xfrm>
        </p:spPr>
        <p:txBody>
          <a:bodyPr/>
          <a:lstStyle/>
          <a:p>
            <a:r>
              <a:rPr lang="en-AU" dirty="0"/>
              <a:t>802.11 Coex SC achievements in Jul 2020 (</a:t>
            </a:r>
            <a:r>
              <a:rPr lang="en-AU" dirty="0">
                <a:hlinkClick r:id="rId2"/>
              </a:rPr>
              <a:t>11-20-1010-03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Agreed on a LS response to ETSI ERM TG11 related to 2.4 GHz operation</a:t>
            </a:r>
          </a:p>
          <a:p>
            <a:pPr lvl="2"/>
            <a:r>
              <a:rPr lang="en-AU" dirty="0"/>
              <a:t>See </a:t>
            </a:r>
            <a:r>
              <a:rPr lang="en-AU" dirty="0">
                <a:hlinkClick r:id="rId3"/>
              </a:rPr>
              <a:t>11-20-0861-06</a:t>
            </a:r>
            <a:endParaRPr lang="en-AU" dirty="0"/>
          </a:p>
          <a:p>
            <a:pPr lvl="1"/>
            <a:r>
              <a:rPr lang="en-AU" dirty="0"/>
              <a:t>Reviewed recent ETSI BRAN activities</a:t>
            </a:r>
          </a:p>
          <a:p>
            <a:pPr lvl="2"/>
            <a:r>
              <a:rPr lang="en-AU" dirty="0"/>
              <a:t>EN 303 687 (6 GHz) is progressing well, with an agreed compromise on the use of </a:t>
            </a:r>
            <a:r>
              <a:rPr lang="en-AU" i="1" dirty="0"/>
              <a:t>ED-only</a:t>
            </a:r>
            <a:r>
              <a:rPr lang="en-AU" dirty="0"/>
              <a:t> at</a:t>
            </a:r>
            <a:br>
              <a:rPr lang="en-AU" dirty="0"/>
            </a:br>
            <a:r>
              <a:rPr lang="en-AU" dirty="0"/>
              <a:t>-72 dBm as an LBT detection mechanism</a:t>
            </a:r>
          </a:p>
          <a:p>
            <a:pPr lvl="2"/>
            <a:r>
              <a:rPr lang="en-AU" dirty="0"/>
              <a:t>EN 301 893 (5 GHz) is progressing slowly, with a fundamental disagreement on whether 802.11be can use traditional PD/ED as an LBT detection mechanism and the appropriate level of testing</a:t>
            </a:r>
          </a:p>
          <a:p>
            <a:pPr lvl="1"/>
            <a:r>
              <a:rPr lang="en-AU" dirty="0"/>
              <a:t>Did not consider a motion to extend  SC charter … again, due to lack of time!</a:t>
            </a:r>
          </a:p>
          <a:p>
            <a:pPr lvl="2"/>
            <a:r>
              <a:rPr lang="en-AU" dirty="0"/>
              <a:t>A charter extension is required continue beyond the end of 802.11ax development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</a:t>
            </a:r>
            <a:br>
              <a:rPr lang="en-AU" dirty="0"/>
            </a:br>
            <a:r>
              <a:rPr lang="en-AU" dirty="0"/>
              <a:t>continue promoting good coexistence in Sep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802.11 Coexistence SC will meet virtually in Sep 2020</a:t>
            </a:r>
          </a:p>
          <a:p>
            <a:pPr lvl="1"/>
            <a:r>
              <a:rPr lang="en-AU" dirty="0"/>
              <a:t>Prepare for ETSI BRAN meeting in Sep 2020</a:t>
            </a:r>
          </a:p>
          <a:p>
            <a:pPr lvl="1"/>
            <a:r>
              <a:rPr lang="en-AU" dirty="0"/>
              <a:t>Discuss various coexistence topics</a:t>
            </a:r>
          </a:p>
          <a:p>
            <a:pPr lvl="2"/>
            <a:r>
              <a:rPr lang="en-AU" dirty="0"/>
              <a:t>LBT detection</a:t>
            </a:r>
          </a:p>
          <a:p>
            <a:pPr lvl="2"/>
            <a:r>
              <a:rPr lang="en-AU" dirty="0"/>
              <a:t>Synchronous access</a:t>
            </a:r>
          </a:p>
          <a:p>
            <a:pPr lvl="2"/>
            <a:r>
              <a:rPr lang="en-AU" dirty="0"/>
              <a:t>FBE</a:t>
            </a:r>
          </a:p>
          <a:p>
            <a:pPr lvl="2"/>
            <a:r>
              <a:rPr lang="en-AU" dirty="0"/>
              <a:t>… </a:t>
            </a:r>
          </a:p>
          <a:p>
            <a:pPr lvl="1"/>
            <a:r>
              <a:rPr lang="en-AU" dirty="0"/>
              <a:t>Discuss extension of SC scope beyond life of IEEE 802.11ax</a:t>
            </a:r>
          </a:p>
          <a:p>
            <a:pPr lvl="2"/>
            <a:r>
              <a:rPr lang="en-AU" dirty="0"/>
              <a:t>It is becoming urgent</a:t>
            </a:r>
          </a:p>
          <a:p>
            <a:pPr lvl="1"/>
            <a:r>
              <a:rPr lang="en-AU" dirty="0"/>
              <a:t>…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 2020</a:t>
            </a:r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The WG is requested to approve a LS response</a:t>
            </a:r>
            <a:br>
              <a:rPr lang="en-AU" dirty="0"/>
            </a:br>
            <a:r>
              <a:rPr lang="en-AU" dirty="0"/>
              <a:t>to ETSI ERM TG11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</a:t>
            </a:r>
          </a:p>
          <a:p>
            <a:pPr lvl="1"/>
            <a:r>
              <a:rPr lang="en-AU" i="1" dirty="0"/>
              <a:t>The IEEE 802.11 WG approves </a:t>
            </a:r>
            <a:r>
              <a:rPr lang="en-AU" i="1" dirty="0">
                <a:hlinkClick r:id="rId2"/>
              </a:rPr>
              <a:t>11-20-0861-06</a:t>
            </a:r>
            <a:r>
              <a:rPr lang="en-AU" i="1" dirty="0"/>
              <a:t> as a LS response to the LS from  ETSI ERM TG11 in </a:t>
            </a:r>
            <a:r>
              <a:rPr lang="en-AU" i="1" u="sng" dirty="0">
                <a:hlinkClick r:id="rId3"/>
              </a:rPr>
              <a:t>11-20-0706-00</a:t>
            </a:r>
            <a:endParaRPr lang="en-AU" i="1" dirty="0"/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</a:t>
            </a:r>
          </a:p>
          <a:p>
            <a:pPr lvl="1"/>
            <a:r>
              <a:rPr lang="en-AU" dirty="0"/>
              <a:t>Result: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 2020</a:t>
            </a:r>
          </a:p>
        </p:txBody>
      </p:sp>
    </p:spTree>
    <p:extLst>
      <p:ext uri="{BB962C8B-B14F-4D97-AF65-F5344CB8AC3E}">
        <p14:creationId xmlns:p14="http://schemas.microsoft.com/office/powerpoint/2010/main" val="3571184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90</TotalTime>
  <Words>300</Words>
  <Application>Microsoft Office PowerPoint</Application>
  <PresentationFormat>Widescreen</PresentationFormat>
  <Paragraphs>45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Office Theme</vt:lpstr>
      <vt:lpstr>Document</vt:lpstr>
      <vt:lpstr>IEEE 802.11 Coexistence SC Jul 2020 (virtual) closing report</vt:lpstr>
      <vt:lpstr>IEEE 802.11 Coexistence SC achieved its goals as a discussion forum for coexistence issues</vt:lpstr>
      <vt:lpstr>IEEE 802.11 Coexistence SC will continue promoting good coexistence in Sep 2020</vt:lpstr>
      <vt:lpstr>The WG is requested to approve a LS response to ETSI ERM TG11 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17</cp:revision>
  <cp:lastPrinted>1601-01-01T00:00:00Z</cp:lastPrinted>
  <dcterms:created xsi:type="dcterms:W3CDTF">2019-09-19T04:57:16Z</dcterms:created>
  <dcterms:modified xsi:type="dcterms:W3CDTF">2020-07-15T07:44:44Z</dcterms:modified>
</cp:coreProperties>
</file>