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0" r:id="rId4"/>
    <p:sldId id="272" r:id="rId5"/>
    <p:sldId id="269" r:id="rId6"/>
    <p:sldId id="27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4-00-00EC-ieee-802-jtc1-sc-status-report-for-sc6.pptx" TargetMode="External"/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25-01-0jtc-ls-to-sc6-wrt-ieee-802-11ak-fdis.docx" TargetMode="External"/><Relationship Id="rId2" Type="http://schemas.openxmlformats.org/officeDocument/2006/relationships/hyperlink" Target="https://mentor.ieee.org/802.11/dcn/20/11-20-1024-01-0jtc-ls-to-sc6-wrt-ieee-802-11aj-fdi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26-00-0jtc-ls-to-sc6-wrt-ieee-802-11aq-fdi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results</a:t>
            </a:r>
            <a:br>
              <a:rPr lang="en-AU" dirty="0"/>
            </a:br>
            <a:r>
              <a:rPr lang="en-AU" dirty="0"/>
              <a:t>of the last SC6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last ISO/IEC JTC1/SC6 meeting was in London 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Summary of relevant topics is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IEEE 802 liaison report to SC6 was </a:t>
            </a:r>
            <a:r>
              <a:rPr lang="en-AU" u="sng" dirty="0">
                <a:hlinkClick r:id="rId3"/>
              </a:rPr>
              <a:t>ec-20-0004-00</a:t>
            </a:r>
            <a:endParaRPr lang="en-AU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</a:t>
            </a:r>
            <a:r>
              <a:rPr lang="en-AU" dirty="0" err="1"/>
              <a:t>TGba</a:t>
            </a:r>
            <a:r>
              <a:rPr lang="en-AU" dirty="0"/>
              <a:t> Chair (</a:t>
            </a:r>
            <a:r>
              <a:rPr lang="en-US" dirty="0"/>
              <a:t>Minyoung Park)</a:t>
            </a:r>
            <a:r>
              <a:rPr lang="en-AU" dirty="0"/>
              <a:t> took an action this week to develop a LS in relation to the overlap between 802.11ba &amp; the SC6 PWI on WUR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LS will be considered by the SC &amp; WG in Sept 2020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54258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CE97-12D3-4E85-9296-CE76936B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0F62-2E5C-4FFF-BDEC-A2261A78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all open 60-day and FDIS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proposed responses to recently closed FDIS ballots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802.1Xck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802.1AE-Rev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802.11aj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2"/>
              </a:rPr>
              <a:t>11-20-1024-01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802.11ak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3"/>
              </a:rPr>
              <a:t>11-20-1025-01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802.11aq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4"/>
              </a:rPr>
              <a:t>11-20-1026-00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89BB3-60B6-44F0-833C-92F4062C5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EF22-6A67-46CB-BC0C-18C87E53B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09C4CD-1C11-4E7A-B69F-F21A58B3F7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6DF348E0-C729-4178-9CCC-8643A4BAC177}"/>
              </a:ext>
            </a:extLst>
          </p:cNvPr>
          <p:cNvSpPr/>
          <p:nvPr/>
        </p:nvSpPr>
        <p:spPr bwMode="auto">
          <a:xfrm>
            <a:off x="4151784" y="3652853"/>
            <a:ext cx="290755" cy="208040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BA4A6-32F8-4E0E-8734-C52ED56E955C}"/>
              </a:ext>
            </a:extLst>
          </p:cNvPr>
          <p:cNvSpPr/>
          <p:nvPr/>
        </p:nvSpPr>
        <p:spPr bwMode="auto">
          <a:xfrm>
            <a:off x="4612030" y="4279196"/>
            <a:ext cx="4436298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Approval 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otions will be considered by the 802.11 WG and then the 802 EC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F8A2D9B8-0B74-4B6D-9D81-EBB90B5C375D}"/>
              </a:ext>
            </a:extLst>
          </p:cNvPr>
          <p:cNvSpPr/>
          <p:nvPr/>
        </p:nvSpPr>
        <p:spPr bwMode="auto">
          <a:xfrm>
            <a:off x="4152952" y="2997606"/>
            <a:ext cx="290755" cy="65524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28FA3-9345-45C7-AC96-C8C0D0927289}"/>
              </a:ext>
            </a:extLst>
          </p:cNvPr>
          <p:cNvSpPr/>
          <p:nvPr/>
        </p:nvSpPr>
        <p:spPr bwMode="auto">
          <a:xfrm>
            <a:off x="4622014" y="2930171"/>
            <a:ext cx="4436298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Approval m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otions will be considered by the 802.1 WG and then the 802 EC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 at the virtual meeting in Sept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Sept 2020</a:t>
            </a:r>
          </a:p>
          <a:p>
            <a:pPr lvl="1"/>
            <a:r>
              <a:rPr lang="en-AU" dirty="0"/>
              <a:t>Prepare for virtual SC6 meeting in Oct 2020</a:t>
            </a:r>
          </a:p>
          <a:p>
            <a:pPr lvl="1"/>
            <a:r>
              <a:rPr lang="en-AU" dirty="0"/>
              <a:t>Discuss possible LS to SC6 wrt 802.11ba/WUR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13F9-C252-4C89-A5E0-2787939D8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EC is requested to authorize a status report to SC6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4AD74-C3DD-48EB-8C74-04959F8F5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provides a status report of activities in the PSDO process for each SC6 meeting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It has been determined that a suitable report is based on the status pages for each PSDO </a:t>
            </a:r>
            <a:r>
              <a:rPr lang="en-AU"/>
              <a:t>activity contained </a:t>
            </a:r>
            <a:r>
              <a:rPr lang="en-AU" dirty="0"/>
              <a:t>in the IEEE 802 JTC1 </a:t>
            </a:r>
            <a:r>
              <a:rPr lang="en-AU"/>
              <a:t>SC agenda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It is therefore requested that the IEEE 802 EC authorise the Chair &amp; Vice-Chair of the </a:t>
            </a:r>
            <a:r>
              <a:rPr lang="en-AU" i="1" dirty="0"/>
              <a:t>IEEE 802 JTC1 SC</a:t>
            </a:r>
            <a:r>
              <a:rPr lang="en-AU" dirty="0"/>
              <a:t> to develop such a report for submission to SC6 by 5 Oct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i="1" dirty="0"/>
              <a:t>Authorise the Chair &amp; Vice Chair of IEEE 802 JTC1 SC to develop a status report on behalf of IEEE 802, based on the status pages in 11-20-812 as updated, for consideration by ISO/IEC JTC1/SC6 at their meeting in Oct 2020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FC538-FBFD-4BA0-935A-8538DD930D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F089C-DE4D-4066-A747-9EAD714E2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743CB4-9200-4205-9EA2-EA65C2CFE6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764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91</TotalTime>
  <Words>460</Words>
  <Application>Microsoft Office PowerPoint</Application>
  <PresentationFormat>Widescreen</PresentationFormat>
  <Paragraphs>84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 JTC1 Standing Committee Jul 2020 (virtual) closing report</vt:lpstr>
      <vt:lpstr>The IEEE 802 JTC1 SC reviewed the results of the last SC6 meeting</vt:lpstr>
      <vt:lpstr>The IEEE 802 JTC1 SC reviewed the PSDO process status</vt:lpstr>
      <vt:lpstr>The IEEE 802 JTC1 SC reviewed the PSDO process status</vt:lpstr>
      <vt:lpstr>The IEEE 802 JTC1 SC will undertake its usual work at the virtual meeting in Sept 2020</vt:lpstr>
      <vt:lpstr>The EC is requested to authorize a status report to SC6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17</cp:revision>
  <cp:lastPrinted>1601-01-01T00:00:00Z</cp:lastPrinted>
  <dcterms:created xsi:type="dcterms:W3CDTF">2019-09-19T04:57:16Z</dcterms:created>
  <dcterms:modified xsi:type="dcterms:W3CDTF">2020-07-15T06:54:21Z</dcterms:modified>
</cp:coreProperties>
</file>