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1" r:id="rId3"/>
    <p:sldId id="270" r:id="rId4"/>
    <p:sldId id="272" r:id="rId5"/>
    <p:sldId id="26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4-00-00EC-ieee-802-jtc1-sc-status-report-for-sc6.pptx" TargetMode="External"/><Relationship Id="rId2" Type="http://schemas.openxmlformats.org/officeDocument/2006/relationships/hyperlink" Target="https://mentor.ieee.org/802.11/dcn/19/11-20-081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20-081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25-01-0jtc-ls-to-sc6-wrt-ieee-802-11ak-fdis.docx" TargetMode="External"/><Relationship Id="rId2" Type="http://schemas.openxmlformats.org/officeDocument/2006/relationships/hyperlink" Target="https://mentor.ieee.org/802.11/dcn/20/11-20-1024-01-0jtc-ls-to-sc6-wrt-ieee-802-11aj-fdi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026-00-0jtc-ls-to-sc6-wrt-ieee-802-11aq-fdis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Jul 2020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20200715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779780"/>
              </p:ext>
            </p:extLst>
          </p:nvPr>
        </p:nvGraphicFramePr>
        <p:xfrm>
          <a:off x="993775" y="3140968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40968"/>
                        <a:ext cx="10023475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results</a:t>
            </a:r>
            <a:br>
              <a:rPr lang="en-AU" dirty="0"/>
            </a:br>
            <a:r>
              <a:rPr lang="en-AU" dirty="0"/>
              <a:t>of the last SC6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last ISO/IEC JTC1/SC6 meeting was in London on 3-7 Feb 2020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Summary of relevant topics is in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11-20-812</a:t>
            </a:r>
            <a:endParaRPr lang="en-AU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The IEEE 802 liaison report to SC6 was </a:t>
            </a:r>
            <a:r>
              <a:rPr lang="en-AU" u="sng" dirty="0">
                <a:hlinkClick r:id="rId3"/>
              </a:rPr>
              <a:t>ec-20-0004-00</a:t>
            </a:r>
            <a:endParaRPr lang="en-AU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</a:t>
            </a:r>
            <a:r>
              <a:rPr lang="en-AU" dirty="0" err="1"/>
              <a:t>TGba</a:t>
            </a:r>
            <a:r>
              <a:rPr lang="en-AU" dirty="0"/>
              <a:t> Chair (</a:t>
            </a:r>
            <a:r>
              <a:rPr lang="en-US" dirty="0"/>
              <a:t>Minyoung Park)</a:t>
            </a:r>
            <a:r>
              <a:rPr lang="en-AU" dirty="0"/>
              <a:t> took an action this week to develop a LS in relation to the overlap between 802.11ba &amp; the SC6 PWI on WUR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The LS will be considered by the SC &amp; WG in Sept 2020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96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11-20-812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EEA81B01-E997-4631-BB8E-49D2B6267D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54258"/>
              </p:ext>
            </p:extLst>
          </p:nvPr>
        </p:nvGraphicFramePr>
        <p:xfrm>
          <a:off x="1343472" y="270892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7CE97-12D3-4E85-9296-CE76936B3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D0F62-2E5C-4FFF-BDEC-A2261A78D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Reviewed all open 60-day and FDIS ballots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Reviewed proposed responses to recently closed FDIS ballots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802.1Xck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802.1AE-Rev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802.11aj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AU" dirty="0"/>
              <a:t>See </a:t>
            </a:r>
            <a:r>
              <a:rPr lang="en-AU" dirty="0">
                <a:hlinkClick r:id="rId2"/>
              </a:rPr>
              <a:t>11-20-1024-01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802.11ak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AU" dirty="0"/>
              <a:t>See </a:t>
            </a:r>
            <a:r>
              <a:rPr lang="en-AU" dirty="0">
                <a:hlinkClick r:id="rId3"/>
              </a:rPr>
              <a:t>11-20-1025-01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802.11aq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AU" dirty="0"/>
              <a:t>See </a:t>
            </a:r>
            <a:r>
              <a:rPr lang="en-AU" dirty="0">
                <a:hlinkClick r:id="rId4"/>
              </a:rPr>
              <a:t>11-20-1026-00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89BB3-60B6-44F0-833C-92F4062C5C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CEF22-6A67-46CB-BC0C-18C87E53B9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09C4CD-1C11-4E7A-B69F-F21A58B3F7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6DF348E0-C729-4178-9CCC-8643A4BAC177}"/>
              </a:ext>
            </a:extLst>
          </p:cNvPr>
          <p:cNvSpPr/>
          <p:nvPr/>
        </p:nvSpPr>
        <p:spPr bwMode="auto">
          <a:xfrm>
            <a:off x="4151784" y="3652853"/>
            <a:ext cx="290755" cy="208040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AU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9BA4A6-32F8-4E0E-8734-C52ED56E955C}"/>
              </a:ext>
            </a:extLst>
          </p:cNvPr>
          <p:cNvSpPr/>
          <p:nvPr/>
        </p:nvSpPr>
        <p:spPr bwMode="auto">
          <a:xfrm>
            <a:off x="4612030" y="4279196"/>
            <a:ext cx="2965825" cy="8277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Motions will be considered by the WG later today</a:t>
            </a:r>
            <a:endParaRPr kumimoji="0" lang="en-A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093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undertake its usual work at the virtual meeting in Sept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JTC1 SC plans for virtual meeting in Sept 2020</a:t>
            </a:r>
          </a:p>
          <a:p>
            <a:pPr lvl="1"/>
            <a:r>
              <a:rPr lang="en-AU" dirty="0"/>
              <a:t>Prepare for virtual SC6 meeting in Oct 2020</a:t>
            </a:r>
          </a:p>
          <a:p>
            <a:pPr lvl="1"/>
            <a:r>
              <a:rPr lang="en-AU" dirty="0"/>
              <a:t>Discuss possible LS to SC6 wrt 802.11ba/WUR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2788" y="6475413"/>
            <a:ext cx="704850" cy="363537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>
          <a:xfrm>
            <a:off x="7143750" y="6475413"/>
            <a:ext cx="4246563" cy="180975"/>
          </a:xfrm>
        </p:spPr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79</TotalTime>
  <Words>300</Words>
  <Application>Microsoft Office PowerPoint</Application>
  <PresentationFormat>Widescreen</PresentationFormat>
  <Paragraphs>75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IEEE 802 JTC1 Standing Committee Jul 2020 (virtual) closing report</vt:lpstr>
      <vt:lpstr>The IEEE 802 JTC1 SC reviewed the results of the last SC6 meeting</vt:lpstr>
      <vt:lpstr>The IEEE 802 JTC1 SC reviewed the PSDO process status</vt:lpstr>
      <vt:lpstr>The IEEE 802 JTC1 SC reviewed the PSDO process status</vt:lpstr>
      <vt:lpstr>The IEEE 802 JTC1 SC undertake its usual work at the virtual meeting in Sept 2020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13</cp:revision>
  <cp:lastPrinted>1601-01-01T00:00:00Z</cp:lastPrinted>
  <dcterms:created xsi:type="dcterms:W3CDTF">2019-09-19T04:57:16Z</dcterms:created>
  <dcterms:modified xsi:type="dcterms:W3CDTF">2020-07-15T06:42:06Z</dcterms:modified>
</cp:coreProperties>
</file>