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452" r:id="rId7"/>
    <p:sldId id="291" r:id="rId8"/>
    <p:sldId id="453" r:id="rId9"/>
    <p:sldId id="454" r:id="rId10"/>
    <p:sldId id="455" r:id="rId11"/>
    <p:sldId id="45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E5D36-C1AD-4886-BAFD-18A7FF5E6B6E}" v="13" dt="2020-06-24T18:38:28.685"/>
    <p1510:client id="{FB37D424-77F5-4C21-82E4-CC0E7FD4C5A0}" v="28" dt="2020-06-25T14:40:43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1349" autoAdjust="0"/>
  </p:normalViewPr>
  <p:slideViewPr>
    <p:cSldViewPr>
      <p:cViewPr varScale="1">
        <p:scale>
          <a:sx n="91" d="100"/>
          <a:sy n="91" d="100"/>
        </p:scale>
        <p:origin x="750" y="4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4:41:42.085" v="573" actId="20577"/>
      <pc:docMkLst>
        <pc:docMk/>
      </pc:docMkLst>
      <pc:sldChg chg="modSp">
        <pc:chgData name="Alfred Asterjadhi" userId="39de57b9-85c0-4fd1-aaac-8ca2b6560ad0" providerId="ADAL" clId="{FB37D424-77F5-4C21-82E4-CC0E7FD4C5A0}" dt="2020-06-25T14:41:42.085" v="573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03:33:58.798" v="388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FB37D424-77F5-4C21-82E4-CC0E7FD4C5A0}" dt="2020-06-25T14:41:12.220" v="56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4:40:50.476" v="552" actId="20577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03:36:56.703" v="520" actId="5793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FB37D424-77F5-4C21-82E4-CC0E7FD4C5A0}" dt="2020-06-25T14:41:28.525" v="570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4:41:28.525" v="57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03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79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72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highlight>
                  <a:srgbClr val="00FF00"/>
                </a:highlight>
              </a:rPr>
              <a:t>Approved by unanimous consent</a:t>
            </a:r>
          </a:p>
          <a:p>
            <a:endParaRPr lang="en-US" altLang="zh-CN" sz="1200" dirty="0" smtClean="0">
              <a:highlight>
                <a:srgbClr val="00FF00"/>
              </a:highlight>
            </a:endParaRPr>
          </a:p>
          <a:p>
            <a:r>
              <a:rPr lang="en-US" altLang="zh-CN" sz="1200" dirty="0" smtClean="0"/>
              <a:t>Claudio da Silva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sz="1200" dirty="0" smtClean="0"/>
              <a:t>Edward Au</a:t>
            </a:r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3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802.11-20/1080r3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77835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65-01-SENS-wlan-sensing-sg-january-2020-interim-meeting-minute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821-02-SENS-wlan-sensing-sg-april-and-may-2020-teleconference-meeting-minutes.docx" TargetMode="External"/><Relationship Id="rId5" Type="http://schemas.openxmlformats.org/officeDocument/2006/relationships/hyperlink" Target="https://mentor.ieee.org/802.11/dcn/20/11-20-0821-01-SENS-wlan-sensing-sg-april-and-may-2020-teleconference-meeting-minutes.docx" TargetMode="External"/><Relationship Id="rId4" Type="http://schemas.openxmlformats.org/officeDocument/2006/relationships/hyperlink" Target="https://mentor.ieee.org/802.11/dcn/20/11-20-0510-01-SENS-wlan-sensing-sg-february-and-march-2020-teleconference-meeting-minute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92-00-SENS-wlan-sensing-sg-july-2020-plenary-meeting-minute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384-00-SENS-wlan-sensing-sg-july-august-and-september-2020-teleconference-meeting-minute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WLAN Sensing SG </a:t>
            </a:r>
            <a:r>
              <a:rPr lang="en-US" altLang="en-US" dirty="0"/>
              <a:t>Motions </a:t>
            </a:r>
            <a:r>
              <a:rPr lang="en-US" altLang="en-US" dirty="0" smtClean="0"/>
              <a:t>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67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06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011529"/>
              </p:ext>
            </p:extLst>
          </p:nvPr>
        </p:nvGraphicFramePr>
        <p:xfrm>
          <a:off x="838200" y="2986087"/>
          <a:ext cx="7620000" cy="823913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486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zh-CN" sz="4000" dirty="0" smtClean="0">
                <a:latin typeface="Arial" panose="020B0604020202020204" pitchFamily="34" charset="0"/>
              </a:rPr>
              <a:t>Motion list</a:t>
            </a:r>
            <a:endParaRPr lang="en-US" sz="400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Chair:  Tony Xiao Han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Secretary: Claudio da Silva (Intel)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295400"/>
            <a:ext cx="86868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WLAN sensing </a:t>
            </a:r>
            <a:r>
              <a:rPr lang="en-US" altLang="zh-CN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 smtClean="0"/>
              <a:t>JuLY</a:t>
            </a:r>
            <a:r>
              <a:rPr lang="en-US" dirty="0" smtClean="0"/>
              <a:t> 14 </a:t>
            </a:r>
            <a:r>
              <a:rPr lang="en-US" altLang="zh-CN" dirty="0" smtClean="0"/>
              <a:t>&amp; 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</a:t>
            </a:r>
            <a:r>
              <a:rPr lang="en-US" altLang="zh-CN" dirty="0"/>
              <a:t>SENS SG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7770813" cy="4113213"/>
          </a:xfrm>
        </p:spPr>
        <p:txBody>
          <a:bodyPr/>
          <a:lstStyle/>
          <a:p>
            <a:r>
              <a:rPr lang="en-US" sz="2000" dirty="0"/>
              <a:t>Move to approve SENS SG </a:t>
            </a:r>
            <a:r>
              <a:rPr lang="en-US" sz="2000" dirty="0" smtClean="0"/>
              <a:t>minutes </a:t>
            </a:r>
            <a:r>
              <a:rPr lang="en-US" sz="2000" dirty="0"/>
              <a:t>of meetings and teleconferences from January </a:t>
            </a:r>
            <a:r>
              <a:rPr lang="en-US" sz="2000" dirty="0" smtClean="0"/>
              <a:t>2020 </a:t>
            </a:r>
            <a:r>
              <a:rPr lang="en-US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mentor.ieee.org/802.11/dcn/20/11-20-0165-01-SENS-wlan-sensing-sg-january-2020-interim-meeting-minutes.docx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Feb-March: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mentor.ieee.org/802.11/dcn/20/11-20-0510-02-SENS-wlan-sensing-sg-february-and-march-2020-teleconference-meeting-minutes.docx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April-May</a:t>
            </a:r>
            <a:r>
              <a:rPr lang="en-US" sz="1600" dirty="0"/>
              <a:t>: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mentor.ieee.org/802.11/dcn/20/11-20-0821-02-SENS-wlan-sensing-sg-april-and-may-2020-teleconference-meeting-minutes.docx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</a:t>
            </a:r>
            <a:r>
              <a:rPr lang="en-US" altLang="zh-CN" sz="1600" dirty="0" smtClean="0"/>
              <a:t>Jun-July: </a:t>
            </a:r>
            <a:r>
              <a:rPr lang="en-US" altLang="zh-CN" sz="1600" dirty="0">
                <a:hlinkClick r:id="rId6"/>
              </a:rPr>
              <a:t>https://</a:t>
            </a:r>
            <a:r>
              <a:rPr lang="en-US" altLang="zh-CN" sz="1600" dirty="0" smtClean="0">
                <a:hlinkClick r:id="rId6"/>
              </a:rPr>
              <a:t>mentor.ieee.org/802.11/dcn/20/11-20-1033-00-SENS-wlan-sensing-sg-june-and-july-2020-teleconference-meeting-minutes.docx</a:t>
            </a:r>
            <a:endParaRPr lang="en-US" altLang="zh-CN" sz="1600" dirty="0"/>
          </a:p>
          <a:p>
            <a:endParaRPr lang="en-US" sz="2000" dirty="0" smtClean="0"/>
          </a:p>
          <a:p>
            <a:r>
              <a:rPr lang="en-US" sz="2000" dirty="0" smtClean="0"/>
              <a:t>Move</a:t>
            </a:r>
            <a:r>
              <a:rPr lang="en-US" sz="2000" dirty="0"/>
              <a:t>: Claudio </a:t>
            </a:r>
            <a:r>
              <a:rPr lang="en-US" altLang="zh-CN" sz="2000" dirty="0" smtClean="0"/>
              <a:t>d</a:t>
            </a:r>
            <a:r>
              <a:rPr lang="en-US" sz="2000" dirty="0" smtClean="0"/>
              <a:t>a </a:t>
            </a:r>
            <a:r>
              <a:rPr lang="en-US" sz="2000" dirty="0"/>
              <a:t>Silva				Second: </a:t>
            </a:r>
            <a:r>
              <a:rPr lang="en-US" sz="2000" dirty="0" smtClean="0"/>
              <a:t> Edward Au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Result: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</a:t>
            </a:r>
            <a:r>
              <a:rPr lang="en-US" altLang="zh-CN" sz="2000" dirty="0">
                <a:highlight>
                  <a:srgbClr val="00FF00"/>
                </a:highlight>
              </a:rPr>
              <a:t>by unanimous consent</a:t>
            </a:r>
            <a:endParaRPr lang="zh-CN" altLang="en-US" sz="2000" dirty="0"/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Motion: PAR for SENS SG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GB" altLang="zh-CN" sz="2000" dirty="0"/>
              <a:t>Believing that the PAR contained in the document referenced below meets IEEE-SA guidelines,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Request that the PAR contained in </a:t>
            </a:r>
            <a:r>
              <a:rPr lang="en-GB" altLang="zh-CN" sz="2000" dirty="0">
                <a:solidFill>
                  <a:srgbClr val="FF0000"/>
                </a:solidFill>
              </a:rPr>
              <a:t>19/2103rX</a:t>
            </a:r>
            <a:r>
              <a:rPr lang="en-GB" altLang="zh-CN" sz="2000" dirty="0"/>
              <a:t> be posted to the IEEE 802 Executive Committee (EC) agenda for WG 802 preview and EC approval to submit to </a:t>
            </a:r>
            <a:r>
              <a:rPr lang="en-GB" altLang="zh-CN" sz="2000" dirty="0" err="1"/>
              <a:t>NesCom</a:t>
            </a:r>
            <a:r>
              <a:rPr lang="en-GB" altLang="zh-CN" sz="2000" dirty="0"/>
              <a:t>. </a:t>
            </a:r>
            <a:endParaRPr lang="zh-CN" altLang="zh-CN" sz="2000" dirty="0"/>
          </a:p>
          <a:p>
            <a:pPr algn="just">
              <a:defRPr/>
            </a:pPr>
            <a:endParaRPr lang="zh-CN" altLang="zh-CN" sz="2000" dirty="0"/>
          </a:p>
          <a:p>
            <a:pPr algn="just">
              <a:defRPr/>
            </a:pPr>
            <a:r>
              <a:rPr lang="en-GB" altLang="zh-CN" sz="2000" dirty="0" smtClean="0"/>
              <a:t>SENS </a:t>
            </a:r>
            <a:r>
              <a:rPr lang="en-GB" altLang="zh-CN" sz="2000" dirty="0"/>
              <a:t>SG vote: 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[Moved: </a:t>
            </a:r>
            <a:r>
              <a:rPr lang="en-US" altLang="zh-CN" sz="2000" dirty="0"/>
              <a:t>Claudio da Silva (Intel)</a:t>
            </a:r>
            <a:r>
              <a:rPr lang="en-GB" altLang="zh-CN" sz="2000" dirty="0"/>
              <a:t>,  	Seconded: </a:t>
            </a:r>
            <a:r>
              <a:rPr lang="en-US" altLang="zh-CN" sz="2000" dirty="0"/>
              <a:t>Solomon Trainin (Qualcomm)</a:t>
            </a:r>
            <a:r>
              <a:rPr lang="en-GB" altLang="zh-CN" sz="2000" dirty="0"/>
              <a:t>, 	Result: </a:t>
            </a:r>
            <a:r>
              <a:rPr lang="en-US" altLang="zh-CN" sz="2000" dirty="0">
                <a:solidFill>
                  <a:srgbClr val="FF0000"/>
                </a:solidFill>
              </a:rPr>
              <a:t>69y-0n-15a</a:t>
            </a:r>
            <a:r>
              <a:rPr lang="en-GB" altLang="zh-CN" sz="2000" dirty="0" smtClean="0"/>
              <a:t>]</a:t>
            </a:r>
            <a:endParaRPr lang="zh-CN" altLang="zh-CN" sz="2000" dirty="0"/>
          </a:p>
          <a:p>
            <a:pPr marL="0" indent="0" algn="just">
              <a:buFontTx/>
              <a:buNone/>
              <a:defRPr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4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Motion: CSD for SENS SG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Believing that the CSD contained in the document referenced below meets IEEE 802 guidelines,</a:t>
            </a:r>
            <a:endParaRPr lang="zh-CN" altLang="zh-CN" sz="2000" dirty="0"/>
          </a:p>
          <a:p>
            <a:pPr algn="just"/>
            <a:r>
              <a:rPr lang="en-US" altLang="zh-CN" sz="2000" dirty="0"/>
              <a:t>Request that the CSD contained in </a:t>
            </a:r>
            <a:r>
              <a:rPr lang="en-US" altLang="zh-CN" sz="2000" dirty="0">
                <a:solidFill>
                  <a:srgbClr val="FF0000"/>
                </a:solidFill>
              </a:rPr>
              <a:t>20/0042rX</a:t>
            </a:r>
            <a:r>
              <a:rPr lang="en-US" altLang="zh-CN" sz="2000" dirty="0"/>
              <a:t> be posted to the IEEE 802 Executive Committee (EC) agenda for WG 802 preview and EC approval.</a:t>
            </a:r>
            <a:endParaRPr lang="zh-CN" altLang="zh-CN" sz="2000" dirty="0"/>
          </a:p>
          <a:p>
            <a:pPr algn="just"/>
            <a:endParaRPr lang="zh-CN" altLang="zh-CN" sz="2000" dirty="0"/>
          </a:p>
          <a:p>
            <a:pPr algn="just">
              <a:defRPr/>
            </a:pPr>
            <a:r>
              <a:rPr lang="en-GB" altLang="zh-CN" sz="2000" dirty="0" smtClean="0"/>
              <a:t>SENS </a:t>
            </a:r>
            <a:r>
              <a:rPr lang="en-GB" altLang="zh-CN" sz="2000" dirty="0"/>
              <a:t>SG vote: 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[Moved: </a:t>
            </a:r>
            <a:r>
              <a:rPr lang="en-US" altLang="zh-CN" sz="2000" dirty="0"/>
              <a:t>Claudio da Silva (Intel)</a:t>
            </a:r>
            <a:r>
              <a:rPr lang="en-GB" altLang="zh-CN" sz="2000" dirty="0"/>
              <a:t>,  	Seconded: </a:t>
            </a:r>
            <a:r>
              <a:rPr lang="en-US" altLang="zh-CN" sz="2000" dirty="0"/>
              <a:t>Solomon Trainin (Qualcomm)</a:t>
            </a:r>
            <a:r>
              <a:rPr lang="en-GB" altLang="zh-CN" sz="2000" dirty="0"/>
              <a:t>, 	Result: </a:t>
            </a:r>
            <a:r>
              <a:rPr lang="en-US" altLang="zh-CN" sz="2000" dirty="0">
                <a:solidFill>
                  <a:srgbClr val="FF0000"/>
                </a:solidFill>
              </a:rPr>
              <a:t>70y-0n-14a</a:t>
            </a:r>
            <a:r>
              <a:rPr lang="en-GB" altLang="zh-CN" sz="2000" dirty="0" smtClean="0"/>
              <a:t>]</a:t>
            </a:r>
            <a:endParaRPr lang="zh-CN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613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altLang="zh-CN" dirty="0" smtClean="0"/>
              <a:t>September</a:t>
            </a:r>
            <a:r>
              <a:rPr lang="en-US" dirty="0" smtClean="0"/>
              <a:t> </a:t>
            </a:r>
            <a:r>
              <a:rPr lang="en-US" altLang="zh-CN" dirty="0" smtClean="0"/>
              <a:t>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</a:t>
            </a:r>
            <a:r>
              <a:rPr lang="en-US" altLang="zh-CN" dirty="0"/>
              <a:t>SENS SG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7770813" cy="4113213"/>
          </a:xfrm>
        </p:spPr>
        <p:txBody>
          <a:bodyPr/>
          <a:lstStyle/>
          <a:p>
            <a:r>
              <a:rPr lang="en-US" sz="2000" dirty="0"/>
              <a:t>Move to approve SENS SG </a:t>
            </a:r>
            <a:r>
              <a:rPr lang="en-US" sz="2000" dirty="0" smtClean="0"/>
              <a:t>minutes </a:t>
            </a:r>
            <a:r>
              <a:rPr lang="en-US" sz="2000" dirty="0"/>
              <a:t>of meetings and teleconferences from </a:t>
            </a:r>
            <a:r>
              <a:rPr lang="en-US" sz="2000" dirty="0" smtClean="0"/>
              <a:t>July 2020 </a:t>
            </a:r>
            <a:r>
              <a:rPr lang="en-US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July plenary: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mentor.ieee.org/802.11/dcn/20/11-20-1092-00-SENS-wlan-sensing-sg-july-2020-plenary-meeting-minutes.docx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</a:t>
            </a:r>
            <a:r>
              <a:rPr lang="en-US" sz="1600" dirty="0" smtClean="0"/>
              <a:t>July-August-September</a:t>
            </a:r>
            <a:r>
              <a:rPr lang="en-US" sz="1600" dirty="0"/>
              <a:t>: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mentor.ieee.org/802.11/dcn/20/11-20-1384-00-SENS-wlan-sensing-sg-july-august-and-september-2020-teleconference-meeting-minutes.docx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Move</a:t>
            </a:r>
            <a:r>
              <a:rPr lang="en-US" sz="2000" dirty="0"/>
              <a:t>: </a:t>
            </a:r>
            <a:r>
              <a:rPr lang="en-US" sz="2000" dirty="0"/>
              <a:t>Claudio da </a:t>
            </a:r>
            <a:r>
              <a:rPr lang="en-US" sz="2000" dirty="0" smtClean="0"/>
              <a:t>Silva</a:t>
            </a:r>
            <a:r>
              <a:rPr lang="en-US" sz="2000" dirty="0"/>
              <a:t>				Second</a:t>
            </a:r>
            <a:r>
              <a:rPr lang="en-US" sz="2000" dirty="0" smtClean="0"/>
              <a:t>: Rui Yang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Result</a:t>
            </a:r>
            <a:r>
              <a:rPr lang="en-US" sz="2000" dirty="0"/>
              <a:t>: Approved by unanimous consent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5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b1de6fe-44aa-4e13-b7e7-ab260d1ea5f8"/>
    <ds:schemaRef ds:uri="bcc01d59-85de-4ef9-881e-76d8b6a6f84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53731</TotalTime>
  <Words>437</Words>
  <Application>Microsoft Office PowerPoint</Application>
  <PresentationFormat>全屏显示(4:3)</PresentationFormat>
  <Paragraphs>94</Paragraphs>
  <Slides>8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宋体</vt:lpstr>
      <vt:lpstr>Arial</vt:lpstr>
      <vt:lpstr>Times New Roman</vt:lpstr>
      <vt:lpstr>Office Theme</vt:lpstr>
      <vt:lpstr>WLAN Sensing SG Motions List</vt:lpstr>
      <vt:lpstr>IEEE 802.11 WLAN sensing SG  </vt:lpstr>
      <vt:lpstr>Motions on JuLY 14 &amp; 15</vt:lpstr>
      <vt:lpstr>Approve SENS SG Minutes</vt:lpstr>
      <vt:lpstr>Motion: PAR for SENS SG</vt:lpstr>
      <vt:lpstr>Motion: CSD for SENS SG</vt:lpstr>
      <vt:lpstr>Motions on September 15</vt:lpstr>
      <vt:lpstr>Approve SENS SG Minutes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Hanxiao (Tony, WT Lab)</cp:lastModifiedBy>
  <cp:revision>1362</cp:revision>
  <cp:lastPrinted>1601-01-01T00:00:00Z</cp:lastPrinted>
  <dcterms:created xsi:type="dcterms:W3CDTF">2017-01-26T15:28:16Z</dcterms:created>
  <dcterms:modified xsi:type="dcterms:W3CDTF">2020-09-15T13:15:00Z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  <property fmtid="{D5CDD505-2E9C-101B-9397-08002B2CF9AE}" pid="3" name="_2015_ms_pID_725343">
    <vt:lpwstr>(3)LDge5ij6KFYmDCOXOnRYPB4YQrTrlHbioedwcCFA/7cT1e0ZMqmd4VVHsNlCselWQED+Mp7i
FloX0iToqOtklr7+po2yzUyyVqAw+vm3CiL2Qt+XdDfGCtYfqMOnGFwgsWyNGQWBfCUertrT
BlXzbCZqzKYB/LQfwOpin313FjjSQUIED+2QdseNPCQ3cdASeh2xd9EQUnEdDs+DoMCSgHsz
3ph/TqDfzQFacaaEyj</vt:lpwstr>
  </property>
  <property fmtid="{D5CDD505-2E9C-101B-9397-08002B2CF9AE}" pid="4" name="_2015_ms_pID_7253431">
    <vt:lpwstr>q2j/v9b+l+q/yKmd3uFeSEAWGnyxS757//pF3exqRpkNcQI6DgzpZl
0Zc9qR5WgIxSda42fN7DRBanybUYifEI/J8QdRrAAeOoGb2NKjqtTyVk3+kbxw3W+47VrgJm
K9ZYBG0N1iPEi6aXv2C82UuzWG3uJcA+VcHrTwt+cIB0Is/0CV4JHGUchhCJT3BvgLQ6SWC5
kughnk97Ze7FtOSOvEFEYMPvKGFtbxQOpcQg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1595339687</vt:lpwstr>
  </property>
  <property fmtid="{D5CDD505-2E9C-101B-9397-08002B2CF9AE}" pid="9" name="_2015_ms_pID_7253432">
    <vt:lpwstr>Ww==</vt:lpwstr>
  </property>
</Properties>
</file>