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452" r:id="rId7"/>
    <p:sldId id="291" r:id="rId8"/>
    <p:sldId id="453" r:id="rId9"/>
    <p:sldId id="454" r:id="rId10"/>
    <p:sldId id="455" r:id="rId11"/>
    <p:sldId id="456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0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EE5D36-C1AD-4886-BAFD-18A7FF5E6B6E}" v="13" dt="2020-06-24T18:38:28.685"/>
    <p1510:client id="{FB37D424-77F5-4C21-82E4-CC0E7FD4C5A0}" v="28" dt="2020-06-25T14:40:43.0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91349" autoAdjust="0"/>
  </p:normalViewPr>
  <p:slideViewPr>
    <p:cSldViewPr>
      <p:cViewPr varScale="1">
        <p:scale>
          <a:sx n="102" d="100"/>
          <a:sy n="102" d="100"/>
        </p:scale>
        <p:origin x="142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FAD6E93-DCE2-434D-BEDA-F6116F9DB1CE}"/>
    <pc:docChg chg="undo addSld modSld modMainMaster">
      <pc:chgData name="Alfred Asterjadhi" userId="39de57b9-85c0-4fd1-aaac-8ca2b6560ad0" providerId="ADAL" clId="{6FAD6E93-DCE2-434D-BEDA-F6116F9DB1CE}" dt="2020-06-21T17:09:11.578" v="571" actId="20577"/>
      <pc:docMkLst>
        <pc:docMk/>
      </pc:docMkLst>
      <pc:sldChg chg="modSp">
        <pc:chgData name="Alfred Asterjadhi" userId="39de57b9-85c0-4fd1-aaac-8ca2b6560ad0" providerId="ADAL" clId="{6FAD6E93-DCE2-434D-BEDA-F6116F9DB1CE}" dt="2020-06-12T00:27:01.189" v="4" actId="13926"/>
        <pc:sldMkLst>
          <pc:docMk/>
          <pc:sldMk cId="890163940" sldId="291"/>
        </pc:sldMkLst>
        <pc:spChg chg="mod">
          <ac:chgData name="Alfred Asterjadhi" userId="39de57b9-85c0-4fd1-aaac-8ca2b6560ad0" providerId="ADAL" clId="{6FAD6E93-DCE2-434D-BEDA-F6116F9DB1CE}" dt="2020-06-12T00:27:01.189" v="4" actId="13926"/>
          <ac:spMkLst>
            <pc:docMk/>
            <pc:sldMk cId="890163940" sldId="291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6FAD6E93-DCE2-434D-BEDA-F6116F9DB1CE}" dt="2020-06-12T00:27:38.097" v="8" actId="13926"/>
        <pc:sldMkLst>
          <pc:docMk/>
          <pc:sldMk cId="124339599" sldId="445"/>
        </pc:sldMkLst>
        <pc:spChg chg="mod">
          <ac:chgData name="Alfred Asterjadhi" userId="39de57b9-85c0-4fd1-aaac-8ca2b6560ad0" providerId="ADAL" clId="{6FAD6E93-DCE2-434D-BEDA-F6116F9DB1CE}" dt="2020-06-12T00:27:38.097" v="8" actId="13926"/>
          <ac:spMkLst>
            <pc:docMk/>
            <pc:sldMk cId="124339599" sldId="44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2T15:05:10.387" v="144" actId="13926"/>
        <pc:sldMkLst>
          <pc:docMk/>
          <pc:sldMk cId="3319739909" sldId="446"/>
        </pc:sldMkLst>
        <pc:spChg chg="mod">
          <ac:chgData name="Alfred Asterjadhi" userId="39de57b9-85c0-4fd1-aaac-8ca2b6560ad0" providerId="ADAL" clId="{6FAD6E93-DCE2-434D-BEDA-F6116F9DB1CE}" dt="2020-06-12T15:05:10.387" v="144" actId="13926"/>
          <ac:spMkLst>
            <pc:docMk/>
            <pc:sldMk cId="3319739909" sldId="44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32.063" v="350" actId="20577"/>
        <pc:sldMkLst>
          <pc:docMk/>
          <pc:sldMk cId="1584401730" sldId="447"/>
        </pc:sldMkLst>
        <pc:spChg chg="mod">
          <ac:chgData name="Alfred Asterjadhi" userId="39de57b9-85c0-4fd1-aaac-8ca2b6560ad0" providerId="ADAL" clId="{6FAD6E93-DCE2-434D-BEDA-F6116F9DB1CE}" dt="2020-06-16T14:53:32.063" v="350" actId="20577"/>
          <ac:spMkLst>
            <pc:docMk/>
            <pc:sldMk cId="1584401730" sldId="447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21T17:08:55.908" v="566" actId="20577"/>
        <pc:sldMkLst>
          <pc:docMk/>
          <pc:sldMk cId="2392172547" sldId="449"/>
        </pc:sldMkLst>
        <pc:spChg chg="mod">
          <ac:chgData name="Alfred Asterjadhi" userId="39de57b9-85c0-4fd1-aaac-8ca2b6560ad0" providerId="ADAL" clId="{6FAD6E93-DCE2-434D-BEDA-F6116F9DB1CE}" dt="2020-06-21T17:08:55.908" v="566" actId="20577"/>
          <ac:spMkLst>
            <pc:docMk/>
            <pc:sldMk cId="2392172547" sldId="449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8:39.202" v="564" actId="20577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28.921" v="348" actId="20577"/>
        <pc:sldMkLst>
          <pc:docMk/>
          <pc:sldMk cId="4230577612" sldId="450"/>
        </pc:sldMkLst>
        <pc:spChg chg="mod">
          <ac:chgData name="Alfred Asterjadhi" userId="39de57b9-85c0-4fd1-aaac-8ca2b6560ad0" providerId="ADAL" clId="{6FAD6E93-DCE2-434D-BEDA-F6116F9DB1CE}" dt="2020-06-16T14:53:28.921" v="348" actId="20577"/>
          <ac:spMkLst>
            <pc:docMk/>
            <pc:sldMk cId="4230577612" sldId="45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FAD6E93-DCE2-434D-BEDA-F6116F9DB1CE}" dt="2020-06-21T17:09:11.578" v="571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6FAD6E93-DCE2-434D-BEDA-F6116F9DB1CE}" dt="2020-06-21T17:09:03.520" v="56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9:11.578" v="571" actId="20577"/>
          <ac:spMkLst>
            <pc:docMk/>
            <pc:sldMk cId="663793421" sldId="451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FAD6E93-DCE2-434D-BEDA-F6116F9DB1CE}" dt="2020-06-16T15:06:53.419" v="35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FAD6E93-DCE2-434D-BEDA-F6116F9DB1CE}" dt="2020-06-16T15:06:53.419" v="35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EE5D36-C1AD-4886-BAFD-18A7FF5E6B6E}"/>
    <pc:docChg chg="addSld modSld modMainMaster">
      <pc:chgData name="Alfred Asterjadhi" userId="39de57b9-85c0-4fd1-aaac-8ca2b6560ad0" providerId="ADAL" clId="{05EE5D36-C1AD-4886-BAFD-18A7FF5E6B6E}" dt="2020-06-24T18:39:57.445" v="130" actId="20577"/>
      <pc:docMkLst>
        <pc:docMk/>
      </pc:docMkLst>
      <pc:sldChg chg="modSp">
        <pc:chgData name="Alfred Asterjadhi" userId="39de57b9-85c0-4fd1-aaac-8ca2b6560ad0" providerId="ADAL" clId="{05EE5D36-C1AD-4886-BAFD-18A7FF5E6B6E}" dt="2020-06-24T18:39:04.258" v="124" actId="115"/>
        <pc:sldMkLst>
          <pc:docMk/>
          <pc:sldMk cId="2392172547" sldId="449"/>
        </pc:sldMkLst>
        <pc:spChg chg="mod">
          <ac:chgData name="Alfred Asterjadhi" userId="39de57b9-85c0-4fd1-aaac-8ca2b6560ad0" providerId="ADAL" clId="{05EE5D36-C1AD-4886-BAFD-18A7FF5E6B6E}" dt="2020-06-24T18:39:04.258" v="124" actId="115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05EE5D36-C1AD-4886-BAFD-18A7FF5E6B6E}" dt="2020-06-24T18:39:33.320" v="128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05EE5D36-C1AD-4886-BAFD-18A7FF5E6B6E}" dt="2020-06-24T18:39:33.320" v="12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05EE5D36-C1AD-4886-BAFD-18A7FF5E6B6E}" dt="2020-06-24T18:39:21.375" v="125" actId="20577"/>
          <ac:spMkLst>
            <pc:docMk/>
            <pc:sldMk cId="663793421" sldId="451"/>
            <ac:spMk id="3" creationId="{A3593DF1-14C5-4A83-95AA-1E748196F08C}"/>
          </ac:spMkLst>
        </pc:spChg>
      </pc:sldChg>
      <pc:sldChg chg="addSp delSp modSp add">
        <pc:chgData name="Alfred Asterjadhi" userId="39de57b9-85c0-4fd1-aaac-8ca2b6560ad0" providerId="ADAL" clId="{05EE5D36-C1AD-4886-BAFD-18A7FF5E6B6E}" dt="2020-06-24T18:35:00.081" v="63" actId="20577"/>
        <pc:sldMkLst>
          <pc:docMk/>
          <pc:sldMk cId="2270811304" sldId="452"/>
        </pc:sldMkLst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2" creationId="{B310B110-F89F-4EF1-A0A4-0F180FD422D2}"/>
          </ac:spMkLst>
        </pc:spChg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3" creationId="{3D973522-ADDF-4D94-B94B-71FB021B4BA5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7" creationId="{BE8DC2CC-1CE6-447B-B262-55D791B5D676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8" creationId="{C6BA71DA-5201-4003-B99B-05422BB8B389}"/>
          </ac:spMkLst>
        </pc:spChg>
        <pc:spChg chg="add mod">
          <ac:chgData name="Alfred Asterjadhi" userId="39de57b9-85c0-4fd1-aaac-8ca2b6560ad0" providerId="ADAL" clId="{05EE5D36-C1AD-4886-BAFD-18A7FF5E6B6E}" dt="2020-06-24T18:35:00.081" v="63" actId="20577"/>
          <ac:spMkLst>
            <pc:docMk/>
            <pc:sldMk cId="2270811304" sldId="452"/>
            <ac:spMk id="9" creationId="{7B51F6D6-2CEE-4F48-BF77-DB5BCE1257CE}"/>
          </ac:spMkLst>
        </pc:spChg>
        <pc:spChg chg="add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10" creationId="{7B55A7AA-A01C-45C6-9389-725CC78B9209}"/>
          </ac:spMkLst>
        </pc:spChg>
      </pc:sldChg>
      <pc:sldChg chg="modSp add">
        <pc:chgData name="Alfred Asterjadhi" userId="39de57b9-85c0-4fd1-aaac-8ca2b6560ad0" providerId="ADAL" clId="{05EE5D36-C1AD-4886-BAFD-18A7FF5E6B6E}" dt="2020-06-24T18:35:21.644" v="70" actId="20577"/>
        <pc:sldMkLst>
          <pc:docMk/>
          <pc:sldMk cId="658232188" sldId="453"/>
        </pc:sldMkLst>
        <pc:spChg chg="mod">
          <ac:chgData name="Alfred Asterjadhi" userId="39de57b9-85c0-4fd1-aaac-8ca2b6560ad0" providerId="ADAL" clId="{05EE5D36-C1AD-4886-BAFD-18A7FF5E6B6E}" dt="2020-06-24T18:35:21.644" v="70" actId="20577"/>
          <ac:spMkLst>
            <pc:docMk/>
            <pc:sldMk cId="658232188" sldId="453"/>
            <ac:spMk id="9" creationId="{7B51F6D6-2CEE-4F48-BF77-DB5BCE1257CE}"/>
          </ac:spMkLst>
        </pc:spChg>
      </pc:sldChg>
      <pc:sldMasterChg chg="modSp">
        <pc:chgData name="Alfred Asterjadhi" userId="39de57b9-85c0-4fd1-aaac-8ca2b6560ad0" providerId="ADAL" clId="{05EE5D36-C1AD-4886-BAFD-18A7FF5E6B6E}" dt="2020-06-24T18:39:57.445" v="13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EE5D36-C1AD-4886-BAFD-18A7FF5E6B6E}" dt="2020-06-24T18:39:57.445" v="13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B37D424-77F5-4C21-82E4-CC0E7FD4C5A0}"/>
    <pc:docChg chg="undo custSel addSld delSld modSld sldOrd modMainMaster">
      <pc:chgData name="Alfred Asterjadhi" userId="39de57b9-85c0-4fd1-aaac-8ca2b6560ad0" providerId="ADAL" clId="{FB37D424-77F5-4C21-82E4-CC0E7FD4C5A0}" dt="2020-06-25T14:41:42.085" v="573" actId="20577"/>
      <pc:docMkLst>
        <pc:docMk/>
      </pc:docMkLst>
      <pc:sldChg chg="modSp">
        <pc:chgData name="Alfred Asterjadhi" userId="39de57b9-85c0-4fd1-aaac-8ca2b6560ad0" providerId="ADAL" clId="{FB37D424-77F5-4C21-82E4-CC0E7FD4C5A0}" dt="2020-06-25T14:41:42.085" v="573" actId="20577"/>
        <pc:sldMkLst>
          <pc:docMk/>
          <pc:sldMk cId="0" sldId="256"/>
        </pc:sldMkLst>
        <pc:spChg chg="mod">
          <ac:chgData name="Alfred Asterjadhi" userId="39de57b9-85c0-4fd1-aaac-8ca2b6560ad0" providerId="ADAL" clId="{FB37D424-77F5-4C21-82E4-CC0E7FD4C5A0}" dt="2020-06-25T14:41:42.085" v="573" actId="20577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FB37D424-77F5-4C21-82E4-CC0E7FD4C5A0}" dt="2020-06-25T03:33:58.798" v="388" actId="20577"/>
        <pc:sldMkLst>
          <pc:docMk/>
          <pc:sldMk cId="2392172547" sldId="449"/>
        </pc:sldMkLst>
        <pc:spChg chg="mod">
          <ac:chgData name="Alfred Asterjadhi" userId="39de57b9-85c0-4fd1-aaac-8ca2b6560ad0" providerId="ADAL" clId="{FB37D424-77F5-4C21-82E4-CC0E7FD4C5A0}" dt="2020-06-25T03:33:58.798" v="388" actId="20577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FB37D424-77F5-4C21-82E4-CC0E7FD4C5A0}" dt="2020-06-25T14:41:12.220" v="568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FB37D424-77F5-4C21-82E4-CC0E7FD4C5A0}" dt="2020-06-25T14:41:12.220" v="568" actId="20577"/>
          <ac:spMkLst>
            <pc:docMk/>
            <pc:sldMk cId="663793421" sldId="451"/>
            <ac:spMk id="3" creationId="{A3593DF1-14C5-4A83-95AA-1E748196F08C}"/>
          </ac:spMkLst>
        </pc:spChg>
      </pc:sldChg>
      <pc:sldChg chg="addSp delSp modSp add">
        <pc:chgData name="Alfred Asterjadhi" userId="39de57b9-85c0-4fd1-aaac-8ca2b6560ad0" providerId="ADAL" clId="{FB37D424-77F5-4C21-82E4-CC0E7FD4C5A0}" dt="2020-06-25T14:40:50.476" v="552" actId="20577"/>
        <pc:sldMkLst>
          <pc:docMk/>
          <pc:sldMk cId="2867929704" sldId="454"/>
        </pc:sldMkLst>
        <pc:spChg chg="mod">
          <ac:chgData name="Alfred Asterjadhi" userId="39de57b9-85c0-4fd1-aaac-8ca2b6560ad0" providerId="ADAL" clId="{FB37D424-77F5-4C21-82E4-CC0E7FD4C5A0}" dt="2020-06-25T14:40:50.476" v="552" actId="20577"/>
          <ac:spMkLst>
            <pc:docMk/>
            <pc:sldMk cId="2867929704" sldId="454"/>
            <ac:spMk id="2" creationId="{3366B9A4-B628-4782-9F35-DE5509995B1D}"/>
          </ac:spMkLst>
        </pc:spChg>
        <pc:spChg chg="mod">
          <ac:chgData name="Alfred Asterjadhi" userId="39de57b9-85c0-4fd1-aaac-8ca2b6560ad0" providerId="ADAL" clId="{FB37D424-77F5-4C21-82E4-CC0E7FD4C5A0}" dt="2020-06-25T03:33:22.170" v="380" actId="113"/>
          <ac:spMkLst>
            <pc:docMk/>
            <pc:sldMk cId="2867929704" sldId="454"/>
            <ac:spMk id="3" creationId="{F0A3D4A9-5AA4-4BA9-8F4D-FC8E21900619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7" creationId="{5B597632-5EEC-4BE5-B3DD-574DE52E5294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8" creationId="{B131A975-40F9-4825-BCF9-B2221A1866D9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9" creationId="{4275872B-C636-4804-AB05-F171AB77D613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10" creationId="{3D22F9D8-2984-4237-A8F1-94F2B914BB6E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11" creationId="{FC458D40-37B3-492F-91B0-C12F29E1F02F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2" creationId="{36017476-0028-42C7-A92A-43369D74B5BB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3" creationId="{8F737D87-BA71-4E01-BD43-5E9B179C6685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4" creationId="{81BD04E0-CB3F-4B3F-9990-E3DF2FD1C6B0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5" creationId="{7D3C7252-943A-4E2A-B610-5FAAF4EACB44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6" creationId="{795B78C6-1A45-476E-8E0E-AE706A2009A0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7" creationId="{348DBF01-2DAC-4638-B643-69F97F821663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8" creationId="{45521DBF-16CF-411D-8783-7780F779A3C8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9" creationId="{A79AF540-E09D-4670-92EE-7B98EE870C29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20" creationId="{C9543FEB-1B28-4A70-9E70-8B8EE7142E26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21" creationId="{1D52DAE5-71C1-4112-B4EF-ABB27C591730}"/>
          </ac:spMkLst>
        </pc:spChg>
      </pc:sldChg>
      <pc:sldChg chg="addSp delSp modSp add">
        <pc:chgData name="Alfred Asterjadhi" userId="39de57b9-85c0-4fd1-aaac-8ca2b6560ad0" providerId="ADAL" clId="{FB37D424-77F5-4C21-82E4-CC0E7FD4C5A0}" dt="2020-06-25T03:36:56.703" v="520" actId="5793"/>
        <pc:sldMkLst>
          <pc:docMk/>
          <pc:sldMk cId="1093940990" sldId="455"/>
        </pc:sldMkLst>
        <pc:spChg chg="mod">
          <ac:chgData name="Alfred Asterjadhi" userId="39de57b9-85c0-4fd1-aaac-8ca2b6560ad0" providerId="ADAL" clId="{FB37D424-77F5-4C21-82E4-CC0E7FD4C5A0}" dt="2020-06-25T03:34:24.268" v="401" actId="20577"/>
          <ac:spMkLst>
            <pc:docMk/>
            <pc:sldMk cId="1093940990" sldId="455"/>
            <ac:spMk id="2" creationId="{1E7CC256-D019-4B84-A68F-1D850DC752EE}"/>
          </ac:spMkLst>
        </pc:spChg>
        <pc:spChg chg="mod">
          <ac:chgData name="Alfred Asterjadhi" userId="39de57b9-85c0-4fd1-aaac-8ca2b6560ad0" providerId="ADAL" clId="{FB37D424-77F5-4C21-82E4-CC0E7FD4C5A0}" dt="2020-06-25T03:36:56.703" v="520" actId="5793"/>
          <ac:spMkLst>
            <pc:docMk/>
            <pc:sldMk cId="1093940990" sldId="455"/>
            <ac:spMk id="3" creationId="{611DA093-F0BF-48B9-9093-03559CE2EF22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7" creationId="{70AB2DBD-273C-4F54-B698-24D72E246ED8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8" creationId="{CECCB440-F7D9-4681-BE2C-58121403F7EC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9" creationId="{FC3876D7-806C-483C-ABE2-BF71FEA8ACC2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10" creationId="{B34DE218-16DE-462B-93D9-8680E2E3D38C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11" creationId="{911EA61D-99AF-44FC-ABEB-DA80EA642754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2" creationId="{355ABDD3-C18B-4DAD-86BE-D94F8608BF86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3" creationId="{08BB38B2-907E-4570-8C81-A5A67B28136B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4" creationId="{CE95B3F5-6E6F-4FC7-80A3-6E763A6A202F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5" creationId="{AF912F66-020A-4372-B957-759C5D815B16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6" creationId="{D8E8BD6F-105D-410E-8B32-6073BBF7C923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7" creationId="{B755F79B-E63C-4CB8-9A64-DA34CD282A0C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8" creationId="{BCE56D04-5A7A-4782-A92C-96F561C4CA97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9" creationId="{A9951278-B4B6-4562-8478-424469709087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20" creationId="{E9BADAC3-C5BD-4D06-A7A4-C6A8FD3E1810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21" creationId="{F7E9B97E-F2CC-4A50-A5A6-813601A6CDF5}"/>
          </ac:spMkLst>
        </pc:spChg>
      </pc:sldChg>
      <pc:sldChg chg="modSp add del ord">
        <pc:chgData name="Alfred Asterjadhi" userId="39de57b9-85c0-4fd1-aaac-8ca2b6560ad0" providerId="ADAL" clId="{FB37D424-77F5-4C21-82E4-CC0E7FD4C5A0}" dt="2020-06-25T14:40:44.780" v="550" actId="2696"/>
        <pc:sldMkLst>
          <pc:docMk/>
          <pc:sldMk cId="797840403" sldId="456"/>
        </pc:sldMkLst>
        <pc:spChg chg="mod">
          <ac:chgData name="Alfred Asterjadhi" userId="39de57b9-85c0-4fd1-aaac-8ca2b6560ad0" providerId="ADAL" clId="{FB37D424-77F5-4C21-82E4-CC0E7FD4C5A0}" dt="2020-06-25T14:40:31.493" v="548" actId="20577"/>
          <ac:spMkLst>
            <pc:docMk/>
            <pc:sldMk cId="797840403" sldId="456"/>
            <ac:spMk id="2" creationId="{ECFFAC2B-F54D-4500-9A76-053BF8F9C0D4}"/>
          </ac:spMkLst>
        </pc:spChg>
        <pc:spChg chg="mod">
          <ac:chgData name="Alfred Asterjadhi" userId="39de57b9-85c0-4fd1-aaac-8ca2b6560ad0" providerId="ADAL" clId="{FB37D424-77F5-4C21-82E4-CC0E7FD4C5A0}" dt="2020-06-25T14:39:30.009" v="540" actId="20577"/>
          <ac:spMkLst>
            <pc:docMk/>
            <pc:sldMk cId="797840403" sldId="456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FB37D424-77F5-4C21-82E4-CC0E7FD4C5A0}" dt="2020-06-25T14:41:28.525" v="570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B37D424-77F5-4C21-82E4-CC0E7FD4C5A0}" dt="2020-06-25T14:41:28.525" v="570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03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279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572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highlight>
                  <a:srgbClr val="00FF00"/>
                </a:highlight>
              </a:rPr>
              <a:t>Approved by unanimous consent</a:t>
            </a:r>
          </a:p>
          <a:p>
            <a:endParaRPr lang="en-US" altLang="zh-CN" sz="1200" dirty="0" smtClean="0">
              <a:highlight>
                <a:srgbClr val="00FF00"/>
              </a:highlight>
            </a:endParaRPr>
          </a:p>
          <a:p>
            <a:r>
              <a:rPr lang="en-US" altLang="zh-CN" sz="1200" dirty="0" smtClean="0"/>
              <a:t>Claudio da Silva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sz="1200" dirty="0" smtClean="0"/>
              <a:t>Edward Au</a:t>
            </a:r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31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802.11-20/1080r2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77835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65-01-SENS-wlan-sensing-sg-january-2020-interim-meeting-minutes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821-02-SENS-wlan-sensing-sg-april-and-may-2020-teleconference-meeting-minutes.docx" TargetMode="External"/><Relationship Id="rId5" Type="http://schemas.openxmlformats.org/officeDocument/2006/relationships/hyperlink" Target="https://mentor.ieee.org/802.11/dcn/20/11-20-0821-01-SENS-wlan-sensing-sg-april-and-may-2020-teleconference-meeting-minutes.docx" TargetMode="External"/><Relationship Id="rId4" Type="http://schemas.openxmlformats.org/officeDocument/2006/relationships/hyperlink" Target="https://mentor.ieee.org/802.11/dcn/20/11-20-0510-01-SENS-wlan-sensing-sg-february-and-march-2020-teleconference-meeting-minutes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092-00-SENS-wlan-sensing-sg-july-2020-plenary-meeting-minutes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384-00-SENS-wlan-sensing-sg-july-august-and-september-2020-teleconference-meeting-minutes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/>
              <a:t>WLAN Sensing SG </a:t>
            </a:r>
            <a:r>
              <a:rPr lang="en-US" altLang="en-US" dirty="0"/>
              <a:t>Motions </a:t>
            </a:r>
            <a:r>
              <a:rPr lang="en-US" altLang="en-US" dirty="0" smtClean="0"/>
              <a:t>List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67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2020-07-01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606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1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011529"/>
              </p:ext>
            </p:extLst>
          </p:nvPr>
        </p:nvGraphicFramePr>
        <p:xfrm>
          <a:off x="838200" y="2986087"/>
          <a:ext cx="7620000" cy="823913"/>
        </p:xfrm>
        <a:graphic>
          <a:graphicData uri="http://schemas.openxmlformats.org/drawingml/2006/table">
            <a:tbl>
              <a:tblPr firstRow="1" bandRow="1"/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5486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zh-CN" sz="4000" dirty="0" smtClean="0">
                <a:latin typeface="Arial" panose="020B0604020202020204" pitchFamily="34" charset="0"/>
              </a:rPr>
              <a:t>Motion list</a:t>
            </a:r>
            <a:endParaRPr lang="en-US" sz="4000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Chair:  Tony Xiao Han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Secretary: Claudio da Silva (Intel)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295400"/>
            <a:ext cx="8686800" cy="10668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WLAN sensing </a:t>
            </a:r>
            <a:r>
              <a:rPr lang="en-US" altLang="zh-CN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G 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xmlns="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 smtClean="0"/>
              <a:t>JuLY</a:t>
            </a:r>
            <a:r>
              <a:rPr lang="en-US" dirty="0" smtClean="0"/>
              <a:t> 14 </a:t>
            </a:r>
            <a:r>
              <a:rPr lang="en-US" altLang="zh-CN" dirty="0" smtClean="0"/>
              <a:t>&amp; 15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</a:t>
            </a:r>
            <a:r>
              <a:rPr lang="en-US" altLang="zh-CN" dirty="0"/>
              <a:t>SENS SG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7987"/>
            <a:ext cx="7770813" cy="4113213"/>
          </a:xfrm>
        </p:spPr>
        <p:txBody>
          <a:bodyPr/>
          <a:lstStyle/>
          <a:p>
            <a:r>
              <a:rPr lang="en-US" sz="2000" dirty="0"/>
              <a:t>Move to approve SENS SG </a:t>
            </a:r>
            <a:r>
              <a:rPr lang="en-US" sz="2000" dirty="0" smtClean="0"/>
              <a:t>minutes </a:t>
            </a:r>
            <a:r>
              <a:rPr lang="en-US" sz="2000" dirty="0"/>
              <a:t>of meetings and teleconferences from January </a:t>
            </a:r>
            <a:r>
              <a:rPr lang="en-US" sz="2000" dirty="0" smtClean="0"/>
              <a:t>2020 </a:t>
            </a:r>
            <a:r>
              <a:rPr lang="en-US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mentor.ieee.org/802.11/dcn/20/11-20-0165-01-SENS-wlan-sensing-sg-january-2020-interim-meeting-minutes.docx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Teleconferences Feb-March: </a:t>
            </a:r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mentor.ieee.org/802.11/dcn/20/11-20-0510-02-SENS-wlan-sensing-sg-february-and-march-2020-teleconference-meeting-minutes.docx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Teleconferences April-May</a:t>
            </a:r>
            <a:r>
              <a:rPr lang="en-US" sz="1600" dirty="0"/>
              <a:t>: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mentor.ieee.org/802.11/dcn/20/11-20-0821-02-SENS-wlan-sensing-sg-april-and-may-2020-teleconference-meeting-minutes.docx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</a:t>
            </a:r>
            <a:r>
              <a:rPr lang="en-US" altLang="zh-CN" sz="1600" dirty="0" smtClean="0"/>
              <a:t>Jun-July: </a:t>
            </a:r>
            <a:r>
              <a:rPr lang="en-US" altLang="zh-CN" sz="1600" dirty="0">
                <a:hlinkClick r:id="rId6"/>
              </a:rPr>
              <a:t>https://</a:t>
            </a:r>
            <a:r>
              <a:rPr lang="en-US" altLang="zh-CN" sz="1600" dirty="0" smtClean="0">
                <a:hlinkClick r:id="rId6"/>
              </a:rPr>
              <a:t>mentor.ieee.org/802.11/dcn/20/11-20-1033-00-SENS-wlan-sensing-sg-june-and-july-2020-teleconference-meeting-minutes.docx</a:t>
            </a:r>
            <a:endParaRPr lang="en-US" altLang="zh-CN" sz="1600" dirty="0"/>
          </a:p>
          <a:p>
            <a:endParaRPr lang="en-US" sz="2000" dirty="0" smtClean="0"/>
          </a:p>
          <a:p>
            <a:r>
              <a:rPr lang="en-US" sz="2000" dirty="0" smtClean="0"/>
              <a:t>Move</a:t>
            </a:r>
            <a:r>
              <a:rPr lang="en-US" sz="2000" dirty="0"/>
              <a:t>: Claudio </a:t>
            </a:r>
            <a:r>
              <a:rPr lang="en-US" altLang="zh-CN" sz="2000" dirty="0" smtClean="0"/>
              <a:t>d</a:t>
            </a:r>
            <a:r>
              <a:rPr lang="en-US" sz="2000" dirty="0" smtClean="0"/>
              <a:t>a </a:t>
            </a:r>
            <a:r>
              <a:rPr lang="en-US" sz="2000" dirty="0"/>
              <a:t>Silva				Second: </a:t>
            </a:r>
            <a:r>
              <a:rPr lang="en-US" sz="2000" dirty="0" smtClean="0"/>
              <a:t> Edward Au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Result: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</a:t>
            </a:r>
            <a:r>
              <a:rPr lang="en-US" altLang="zh-CN" sz="2000" dirty="0">
                <a:highlight>
                  <a:srgbClr val="00FF00"/>
                </a:highlight>
              </a:rPr>
              <a:t>by unanimous consent</a:t>
            </a:r>
            <a:endParaRPr lang="zh-CN" altLang="en-US" sz="2000" dirty="0"/>
          </a:p>
          <a:p>
            <a:endParaRPr lang="en-US" sz="20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Motion: PAR for SENS SG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GB" altLang="zh-CN" sz="2000" dirty="0"/>
              <a:t>Believing that the PAR contained in the document referenced below meets IEEE-SA guidelines,</a:t>
            </a:r>
            <a:endParaRPr lang="zh-CN" altLang="zh-CN" sz="2000" dirty="0"/>
          </a:p>
          <a:p>
            <a:pPr algn="just">
              <a:defRPr/>
            </a:pPr>
            <a:r>
              <a:rPr lang="en-GB" altLang="zh-CN" sz="2000" dirty="0"/>
              <a:t>Request that the PAR contained in </a:t>
            </a:r>
            <a:r>
              <a:rPr lang="en-GB" altLang="zh-CN" sz="2000" dirty="0">
                <a:solidFill>
                  <a:srgbClr val="FF0000"/>
                </a:solidFill>
              </a:rPr>
              <a:t>19/2103rX</a:t>
            </a:r>
            <a:r>
              <a:rPr lang="en-GB" altLang="zh-CN" sz="2000" dirty="0"/>
              <a:t> be posted to the IEEE 802 Executive Committee (EC) agenda for WG 802 preview and EC approval to submit to </a:t>
            </a:r>
            <a:r>
              <a:rPr lang="en-GB" altLang="zh-CN" sz="2000" dirty="0" err="1"/>
              <a:t>NesCom</a:t>
            </a:r>
            <a:r>
              <a:rPr lang="en-GB" altLang="zh-CN" sz="2000" dirty="0"/>
              <a:t>. </a:t>
            </a:r>
            <a:endParaRPr lang="zh-CN" altLang="zh-CN" sz="2000" dirty="0"/>
          </a:p>
          <a:p>
            <a:pPr algn="just">
              <a:defRPr/>
            </a:pPr>
            <a:endParaRPr lang="zh-CN" altLang="zh-CN" sz="2000" dirty="0"/>
          </a:p>
          <a:p>
            <a:pPr algn="just">
              <a:defRPr/>
            </a:pPr>
            <a:r>
              <a:rPr lang="en-GB" altLang="zh-CN" sz="2000" dirty="0" smtClean="0"/>
              <a:t>SENS </a:t>
            </a:r>
            <a:r>
              <a:rPr lang="en-GB" altLang="zh-CN" sz="2000" dirty="0"/>
              <a:t>SG vote: </a:t>
            </a:r>
            <a:endParaRPr lang="zh-CN" altLang="zh-CN" sz="2000" dirty="0"/>
          </a:p>
          <a:p>
            <a:pPr algn="just">
              <a:defRPr/>
            </a:pPr>
            <a:r>
              <a:rPr lang="en-GB" altLang="zh-CN" sz="2000" dirty="0"/>
              <a:t>[Moved: </a:t>
            </a:r>
            <a:r>
              <a:rPr lang="en-US" altLang="zh-CN" sz="2000" dirty="0"/>
              <a:t>Claudio da Silva (Intel)</a:t>
            </a:r>
            <a:r>
              <a:rPr lang="en-GB" altLang="zh-CN" sz="2000" dirty="0"/>
              <a:t>,  	Seconded: </a:t>
            </a:r>
            <a:r>
              <a:rPr lang="en-US" altLang="zh-CN" sz="2000" dirty="0"/>
              <a:t>Solomon Trainin (Qualcomm)</a:t>
            </a:r>
            <a:r>
              <a:rPr lang="en-GB" altLang="zh-CN" sz="2000" dirty="0"/>
              <a:t>, 	Result: </a:t>
            </a:r>
            <a:r>
              <a:rPr lang="en-US" altLang="zh-CN" sz="2000" dirty="0">
                <a:solidFill>
                  <a:srgbClr val="FF0000"/>
                </a:solidFill>
              </a:rPr>
              <a:t>69y-0n-15a</a:t>
            </a:r>
            <a:r>
              <a:rPr lang="en-GB" altLang="zh-CN" sz="2000" dirty="0" smtClean="0"/>
              <a:t>]</a:t>
            </a:r>
            <a:endParaRPr lang="zh-CN" altLang="zh-CN" sz="2000" dirty="0"/>
          </a:p>
          <a:p>
            <a:pPr marL="0" indent="0" algn="just">
              <a:buFontTx/>
              <a:buNone/>
              <a:defRPr/>
            </a:pPr>
            <a:endParaRPr lang="en-US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746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Motion: CSD for SENS SG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/>
              <a:t>Believing that the CSD contained in the document referenced below meets IEEE 802 guidelines,</a:t>
            </a:r>
            <a:endParaRPr lang="zh-CN" altLang="zh-CN" sz="2000" dirty="0"/>
          </a:p>
          <a:p>
            <a:pPr algn="just"/>
            <a:r>
              <a:rPr lang="en-US" altLang="zh-CN" sz="2000" dirty="0"/>
              <a:t>Request that the CSD contained in </a:t>
            </a:r>
            <a:r>
              <a:rPr lang="en-US" altLang="zh-CN" sz="2000" dirty="0">
                <a:solidFill>
                  <a:srgbClr val="FF0000"/>
                </a:solidFill>
              </a:rPr>
              <a:t>20/0042rX</a:t>
            </a:r>
            <a:r>
              <a:rPr lang="en-US" altLang="zh-CN" sz="2000" dirty="0"/>
              <a:t> be posted to the IEEE 802 Executive Committee (EC) agenda for WG 802 preview and EC approval.</a:t>
            </a:r>
            <a:endParaRPr lang="zh-CN" altLang="zh-CN" sz="2000" dirty="0"/>
          </a:p>
          <a:p>
            <a:pPr algn="just"/>
            <a:endParaRPr lang="zh-CN" altLang="zh-CN" sz="2000" dirty="0"/>
          </a:p>
          <a:p>
            <a:pPr algn="just">
              <a:defRPr/>
            </a:pPr>
            <a:r>
              <a:rPr lang="en-GB" altLang="zh-CN" sz="2000" dirty="0" smtClean="0"/>
              <a:t>SENS </a:t>
            </a:r>
            <a:r>
              <a:rPr lang="en-GB" altLang="zh-CN" sz="2000" dirty="0"/>
              <a:t>SG vote: </a:t>
            </a:r>
            <a:endParaRPr lang="zh-CN" altLang="zh-CN" sz="2000" dirty="0"/>
          </a:p>
          <a:p>
            <a:pPr algn="just">
              <a:defRPr/>
            </a:pPr>
            <a:r>
              <a:rPr lang="en-GB" altLang="zh-CN" sz="2000" dirty="0"/>
              <a:t>[Moved: </a:t>
            </a:r>
            <a:r>
              <a:rPr lang="en-US" altLang="zh-CN" sz="2000" dirty="0"/>
              <a:t>Claudio da Silva (Intel)</a:t>
            </a:r>
            <a:r>
              <a:rPr lang="en-GB" altLang="zh-CN" sz="2000" dirty="0"/>
              <a:t>,  	Seconded: </a:t>
            </a:r>
            <a:r>
              <a:rPr lang="en-US" altLang="zh-CN" sz="2000" dirty="0"/>
              <a:t>Solomon Trainin (Qualcomm)</a:t>
            </a:r>
            <a:r>
              <a:rPr lang="en-GB" altLang="zh-CN" sz="2000" dirty="0"/>
              <a:t>, 	Result: </a:t>
            </a:r>
            <a:r>
              <a:rPr lang="en-US" altLang="zh-CN" sz="2000" dirty="0">
                <a:solidFill>
                  <a:srgbClr val="FF0000"/>
                </a:solidFill>
              </a:rPr>
              <a:t>70y-0n-14a</a:t>
            </a:r>
            <a:r>
              <a:rPr lang="en-GB" altLang="zh-CN" sz="2000" dirty="0" smtClean="0"/>
              <a:t>]</a:t>
            </a:r>
            <a:endParaRPr lang="zh-CN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613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xmlns="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altLang="zh-CN" dirty="0" smtClean="0"/>
              <a:t>September</a:t>
            </a:r>
            <a:r>
              <a:rPr lang="en-US" dirty="0" smtClean="0"/>
              <a:t> </a:t>
            </a:r>
            <a:r>
              <a:rPr lang="en-US" altLang="zh-CN" dirty="0" smtClean="0"/>
              <a:t>15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164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</a:t>
            </a:r>
            <a:r>
              <a:rPr lang="en-US" altLang="zh-CN" dirty="0"/>
              <a:t>SENS SG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7987"/>
            <a:ext cx="7770813" cy="4113213"/>
          </a:xfrm>
        </p:spPr>
        <p:txBody>
          <a:bodyPr/>
          <a:lstStyle/>
          <a:p>
            <a:r>
              <a:rPr lang="en-US" sz="2000" dirty="0"/>
              <a:t>Move to approve SENS SG </a:t>
            </a:r>
            <a:r>
              <a:rPr lang="en-US" sz="2000" dirty="0" smtClean="0"/>
              <a:t>minutes </a:t>
            </a:r>
            <a:r>
              <a:rPr lang="en-US" sz="2000" dirty="0"/>
              <a:t>of meetings and teleconferences from </a:t>
            </a:r>
            <a:r>
              <a:rPr lang="en-US" sz="2000" dirty="0" smtClean="0"/>
              <a:t>July 2020 </a:t>
            </a:r>
            <a:r>
              <a:rPr lang="en-US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July plenary: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mentor.ieee.org/802.11/dcn/20/11-20-1092-00-SENS-wlan-sensing-sg-july-2020-plenary-meeting-minutes.docx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Teleconferences August-September</a:t>
            </a:r>
            <a:r>
              <a:rPr lang="en-US" sz="1600" dirty="0"/>
              <a:t>: </a:t>
            </a:r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mentor.ieee.org/802.11/dcn/20/11-20-1384-00-SENS-wlan-sensing-sg-july-august-and-september-2020-teleconference-meeting-minutes.docx</a:t>
            </a:r>
            <a:endParaRPr lang="en-US" sz="1600" dirty="0" smtClean="0"/>
          </a:p>
          <a:p>
            <a:endParaRPr lang="en-US" sz="2000" dirty="0" smtClean="0"/>
          </a:p>
          <a:p>
            <a:r>
              <a:rPr lang="en-US" sz="2000" dirty="0" smtClean="0"/>
              <a:t>Move</a:t>
            </a:r>
            <a:r>
              <a:rPr lang="en-US" sz="2000" dirty="0"/>
              <a:t>: 				Second</a:t>
            </a:r>
            <a:r>
              <a:rPr lang="en-US" sz="2000" dirty="0" smtClean="0"/>
              <a:t>:</a:t>
            </a:r>
          </a:p>
          <a:p>
            <a:endParaRPr lang="en-US" sz="2000" dirty="0" smtClean="0"/>
          </a:p>
          <a:p>
            <a:r>
              <a:rPr lang="en-US" sz="2000" dirty="0" smtClean="0"/>
              <a:t>Result:</a:t>
            </a:r>
            <a:endParaRPr lang="en-US" sz="20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54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b1de6fe-44aa-4e13-b7e7-ab260d1ea5f8"/>
    <ds:schemaRef ds:uri="bcc01d59-85de-4ef9-881e-76d8b6a6f84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53633</TotalTime>
  <Words>434</Words>
  <Application>Microsoft Office PowerPoint</Application>
  <PresentationFormat>全屏显示(4:3)</PresentationFormat>
  <Paragraphs>94</Paragraphs>
  <Slides>8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宋体</vt:lpstr>
      <vt:lpstr>Arial</vt:lpstr>
      <vt:lpstr>Times New Roman</vt:lpstr>
      <vt:lpstr>Office Theme</vt:lpstr>
      <vt:lpstr>WLAN Sensing SG Motions List</vt:lpstr>
      <vt:lpstr>IEEE 802.11 WLAN sensing SG  </vt:lpstr>
      <vt:lpstr>Motions on JuLY 14 &amp; 15</vt:lpstr>
      <vt:lpstr>Approve SENS SG Minutes</vt:lpstr>
      <vt:lpstr>Motion: PAR for SENS SG</vt:lpstr>
      <vt:lpstr>Motion: CSD for SENS SG</vt:lpstr>
      <vt:lpstr>Motions on September 15</vt:lpstr>
      <vt:lpstr>Approve SENS SG Minutes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Hanxiao (Tony, WT Lab)</cp:lastModifiedBy>
  <cp:revision>1359</cp:revision>
  <cp:lastPrinted>1601-01-01T00:00:00Z</cp:lastPrinted>
  <dcterms:created xsi:type="dcterms:W3CDTF">2017-01-26T15:28:16Z</dcterms:created>
  <dcterms:modified xsi:type="dcterms:W3CDTF">2020-09-14T08:47:02Z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  <property fmtid="{D5CDD505-2E9C-101B-9397-08002B2CF9AE}" pid="3" name="_2015_ms_pID_725343">
    <vt:lpwstr>(2)jVyS6HQOJDSluGaAq0l5vpwUCZXmdxUZVI4lOWwVqbIfryTtIRm0EGt932f1CHti891hQGyJ
k1JAYsA/BXDRGphkunxVq2mk0pJejnruE1razwtjZ3APyXBzelHLiQ6eNcWIeQtwWzBchYuk
Nrj7oQP4I2SzLpZo2o1R5I8hsiP/EN4+NW2GqH2OCyqFEgPQimOfnlfU/wkKLFezX7CqcL/m
9RjlhqMMU6hsUXUPHx</vt:lpwstr>
  </property>
  <property fmtid="{D5CDD505-2E9C-101B-9397-08002B2CF9AE}" pid="4" name="_2015_ms_pID_7253431">
    <vt:lpwstr>yJg5U+scQUfDk7JkDb3Q6aEgAUEJmiUPLH+FhukS5cPDBOiKuP4KPK
MfPKvnoLFuLMW/yJS9qXlEHV3Bu1aFZgM4upkeN578OoVFB7ufDf27BRqO5wime7NTH5d9ue
vVs298kMKZ3hqoga+77RGQjRkpi8VS8V8rVGCTDOeAYCcqijyjq6HCOycjIfR9FHggdY+Nwq
3MUwCqcCySlA3NHc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1592920821</vt:lpwstr>
  </property>
</Properties>
</file>