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0" r:id="rId3"/>
    <p:sldId id="272" r:id="rId4"/>
    <p:sldId id="278" r:id="rId5"/>
    <p:sldId id="273" r:id="rId6"/>
    <p:sldId id="274" r:id="rId7"/>
    <p:sldId id="275" r:id="rId8"/>
    <p:sldId id="277" r:id="rId9"/>
    <p:sldId id="276" r:id="rId10"/>
    <p:sldId id="271" r:id="rId11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9462" autoAdjust="0"/>
  </p:normalViewPr>
  <p:slideViewPr>
    <p:cSldViewPr>
      <p:cViewPr varScale="1">
        <p:scale>
          <a:sx n="70" d="100"/>
          <a:sy n="70" d="100"/>
        </p:scale>
        <p:origin x="512" y="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7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92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61910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762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363200" cy="44196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774472" y="6475413"/>
            <a:ext cx="161742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Frank Hsu 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812944" y="6475413"/>
            <a:ext cx="157895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Frank Hsu,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812943" y="6475413"/>
            <a:ext cx="15789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Frank Hsu, </a:t>
            </a:r>
            <a:r>
              <a:rPr lang="en-US" altLang="ko-KR" dirty="0" err="1" smtClean="0"/>
              <a:t>Mediatek</a:t>
            </a:r>
            <a:r>
              <a:rPr lang="en-US" altLang="ko-KR" dirty="0" smtClean="0"/>
              <a:t> Inc.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3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802.11-20/1067r4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4400" y="3568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763081" y="6475413"/>
            <a:ext cx="130484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Frank Hsu,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>
            <a:normAutofit/>
          </a:bodyPr>
          <a:lstStyle/>
          <a:p>
            <a:r>
              <a:rPr lang="en-US" altLang="zh-TW" sz="3600" dirty="0"/>
              <a:t>Traffic indication of latency sensitive </a:t>
            </a:r>
            <a:r>
              <a:rPr lang="en-US" altLang="zh-TW" sz="3600" dirty="0" smtClean="0"/>
              <a:t>applications</a:t>
            </a:r>
            <a:endParaRPr lang="en-US" sz="36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2020-09-01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2057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1315" name="Object 2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233868"/>
              </p:ext>
            </p:extLst>
          </p:nvPr>
        </p:nvGraphicFramePr>
        <p:xfrm>
          <a:off x="2057399" y="2833689"/>
          <a:ext cx="8010525" cy="316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4" name="Document" r:id="rId4" imgW="8504487" imgH="3867608" progId="Word.Document.8">
                  <p:embed/>
                </p:oleObj>
              </mc:Choice>
              <mc:Fallback>
                <p:oleObj name="Document" r:id="rId4" imgW="8504487" imgH="3867608" progId="Word.Document.8">
                  <p:embed/>
                  <p:pic>
                    <p:nvPicPr>
                      <p:cNvPr id="0" name="Picture 2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399" y="2833689"/>
                        <a:ext cx="8010525" cy="31654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20-0418 </a:t>
            </a:r>
            <a:r>
              <a:rPr lang="en-GB" dirty="0" err="1"/>
              <a:t>QoS</a:t>
            </a:r>
            <a:r>
              <a:rPr lang="en-GB" dirty="0"/>
              <a:t> Management framework in </a:t>
            </a:r>
            <a:r>
              <a:rPr lang="en-GB" dirty="0" smtClean="0"/>
              <a:t>802.11be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19-0065 </a:t>
            </a:r>
            <a:r>
              <a:rPr lang="en-US" altLang="ja-JP" dirty="0"/>
              <a:t>RTA TIG summary and recommendations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33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Motivations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UL latency sensitive traffic, such as gaming control and industrial automation, some applications require periodic traffic </a:t>
            </a:r>
            <a:r>
              <a:rPr lang="en-US" dirty="0" smtClean="0"/>
              <a:t>transmission </a:t>
            </a:r>
            <a:r>
              <a:rPr lang="en-US" sz="1800" dirty="0" smtClean="0"/>
              <a:t>[1, 2]  </a:t>
            </a:r>
            <a:endParaRPr lang="en-US" dirty="0"/>
          </a:p>
          <a:p>
            <a:pPr lvl="1"/>
            <a:r>
              <a:rPr lang="en-US" altLang="zh-TW" dirty="0"/>
              <a:t>Traffic properties: </a:t>
            </a:r>
            <a:r>
              <a:rPr lang="en-US" dirty="0" err="1" smtClean="0"/>
              <a:t>bursty</a:t>
            </a:r>
            <a:r>
              <a:rPr lang="en-US" dirty="0" smtClean="0"/>
              <a:t> </a:t>
            </a:r>
            <a:r>
              <a:rPr lang="en-US" dirty="0"/>
              <a:t>fixed amount of </a:t>
            </a:r>
            <a:r>
              <a:rPr lang="en-US" dirty="0" smtClean="0"/>
              <a:t>data in average</a:t>
            </a:r>
            <a:endParaRPr lang="en-US" dirty="0"/>
          </a:p>
          <a:p>
            <a:pPr lvl="1"/>
            <a:r>
              <a:rPr lang="en-US" dirty="0"/>
              <a:t>Requirements: small jitter and lossless</a:t>
            </a:r>
          </a:p>
          <a:p>
            <a:r>
              <a:rPr lang="en-US" altLang="zh-TW" dirty="0"/>
              <a:t>Since 11ax, AP triggered UL transmission plays a more important role for UL traffic </a:t>
            </a:r>
          </a:p>
          <a:p>
            <a:pPr lvl="1"/>
            <a:r>
              <a:rPr lang="en-US" dirty="0"/>
              <a:t>Current BSRP/BSR provides a protocol for AP to acquire buffer status of each ACs on the non-AP side, so that AP can send trigger frames to trigger UL traffic</a:t>
            </a:r>
          </a:p>
          <a:p>
            <a:pPr lvl="1"/>
            <a:r>
              <a:rPr lang="en-US" dirty="0"/>
              <a:t>For latency sensitive and periodic UL traffic, waiting for </a:t>
            </a:r>
            <a:r>
              <a:rPr lang="en-US" dirty="0" smtClean="0"/>
              <a:t>BSRP </a:t>
            </a:r>
            <a:r>
              <a:rPr lang="en-US" dirty="0"/>
              <a:t>is not sufficient to satisfy jitter requirement and latency is not guaranteed </a:t>
            </a:r>
          </a:p>
          <a:p>
            <a:pPr lvl="1"/>
            <a:r>
              <a:rPr lang="en-US" dirty="0"/>
              <a:t>If characteristics of the period traffic are known to AP, AP can allocate proper resources in advance and can trigger UL transmission</a:t>
            </a:r>
            <a:r>
              <a:rPr lang="zh-TW" altLang="en-US" dirty="0"/>
              <a:t> </a:t>
            </a:r>
            <a:r>
              <a:rPr lang="en-US" dirty="0"/>
              <a:t>in time </a:t>
            </a:r>
          </a:p>
          <a:p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Ideas 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 can provide its periodic latency sensitive traffic indication to AP</a:t>
            </a:r>
          </a:p>
          <a:p>
            <a:pPr lvl="1"/>
            <a:r>
              <a:rPr lang="en-US" dirty="0"/>
              <a:t>Instead of using TSPEC or other negotiation protocols, STA </a:t>
            </a:r>
            <a:r>
              <a:rPr lang="en-US" dirty="0" smtClean="0"/>
              <a:t>just provides informative </a:t>
            </a:r>
            <a:r>
              <a:rPr lang="en-US" dirty="0"/>
              <a:t>indication </a:t>
            </a:r>
            <a:endParaRPr lang="en-US" dirty="0" smtClean="0"/>
          </a:p>
          <a:p>
            <a:pPr lvl="1"/>
            <a:r>
              <a:rPr lang="en-US" dirty="0" smtClean="0"/>
              <a:t>Requires a simple</a:t>
            </a:r>
            <a:r>
              <a:rPr lang="en-US" dirty="0"/>
              <a:t>, proactive and more dynamic way on the non-AP </a:t>
            </a:r>
            <a:r>
              <a:rPr lang="en-US" dirty="0" smtClean="0"/>
              <a:t>side</a:t>
            </a:r>
          </a:p>
          <a:p>
            <a:pPr lvl="1"/>
            <a:r>
              <a:rPr lang="en-US" dirty="0" smtClean="0"/>
              <a:t>Best effort on the AP side to provide quality of service</a:t>
            </a:r>
          </a:p>
          <a:p>
            <a:r>
              <a:rPr lang="en-US" dirty="0" smtClean="0"/>
              <a:t>Options</a:t>
            </a:r>
            <a:endParaRPr lang="en-US" dirty="0"/>
          </a:p>
          <a:p>
            <a:pPr lvl="1"/>
            <a:r>
              <a:rPr lang="en-US" dirty="0" smtClean="0"/>
              <a:t>A-control subfield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 new management frame to carry such information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12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to Carry </a:t>
            </a:r>
            <a:r>
              <a:rPr lang="en-US" dirty="0"/>
              <a:t>Periodic Traffic Indication (PTI) </a:t>
            </a:r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A-control</a:t>
            </a:r>
          </a:p>
          <a:p>
            <a:pPr lvl="1"/>
            <a:r>
              <a:rPr lang="en-US" dirty="0" smtClean="0"/>
              <a:t>Limited size to carry traffic information</a:t>
            </a:r>
          </a:p>
          <a:p>
            <a:pPr lvl="1"/>
            <a:r>
              <a:rPr lang="en-US" dirty="0" smtClean="0"/>
              <a:t>Flexible to be carried in the header</a:t>
            </a:r>
          </a:p>
          <a:p>
            <a:pPr lvl="1"/>
            <a:r>
              <a:rPr lang="en-US" dirty="0" smtClean="0"/>
              <a:t>May reuse of BSR capability to be solicited </a:t>
            </a:r>
          </a:p>
          <a:p>
            <a:pPr lvl="1"/>
            <a:r>
              <a:rPr lang="en-US" dirty="0" smtClean="0"/>
              <a:t>Many features compete to use A-control </a:t>
            </a:r>
            <a:endParaRPr lang="en-US" dirty="0"/>
          </a:p>
          <a:p>
            <a:r>
              <a:rPr lang="en-US" dirty="0" smtClean="0"/>
              <a:t>New Management frame</a:t>
            </a:r>
          </a:p>
          <a:p>
            <a:pPr lvl="1"/>
            <a:r>
              <a:rPr lang="en-US" dirty="0" smtClean="0"/>
              <a:t>Contents are under security protection</a:t>
            </a:r>
          </a:p>
          <a:p>
            <a:pPr lvl="1"/>
            <a:r>
              <a:rPr lang="en-US" dirty="0" smtClean="0"/>
              <a:t>Easy to extend</a:t>
            </a:r>
          </a:p>
          <a:p>
            <a:pPr lvl="1"/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175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Thoughts of Periodic </a:t>
            </a:r>
            <a:r>
              <a:rPr lang="en-US" dirty="0"/>
              <a:t>T</a:t>
            </a:r>
            <a:r>
              <a:rPr lang="en-US" dirty="0" smtClean="0"/>
              <a:t>raffic </a:t>
            </a:r>
            <a:r>
              <a:rPr lang="en-US" dirty="0"/>
              <a:t>I</a:t>
            </a:r>
            <a:r>
              <a:rPr lang="en-US" dirty="0" smtClean="0"/>
              <a:t>ndication Contents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>
          <a:xfrm>
            <a:off x="914400" y="1676399"/>
            <a:ext cx="10363200" cy="4799013"/>
          </a:xfrm>
        </p:spPr>
        <p:txBody>
          <a:bodyPr>
            <a:normAutofit/>
          </a:bodyPr>
          <a:lstStyle/>
          <a:p>
            <a:r>
              <a:rPr lang="en-US" dirty="0" smtClean="0"/>
              <a:t>Limited </a:t>
            </a:r>
            <a:r>
              <a:rPr lang="en-US" dirty="0"/>
              <a:t>access categories (AC) for latency sensitive traffic </a:t>
            </a:r>
            <a:endParaRPr lang="en-US" dirty="0" smtClean="0"/>
          </a:p>
          <a:p>
            <a:pPr lvl="1"/>
            <a:r>
              <a:rPr lang="en-US" dirty="0" smtClean="0"/>
              <a:t>VO and VI</a:t>
            </a:r>
          </a:p>
          <a:p>
            <a:pPr lvl="1"/>
            <a:r>
              <a:rPr lang="en-US" dirty="0" smtClean="0"/>
              <a:t>Only </a:t>
            </a:r>
            <a:r>
              <a:rPr lang="en-US" altLang="zh-TW" dirty="0" smtClean="0"/>
              <a:t>VO</a:t>
            </a:r>
            <a:endParaRPr lang="en-US" dirty="0"/>
          </a:p>
          <a:p>
            <a:r>
              <a:rPr lang="en-US" dirty="0" smtClean="0"/>
              <a:t>Only important parameters to carry</a:t>
            </a:r>
            <a:endParaRPr lang="en-US" dirty="0"/>
          </a:p>
          <a:p>
            <a:pPr lvl="1"/>
            <a:r>
              <a:rPr lang="en-US" altLang="zh-TW" dirty="0" smtClean="0"/>
              <a:t>Active/inactive flag</a:t>
            </a:r>
          </a:p>
          <a:p>
            <a:pPr lvl="1"/>
            <a:r>
              <a:rPr lang="en-US" altLang="zh-TW" dirty="0" smtClean="0"/>
              <a:t>Traffic </a:t>
            </a:r>
            <a:r>
              <a:rPr lang="en-US" altLang="zh-TW" dirty="0"/>
              <a:t>t</a:t>
            </a:r>
            <a:r>
              <a:rPr lang="en-US" dirty="0" smtClean="0"/>
              <a:t>ime </a:t>
            </a:r>
            <a:r>
              <a:rPr lang="en-US" dirty="0"/>
              <a:t>period 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elta </a:t>
            </a:r>
            <a:r>
              <a:rPr lang="en-US" dirty="0"/>
              <a:t>time from the frame </a:t>
            </a:r>
            <a:r>
              <a:rPr lang="en-US" dirty="0" smtClean="0"/>
              <a:t>transmission time to the next </a:t>
            </a:r>
            <a:r>
              <a:rPr lang="en-US" dirty="0"/>
              <a:t>instant the periodic traffic is </a:t>
            </a:r>
            <a:r>
              <a:rPr lang="en-US" dirty="0" smtClean="0"/>
              <a:t>coming</a:t>
            </a:r>
            <a:endParaRPr lang="en-US" dirty="0"/>
          </a:p>
          <a:p>
            <a:pPr lvl="1"/>
            <a:r>
              <a:rPr lang="en-US" dirty="0"/>
              <a:t>Access categories of the periodic traffic</a:t>
            </a:r>
          </a:p>
          <a:p>
            <a:pPr lvl="1"/>
            <a:r>
              <a:rPr lang="en-US" dirty="0"/>
              <a:t>Periodic traffic size in octet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37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A-control </a:t>
            </a:r>
            <a:r>
              <a:rPr lang="en-US" dirty="0" smtClean="0"/>
              <a:t>Design Example of </a:t>
            </a:r>
            <a:r>
              <a:rPr lang="en-US" dirty="0"/>
              <a:t>PTI</a:t>
            </a:r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>
          <a:xfrm>
            <a:off x="965201" y="1406589"/>
            <a:ext cx="10363200" cy="3505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Periodic traffic indication</a:t>
            </a:r>
          </a:p>
          <a:p>
            <a:pPr lvl="1"/>
            <a:r>
              <a:rPr lang="en-US" dirty="0"/>
              <a:t>Type: activate/deactivate the traffic corresponding to periodic traffic ID</a:t>
            </a:r>
          </a:p>
          <a:p>
            <a:pPr lvl="1"/>
            <a:r>
              <a:rPr lang="en-US" dirty="0"/>
              <a:t>Periodic Traffic ID: </a:t>
            </a:r>
            <a:r>
              <a:rPr lang="en-US" altLang="zh-TW" dirty="0"/>
              <a:t>4 maximum in parallel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AC: traffic corresponding AC (maybe limited to VI and VO)</a:t>
            </a:r>
          </a:p>
          <a:p>
            <a:pPr lvl="1"/>
            <a:r>
              <a:rPr lang="en-US" dirty="0"/>
              <a:t>Period: period of the traffic in </a:t>
            </a:r>
            <a:r>
              <a:rPr lang="en-US" dirty="0" err="1"/>
              <a:t>ms</a:t>
            </a:r>
            <a:endParaRPr lang="en-US" dirty="0"/>
          </a:p>
          <a:p>
            <a:pPr lvl="1"/>
            <a:r>
              <a:rPr lang="en-US" dirty="0" smtClean="0"/>
              <a:t>Delta period: delta time from the frame carrying the A-control to the next instant the period traffic is coming in </a:t>
            </a:r>
            <a:r>
              <a:rPr lang="en-US" dirty="0" err="1" smtClean="0"/>
              <a:t>ms</a:t>
            </a:r>
            <a:endParaRPr lang="en-US" dirty="0" smtClean="0"/>
          </a:p>
          <a:p>
            <a:pPr lvl="1"/>
            <a:r>
              <a:rPr lang="en-US" dirty="0" smtClean="0"/>
              <a:t>Traffic </a:t>
            </a:r>
            <a:r>
              <a:rPr lang="en-US" dirty="0"/>
              <a:t>size in octet</a:t>
            </a:r>
          </a:p>
          <a:p>
            <a:pPr lvl="1"/>
            <a:r>
              <a:rPr lang="en-US" dirty="0"/>
              <a:t>Period scaling factor </a:t>
            </a:r>
          </a:p>
          <a:p>
            <a:pPr lvl="1"/>
            <a:r>
              <a:rPr lang="en-US" dirty="0"/>
              <a:t>Traffic size scaling </a:t>
            </a:r>
            <a:r>
              <a:rPr lang="en-US" dirty="0" smtClean="0"/>
              <a:t>factor</a:t>
            </a:r>
          </a:p>
          <a:p>
            <a:r>
              <a:rPr lang="en-US" dirty="0" smtClean="0"/>
              <a:t>26 bits are very enough to carry important information</a:t>
            </a:r>
            <a:endParaRPr lang="en-US" dirty="0"/>
          </a:p>
          <a:p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478923"/>
              </p:ext>
            </p:extLst>
          </p:nvPr>
        </p:nvGraphicFramePr>
        <p:xfrm>
          <a:off x="1277382" y="4911789"/>
          <a:ext cx="1001241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2490"/>
                <a:gridCol w="1112490"/>
                <a:gridCol w="1112490"/>
                <a:gridCol w="1112490"/>
                <a:gridCol w="1112490"/>
                <a:gridCol w="1112490"/>
                <a:gridCol w="1112490"/>
                <a:gridCol w="1112490"/>
                <a:gridCol w="1112490"/>
              </a:tblGrid>
              <a:tr h="865853">
                <a:tc>
                  <a:txBody>
                    <a:bodyPr/>
                    <a:lstStyle/>
                    <a:p>
                      <a:r>
                        <a:rPr lang="en-US" dirty="0" smtClean="0"/>
                        <a:t>Field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Periodic Traffic 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Period (</a:t>
                      </a:r>
                      <a:r>
                        <a:rPr lang="en-US" dirty="0" err="1" smtClean="0"/>
                        <a:t>ms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Delta</a:t>
                      </a:r>
                      <a:r>
                        <a:rPr lang="en-US" baseline="0" dirty="0" smtClean="0"/>
                        <a:t> period (</a:t>
                      </a:r>
                      <a:r>
                        <a:rPr lang="en-US" baseline="0" dirty="0" err="1" smtClean="0"/>
                        <a:t>ms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Traffic size (octet)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Period</a:t>
                      </a:r>
                      <a:r>
                        <a:rPr lang="en-US" baseline="0" dirty="0" smtClean="0"/>
                        <a:t> scaling factor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Traffic</a:t>
                      </a:r>
                      <a:r>
                        <a:rPr lang="en-US" baseline="0" dirty="0" smtClean="0"/>
                        <a:t> size scaling factor</a:t>
                      </a:r>
                      <a:endParaRPr lang="en-US" dirty="0"/>
                    </a:p>
                  </a:txBody>
                  <a:tcPr/>
                </a:tc>
              </a:tr>
              <a:tr h="266416">
                <a:tc>
                  <a:txBody>
                    <a:bodyPr/>
                    <a:lstStyle/>
                    <a:p>
                      <a:r>
                        <a:rPr lang="en-US" dirty="0" smtClean="0"/>
                        <a:t>bits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977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Propose to design a method so that STA can provide UL periodic traffic indication (PTI) to AP</a:t>
            </a:r>
          </a:p>
          <a:p>
            <a:pPr lvl="1"/>
            <a:r>
              <a:rPr lang="en-US" altLang="zh-TW" dirty="0" smtClean="0"/>
              <a:t>A control subfield or a new management frame</a:t>
            </a:r>
          </a:p>
          <a:p>
            <a:r>
              <a:rPr lang="en-US" altLang="zh-TW" dirty="0" smtClean="0"/>
              <a:t>The indication has to be simple and dynamic  </a:t>
            </a: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52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define a mechanism so that a non-AP STA can provide AP its TBD parameters to </a:t>
            </a:r>
            <a:r>
              <a:rPr lang="en-US" altLang="zh-TW" dirty="0" smtClean="0"/>
              <a:t>optimize </a:t>
            </a:r>
            <a:r>
              <a:rPr lang="en-US" altLang="zh-TW" dirty="0" smtClean="0"/>
              <a:t>AP’s scheduling </a:t>
            </a:r>
            <a:r>
              <a:rPr lang="en-US" altLang="zh-TW" dirty="0"/>
              <a:t>for low </a:t>
            </a:r>
            <a:r>
              <a:rPr lang="en-US" altLang="zh-TW" dirty="0" smtClean="0"/>
              <a:t>latency </a:t>
            </a:r>
            <a:r>
              <a:rPr lang="en-US" dirty="0"/>
              <a:t>periodic </a:t>
            </a:r>
            <a:r>
              <a:rPr lang="en-US" altLang="zh-TW" dirty="0" smtClean="0"/>
              <a:t>applications? </a:t>
            </a:r>
          </a:p>
          <a:p>
            <a:pPr lvl="1"/>
            <a:r>
              <a:rPr lang="en-US" altLang="zh-TW" dirty="0" smtClean="0"/>
              <a:t>NOTE: How to signal is TBD</a:t>
            </a:r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78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option do you support to enable a non-AP </a:t>
            </a:r>
            <a:r>
              <a:rPr lang="en-US" dirty="0"/>
              <a:t>STA </a:t>
            </a:r>
            <a:r>
              <a:rPr lang="en-US" dirty="0" smtClean="0"/>
              <a:t>to </a:t>
            </a:r>
            <a:r>
              <a:rPr lang="en-US" altLang="zh-TW" dirty="0" smtClean="0"/>
              <a:t>provide </a:t>
            </a:r>
            <a:r>
              <a:rPr lang="en-US" altLang="zh-TW" dirty="0" smtClean="0"/>
              <a:t>TBD </a:t>
            </a:r>
            <a:r>
              <a:rPr lang="en-US" altLang="zh-TW" dirty="0" smtClean="0"/>
              <a:t>parameters of low </a:t>
            </a:r>
            <a:r>
              <a:rPr lang="en-US" altLang="zh-TW" dirty="0"/>
              <a:t>latency </a:t>
            </a:r>
            <a:r>
              <a:rPr lang="en-US" dirty="0"/>
              <a:t>periodic </a:t>
            </a:r>
            <a:r>
              <a:rPr lang="en-US" altLang="zh-TW" dirty="0" smtClean="0"/>
              <a:t>applications </a:t>
            </a:r>
            <a:r>
              <a:rPr lang="en-US" altLang="zh-TW" dirty="0" smtClean="0"/>
              <a:t>to </a:t>
            </a:r>
            <a:r>
              <a:rPr lang="en-US" altLang="zh-TW" dirty="0" smtClean="0"/>
              <a:t>AP? </a:t>
            </a:r>
          </a:p>
          <a:p>
            <a:pPr lvl="1"/>
            <a:r>
              <a:rPr lang="en-US" altLang="zh-TW" dirty="0" smtClean="0"/>
              <a:t>Option 1: A-control subfield</a:t>
            </a:r>
          </a:p>
          <a:p>
            <a:pPr lvl="1"/>
            <a:r>
              <a:rPr lang="en-US" altLang="zh-TW" dirty="0" smtClean="0"/>
              <a:t>Option 2: New management </a:t>
            </a:r>
            <a:r>
              <a:rPr lang="en-US" altLang="zh-TW" dirty="0" smtClean="0"/>
              <a:t>frame</a:t>
            </a:r>
          </a:p>
          <a:p>
            <a:pPr lvl="1"/>
            <a:r>
              <a:rPr lang="en-US" altLang="zh-TW" dirty="0" smtClean="0"/>
              <a:t>Option </a:t>
            </a:r>
            <a:r>
              <a:rPr lang="en-US" altLang="zh-TW" dirty="0"/>
              <a:t>3</a:t>
            </a:r>
            <a:r>
              <a:rPr lang="en-US" altLang="zh-TW" dirty="0" smtClean="0"/>
              <a:t>: None of the above</a:t>
            </a:r>
          </a:p>
          <a:p>
            <a:pPr lvl="1"/>
            <a:r>
              <a:rPr lang="en-US" altLang="zh-TW" dirty="0" smtClean="0"/>
              <a:t>Option 4: Need more time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Option 5: Abstain</a:t>
            </a:r>
            <a:endParaRPr lang="en-US" altLang="zh-TW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93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196849</TotalTime>
  <Words>689</Words>
  <Application>Microsoft Office PowerPoint</Application>
  <PresentationFormat>寬螢幕</PresentationFormat>
  <Paragraphs>118</Paragraphs>
  <Slides>10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802-11-Submission</vt:lpstr>
      <vt:lpstr>Document</vt:lpstr>
      <vt:lpstr>Traffic indication of latency sensitive applications</vt:lpstr>
      <vt:lpstr>Motivations</vt:lpstr>
      <vt:lpstr>Ideas </vt:lpstr>
      <vt:lpstr>Methods to Carry Periodic Traffic Indication (PTI) </vt:lpstr>
      <vt:lpstr>Thoughts of Periodic Traffic Indication Contents</vt:lpstr>
      <vt:lpstr>A-control Design Example of PTI</vt:lpstr>
      <vt:lpstr>Summary</vt:lpstr>
      <vt:lpstr>Straw Poll 1</vt:lpstr>
      <vt:lpstr>Straw Poll 2</vt:lpstr>
      <vt:lpstr>References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james.yee@mediatek.com</dc:creator>
  <cp:lastModifiedBy>Frank Hsu (徐建芳)</cp:lastModifiedBy>
  <cp:revision>2347</cp:revision>
  <cp:lastPrinted>1998-02-10T13:28:06Z</cp:lastPrinted>
  <dcterms:created xsi:type="dcterms:W3CDTF">2007-05-21T21:00:37Z</dcterms:created>
  <dcterms:modified xsi:type="dcterms:W3CDTF">2020-10-22T07:07:52Z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