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78" r:id="rId5"/>
    <p:sldId id="273" r:id="rId6"/>
    <p:sldId id="274" r:id="rId7"/>
    <p:sldId id="275" r:id="rId8"/>
    <p:sldId id="277" r:id="rId9"/>
    <p:sldId id="276" r:id="rId10"/>
    <p:sldId id="271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fixed amount of </a:t>
            </a:r>
            <a:r>
              <a:rPr lang="en-US" dirty="0" smtClean="0"/>
              <a:t>data in average</a:t>
            </a:r>
            <a:endParaRPr lang="en-US" dirty="0"/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provide its periodic latency sensitive traffic indication to AP</a:t>
            </a:r>
          </a:p>
          <a:p>
            <a:pPr lvl="1"/>
            <a:r>
              <a:rPr lang="en-US" dirty="0"/>
              <a:t>Instead of using TSPEC or other negotiation protocols, STA </a:t>
            </a:r>
            <a:r>
              <a:rPr lang="en-US" dirty="0" smtClean="0"/>
              <a:t>just provides informative </a:t>
            </a:r>
            <a:r>
              <a:rPr lang="en-US" dirty="0"/>
              <a:t>indication </a:t>
            </a:r>
            <a:endParaRPr lang="en-US" dirty="0" smtClean="0"/>
          </a:p>
          <a:p>
            <a:pPr lvl="1"/>
            <a:r>
              <a:rPr lang="en-US" dirty="0" smtClean="0"/>
              <a:t>Requires a simple</a:t>
            </a:r>
            <a:r>
              <a:rPr lang="en-US" dirty="0"/>
              <a:t>, proactive and more dynamic way on the non-AP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Best effort on the AP side to provide quality of service</a:t>
            </a:r>
          </a:p>
          <a:p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A-control subfield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management frame to carry such information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Carry </a:t>
            </a:r>
            <a:r>
              <a:rPr lang="en-US" dirty="0"/>
              <a:t>Periodic Traffic Indication (PTI)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A-control</a:t>
            </a:r>
          </a:p>
          <a:p>
            <a:pPr lvl="1"/>
            <a:r>
              <a:rPr lang="en-US" dirty="0" smtClean="0"/>
              <a:t>Limited size to carry traffic information</a:t>
            </a:r>
          </a:p>
          <a:p>
            <a:pPr lvl="1"/>
            <a:r>
              <a:rPr lang="en-US" dirty="0" smtClean="0"/>
              <a:t>Flexible to be carried in the header</a:t>
            </a:r>
          </a:p>
          <a:p>
            <a:pPr lvl="1"/>
            <a:r>
              <a:rPr lang="en-US" dirty="0" smtClean="0"/>
              <a:t>May reuse of BSR capability to be solicited </a:t>
            </a:r>
          </a:p>
          <a:p>
            <a:pPr lvl="1"/>
            <a:r>
              <a:rPr lang="en-US" dirty="0" smtClean="0"/>
              <a:t>Many features compete to use A-control </a:t>
            </a:r>
            <a:endParaRPr lang="en-US" dirty="0"/>
          </a:p>
          <a:p>
            <a:r>
              <a:rPr lang="en-US" dirty="0" smtClean="0"/>
              <a:t>New Management frame</a:t>
            </a:r>
          </a:p>
          <a:p>
            <a:pPr lvl="1"/>
            <a:r>
              <a:rPr lang="en-US" dirty="0" smtClean="0"/>
              <a:t>Contents are under security protection</a:t>
            </a:r>
          </a:p>
          <a:p>
            <a:pPr lvl="1"/>
            <a:r>
              <a:rPr lang="en-US" dirty="0" smtClean="0"/>
              <a:t>Easy to extend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of Periodic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I</a:t>
            </a:r>
            <a:r>
              <a:rPr lang="en-US" dirty="0" smtClean="0"/>
              <a:t>ndication Contents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Limited </a:t>
            </a:r>
            <a:r>
              <a:rPr lang="en-US" dirty="0"/>
              <a:t>access categories (AC) for latency sensitive traffic </a:t>
            </a:r>
            <a:endParaRPr lang="en-US" dirty="0" smtClean="0"/>
          </a:p>
          <a:p>
            <a:pPr lvl="1"/>
            <a:r>
              <a:rPr lang="en-US" dirty="0" smtClean="0"/>
              <a:t>VO and VI</a:t>
            </a:r>
          </a:p>
          <a:p>
            <a:pPr lvl="1"/>
            <a:r>
              <a:rPr lang="en-US" dirty="0" smtClean="0"/>
              <a:t>Only </a:t>
            </a:r>
            <a:r>
              <a:rPr lang="en-US" altLang="zh-TW" dirty="0" smtClean="0"/>
              <a:t>VO</a:t>
            </a:r>
            <a:endParaRPr lang="en-US" dirty="0"/>
          </a:p>
          <a:p>
            <a:r>
              <a:rPr lang="en-US" dirty="0" smtClean="0"/>
              <a:t>Only important parameters to carry</a:t>
            </a:r>
            <a:endParaRPr lang="en-US" dirty="0"/>
          </a:p>
          <a:p>
            <a:pPr lvl="1"/>
            <a:r>
              <a:rPr lang="en-US" altLang="zh-TW" dirty="0" smtClean="0"/>
              <a:t>Active/inactive flag</a:t>
            </a:r>
          </a:p>
          <a:p>
            <a:pPr lvl="1"/>
            <a:r>
              <a:rPr lang="en-US" altLang="zh-TW" dirty="0" smtClean="0"/>
              <a:t>Traffic </a:t>
            </a:r>
            <a:r>
              <a:rPr lang="en-US" altLang="zh-TW" dirty="0"/>
              <a:t>t</a:t>
            </a:r>
            <a:r>
              <a:rPr lang="en-US" dirty="0" smtClean="0"/>
              <a:t>ime </a:t>
            </a:r>
            <a:r>
              <a:rPr lang="en-US" dirty="0"/>
              <a:t>period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elta </a:t>
            </a:r>
            <a:r>
              <a:rPr lang="en-US" dirty="0"/>
              <a:t>time from the frame </a:t>
            </a:r>
            <a:r>
              <a:rPr lang="en-US" dirty="0" smtClean="0"/>
              <a:t>transmission time to the next </a:t>
            </a:r>
            <a:r>
              <a:rPr lang="en-US" dirty="0"/>
              <a:t>instant the periodic traffic is </a:t>
            </a:r>
            <a:r>
              <a:rPr lang="en-US" dirty="0" smtClean="0"/>
              <a:t>coming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65201" y="1406589"/>
            <a:ext cx="10363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26 bits are very enough to carry important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8923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design a method so that STA can provide UL periodic traffic indication (PTI) to AP</a:t>
            </a:r>
          </a:p>
          <a:p>
            <a:pPr lvl="1"/>
            <a:r>
              <a:rPr lang="en-US" altLang="zh-TW" dirty="0" smtClean="0"/>
              <a:t>A control subfield or a new management frame</a:t>
            </a:r>
          </a:p>
          <a:p>
            <a:r>
              <a:rPr lang="en-US" altLang="zh-TW" dirty="0" smtClean="0"/>
              <a:t>The indication has to be simple and dynamic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</a:t>
            </a:r>
            <a:r>
              <a:rPr lang="en-US" dirty="0" smtClean="0"/>
              <a:t>mechanism </a:t>
            </a:r>
            <a:r>
              <a:rPr lang="en-US" dirty="0" smtClean="0"/>
              <a:t>so that a non-AP STA can provide AP its </a:t>
            </a:r>
            <a:r>
              <a:rPr lang="en-US" dirty="0" smtClean="0"/>
              <a:t>TBD parameters to </a:t>
            </a:r>
            <a:r>
              <a:rPr lang="en-US" altLang="zh-TW" dirty="0" smtClean="0"/>
              <a:t>optimize AP’s trigger-based scheduling </a:t>
            </a:r>
            <a:r>
              <a:rPr lang="en-US" altLang="zh-TW" dirty="0"/>
              <a:t>for low </a:t>
            </a:r>
            <a:r>
              <a:rPr lang="en-US" altLang="zh-TW" dirty="0" smtClean="0"/>
              <a:t>latency </a:t>
            </a:r>
            <a:r>
              <a:rPr lang="en-US" dirty="0"/>
              <a:t>periodic </a:t>
            </a:r>
            <a:r>
              <a:rPr lang="en-US" altLang="zh-TW" dirty="0" smtClean="0"/>
              <a:t>applications?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NOTE: How to signal is </a:t>
            </a:r>
            <a:r>
              <a:rPr lang="en-US" altLang="zh-TW" dirty="0" smtClean="0"/>
              <a:t>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to enable a non-AP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altLang="zh-TW" dirty="0" smtClean="0"/>
              <a:t>provide UL periodic traffic parameters to AP? </a:t>
            </a:r>
          </a:p>
          <a:p>
            <a:pPr lvl="1"/>
            <a:r>
              <a:rPr lang="en-US" altLang="zh-TW" dirty="0" smtClean="0"/>
              <a:t>Option 1: A-control subfield</a:t>
            </a:r>
          </a:p>
          <a:p>
            <a:pPr lvl="1"/>
            <a:r>
              <a:rPr lang="en-US" altLang="zh-TW" dirty="0" smtClean="0"/>
              <a:t>Option 2: New </a:t>
            </a:r>
            <a:r>
              <a:rPr lang="en-US" altLang="zh-TW" smtClean="0"/>
              <a:t>management frame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195137</TotalTime>
  <Words>670</Words>
  <Application>Microsoft Office PowerPoint</Application>
  <PresentationFormat>寬螢幕</PresentationFormat>
  <Paragraphs>115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Methods to Carry Periodic Traffic Indication (PTI) </vt:lpstr>
      <vt:lpstr>Thoughts of Periodic Traffic Indication Contents</vt:lpstr>
      <vt:lpstr>A-control Design Example of PTI</vt:lpstr>
      <vt:lpstr>Summary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2337</cp:revision>
  <cp:lastPrinted>1998-02-10T13:28:06Z</cp:lastPrinted>
  <dcterms:created xsi:type="dcterms:W3CDTF">2007-05-21T21:00:37Z</dcterms:created>
  <dcterms:modified xsi:type="dcterms:W3CDTF">2020-10-14T02:30:25Z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