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1025" r:id="rId2"/>
    <p:sldId id="1081" r:id="rId3"/>
    <p:sldId id="1083" r:id="rId4"/>
    <p:sldId id="1033" r:id="rId5"/>
    <p:sldId id="1056" r:id="rId6"/>
    <p:sldId id="1084" r:id="rId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1" autoAdjust="0"/>
    <p:restoredTop sz="96118" autoAdjust="0"/>
  </p:normalViewPr>
  <p:slideViewPr>
    <p:cSldViewPr>
      <p:cViewPr varScale="1">
        <p:scale>
          <a:sx n="75" d="100"/>
          <a:sy n="75" d="100"/>
        </p:scale>
        <p:origin x="5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634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14523" y="6475413"/>
            <a:ext cx="202940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Oct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55277456"/>
              </p:ext>
            </p:extLst>
          </p:nvPr>
        </p:nvGraphicFramePr>
        <p:xfrm>
          <a:off x="762000" y="2971798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2897188" y="1905000"/>
            <a:ext cx="25130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 smtClean="0">
                <a:cs typeface="Arial" panose="020B0604020202020204" pitchFamily="34" charset="0"/>
              </a:rPr>
              <a:t>Date: 2020-10-28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1467" y="6475413"/>
            <a:ext cx="195245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1467" y="6475413"/>
            <a:ext cx="19524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802.11-20/1066r1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Oct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696912" y="685800"/>
            <a:ext cx="7989887" cy="1143000"/>
          </a:xfrm>
        </p:spPr>
        <p:txBody>
          <a:bodyPr/>
          <a:lstStyle/>
          <a:p>
            <a:r>
              <a:rPr lang="en-US" altLang="ko-KR" smtClean="0"/>
              <a:t>4x </a:t>
            </a:r>
            <a:r>
              <a:rPr lang="en-US" altLang="ko-KR" dirty="0" smtClean="0"/>
              <a:t>EHT-LTF sequence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688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R1: Changes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updated 4x EHT-LTF sequence with the updated MRU sets</a:t>
            </a:r>
          </a:p>
          <a:p>
            <a:pPr lvl="1"/>
            <a:r>
              <a:rPr lang="en-US" altLang="ko-KR" dirty="0" smtClean="0"/>
              <a:t>12 </a:t>
            </a:r>
            <a:r>
              <a:rPr lang="en-US" altLang="ko-KR" dirty="0"/>
              <a:t>sets for 2*996+484 </a:t>
            </a:r>
            <a:r>
              <a:rPr lang="en-US" altLang="ko-KR" dirty="0" smtClean="0"/>
              <a:t>are removed and 2*996 shall not straddle in two 160MHz. [1]</a:t>
            </a:r>
          </a:p>
          <a:p>
            <a:pPr lvl="1"/>
            <a:r>
              <a:rPr lang="en-US" altLang="ko-KR" dirty="0" smtClean="0"/>
              <a:t>So the best coefficients, which consists of 20MHz units of 4x HE-LTF sequence, </a:t>
            </a:r>
            <a:r>
              <a:rPr lang="en-US" altLang="ko-KR" dirty="0" smtClean="0"/>
              <a:t>are </a:t>
            </a:r>
            <a:r>
              <a:rPr lang="en-US" altLang="ko-KR" dirty="0" smtClean="0"/>
              <a:t>changed as below. Then the worst PAPR is 9.09dB.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u="sng" dirty="0" smtClean="0"/>
              <a:t>Updated HE-based sequence</a:t>
            </a:r>
            <a:endParaRPr lang="en-US" altLang="ko-KR" dirty="0" smtClean="0"/>
          </a:p>
          <a:p>
            <a:pPr marL="1520825" lvl="2" indent="-801688">
              <a:lnSpc>
                <a:spcPts val="19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ko-KR" sz="1100" i="1" dirty="0"/>
              <a:t>EHTLTF</a:t>
            </a:r>
            <a:r>
              <a:rPr lang="en-US" altLang="ko-KR" sz="1100" baseline="-25000" dirty="0"/>
              <a:t>-2036, 2036</a:t>
            </a:r>
            <a:r>
              <a:rPr lang="en-US" altLang="ko-KR" sz="1100" dirty="0"/>
              <a:t> = {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80MHz_1st_4x</a:t>
            </a:r>
            <a:r>
              <a:rPr lang="en-US" altLang="ko-KR" sz="1100" dirty="0"/>
              <a:t>, 23 zeros, 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80MHz_2nd_4x</a:t>
            </a:r>
            <a:r>
              <a:rPr lang="en-US" altLang="ko-KR" sz="1100" dirty="0"/>
              <a:t>, 23 zeros, 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80MHz_3rd_4x</a:t>
            </a:r>
            <a:r>
              <a:rPr lang="en-US" altLang="ko-KR" sz="1100" dirty="0"/>
              <a:t>, 23 zeros, 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80MHz_4th_4x</a:t>
            </a:r>
            <a:r>
              <a:rPr lang="en-US" altLang="ko-KR" sz="1100" dirty="0"/>
              <a:t>}</a:t>
            </a:r>
          </a:p>
          <a:p>
            <a:pPr marL="1520825" lvl="2" indent="-446088">
              <a:lnSpc>
                <a:spcPts val="19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80MHz_1st_4x</a:t>
            </a:r>
            <a:r>
              <a:rPr lang="en-US" altLang="ko-KR" sz="1050" dirty="0"/>
              <a:t> = {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80MHz_left_4x_1</a:t>
            </a:r>
            <a:r>
              <a:rPr lang="en-US" altLang="ko-KR" sz="1050" dirty="0"/>
              <a:t>, -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80MHz_left_4x_2</a:t>
            </a:r>
            <a:r>
              <a:rPr lang="en-US" altLang="ko-KR" sz="1050" dirty="0"/>
              <a:t>, 0, 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80MHz_right_4x_1</a:t>
            </a:r>
            <a:r>
              <a:rPr lang="en-US" altLang="ko-KR" sz="1050" dirty="0"/>
              <a:t>, 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80MHz_right_4x_2</a:t>
            </a:r>
            <a:r>
              <a:rPr lang="en-US" altLang="ko-KR" sz="1050" dirty="0"/>
              <a:t>}</a:t>
            </a:r>
            <a:endParaRPr lang="ko-KR" altLang="ko-KR" sz="1100"/>
          </a:p>
          <a:p>
            <a:pPr marL="1520825" lvl="2" indent="-446088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80MHz_2nd_4x</a:t>
            </a:r>
            <a:r>
              <a:rPr lang="en-US" altLang="ko-KR" sz="1050" dirty="0"/>
              <a:t> = {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80MHz_left_4x_1</a:t>
            </a:r>
            <a:r>
              <a:rPr lang="en-US" altLang="ko-KR" sz="1050" dirty="0"/>
              <a:t>, 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80MHz_left_4x_2</a:t>
            </a:r>
            <a:r>
              <a:rPr lang="en-US" altLang="ko-KR" sz="1050" dirty="0"/>
              <a:t>, 0, -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80MHz_right_4x_1</a:t>
            </a:r>
            <a:r>
              <a:rPr lang="en-US" altLang="ko-KR" sz="1050" dirty="0"/>
              <a:t>, 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80MHz_right_4x_2</a:t>
            </a:r>
            <a:r>
              <a:rPr lang="en-US" altLang="ko-KR" sz="1050" dirty="0"/>
              <a:t>}</a:t>
            </a:r>
            <a:endParaRPr lang="ko-KR" altLang="ko-KR" sz="1050"/>
          </a:p>
          <a:p>
            <a:pPr marL="1520825" lvl="2" indent="-446088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80MHz_3rd_4x</a:t>
            </a:r>
            <a:r>
              <a:rPr lang="en-US" altLang="ko-KR" sz="1050" dirty="0"/>
              <a:t> = {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80MHz_left_4x_1</a:t>
            </a:r>
            <a:r>
              <a:rPr lang="en-US" altLang="ko-KR" sz="1050" dirty="0"/>
              <a:t>, -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80MHz_left_4x_2</a:t>
            </a:r>
            <a:r>
              <a:rPr lang="en-US" altLang="ko-KR" sz="1050" dirty="0"/>
              <a:t>, 0, -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80MHz_right_4x_1</a:t>
            </a:r>
            <a:r>
              <a:rPr lang="en-US" altLang="ko-KR" sz="1050" dirty="0"/>
              <a:t>, -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80MHz_right_4x_2</a:t>
            </a:r>
            <a:r>
              <a:rPr lang="en-US" altLang="ko-KR" sz="1050" dirty="0"/>
              <a:t>}</a:t>
            </a:r>
            <a:endParaRPr lang="ko-KR" altLang="ko-KR" sz="1050"/>
          </a:p>
          <a:p>
            <a:pPr marL="1520825" lvl="2" indent="-446088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80MHz_4th_4x</a:t>
            </a:r>
            <a:r>
              <a:rPr lang="en-US" altLang="ko-KR" sz="1050" dirty="0"/>
              <a:t> = {-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80MHz_left_4x_1</a:t>
            </a:r>
            <a:r>
              <a:rPr lang="en-US" altLang="ko-KR" sz="1050" dirty="0"/>
              <a:t>, -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80MHz_left_4x_2</a:t>
            </a:r>
            <a:r>
              <a:rPr lang="en-US" altLang="ko-KR" sz="1050" dirty="0"/>
              <a:t>, 0, -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80MHz_right_4x_1</a:t>
            </a:r>
            <a:r>
              <a:rPr lang="en-US" altLang="ko-KR" sz="1050" dirty="0"/>
              <a:t>, </a:t>
            </a:r>
            <a:r>
              <a:rPr lang="en-US" altLang="ko-KR" sz="1050" i="1" dirty="0" smtClean="0"/>
              <a:t>LTF</a:t>
            </a:r>
            <a:r>
              <a:rPr lang="en-US" altLang="ko-KR" sz="1050" baseline="-25000" dirty="0" smtClean="0"/>
              <a:t>80MHz_right_4x_2</a:t>
            </a:r>
            <a:r>
              <a:rPr lang="en-US" altLang="ko-KR" sz="1050" dirty="0" smtClean="0"/>
              <a:t>}</a:t>
            </a:r>
            <a:endParaRPr lang="en-US" altLang="ko-KR" sz="600" dirty="0" smtClean="0"/>
          </a:p>
          <a:p>
            <a:pPr marL="1520825" lvl="2" indent="-446088">
              <a:lnSpc>
                <a:spcPts val="19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ko-KR" sz="1050" i="1" dirty="0" smtClean="0"/>
              <a:t>LTF</a:t>
            </a:r>
            <a:r>
              <a:rPr lang="en-US" altLang="ko-KR" sz="1050" baseline="-25000" dirty="0" smtClean="0"/>
              <a:t>80MHz_left_4x_1</a:t>
            </a:r>
            <a:r>
              <a:rPr lang="en-US" altLang="ko-KR" sz="1050" dirty="0" smtClean="0"/>
              <a:t>=  </a:t>
            </a:r>
            <a:r>
              <a:rPr lang="en-US" altLang="ko-KR" sz="1050" i="1" dirty="0" smtClean="0"/>
              <a:t>LTF</a:t>
            </a:r>
            <a:r>
              <a:rPr lang="en-US" altLang="ko-KR" sz="1050" baseline="-25000" dirty="0" smtClean="0"/>
              <a:t>80MHz_left_4x</a:t>
            </a:r>
            <a:r>
              <a:rPr lang="en-US" altLang="ko-KR" sz="1050" dirty="0" smtClean="0"/>
              <a:t>(1:250), </a:t>
            </a:r>
            <a:r>
              <a:rPr lang="en-US" altLang="ko-KR" sz="1050" i="1" dirty="0" smtClean="0"/>
              <a:t>LTF</a:t>
            </a:r>
            <a:r>
              <a:rPr lang="en-US" altLang="ko-KR" sz="1050" baseline="-25000" dirty="0" smtClean="0"/>
              <a:t>80MHz_left_4x_2</a:t>
            </a:r>
            <a:r>
              <a:rPr lang="en-US" altLang="ko-KR" sz="1050" dirty="0" smtClean="0"/>
              <a:t>= </a:t>
            </a:r>
            <a:r>
              <a:rPr lang="en-US" altLang="ko-KR" sz="1050" i="1" dirty="0" smtClean="0"/>
              <a:t>LTF</a:t>
            </a:r>
            <a:r>
              <a:rPr lang="en-US" altLang="ko-KR" sz="1050" baseline="-25000" dirty="0" smtClean="0"/>
              <a:t>80MHz_left_4x</a:t>
            </a:r>
            <a:r>
              <a:rPr lang="en-US" altLang="ko-KR" sz="1050" dirty="0" smtClean="0"/>
              <a:t>(251:500),</a:t>
            </a:r>
          </a:p>
          <a:p>
            <a:pPr marL="1520825" lvl="2" indent="-446088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50" i="1" dirty="0" smtClean="0"/>
              <a:t>LTF</a:t>
            </a:r>
            <a:r>
              <a:rPr lang="en-US" altLang="ko-KR" sz="1050" baseline="-25000" dirty="0" smtClean="0"/>
              <a:t>80MHz_right_4x_1</a:t>
            </a:r>
            <a:r>
              <a:rPr lang="en-US" altLang="ko-KR" sz="1050" dirty="0"/>
              <a:t>= 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80MHz_right_4x</a:t>
            </a:r>
            <a:r>
              <a:rPr lang="en-US" altLang="ko-KR" sz="1050" dirty="0"/>
              <a:t>(1:250</a:t>
            </a:r>
            <a:r>
              <a:rPr lang="en-US" altLang="ko-KR" sz="1050" dirty="0" smtClean="0"/>
              <a:t>), </a:t>
            </a:r>
            <a:r>
              <a:rPr lang="en-US" altLang="ko-KR" sz="1050" i="1" dirty="0" smtClean="0"/>
              <a:t>LTF</a:t>
            </a:r>
            <a:r>
              <a:rPr lang="en-US" altLang="ko-KR" sz="1050" baseline="-25000" dirty="0" smtClean="0"/>
              <a:t>80MHz_right_4x_2</a:t>
            </a:r>
            <a:r>
              <a:rPr lang="en-US" altLang="ko-KR" sz="1050" dirty="0"/>
              <a:t>= 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80MHz_right_4x</a:t>
            </a:r>
            <a:r>
              <a:rPr lang="en-US" altLang="ko-KR" sz="1050" dirty="0"/>
              <a:t>(251:500</a:t>
            </a:r>
            <a:r>
              <a:rPr lang="en-US" altLang="ko-KR" sz="1050" dirty="0" smtClean="0"/>
              <a:t>)</a:t>
            </a:r>
          </a:p>
          <a:p>
            <a:pPr marL="1520825" lvl="2" indent="-446088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80MHz_left_4x</a:t>
            </a:r>
            <a:r>
              <a:rPr lang="en-US" altLang="ko-KR" sz="1050" dirty="0"/>
              <a:t> and </a:t>
            </a:r>
            <a:r>
              <a:rPr lang="en-US" altLang="ko-KR" sz="1050" i="1" dirty="0"/>
              <a:t>LTF</a:t>
            </a:r>
            <a:r>
              <a:rPr lang="en-US" altLang="ko-KR" sz="1050" baseline="-25000" dirty="0"/>
              <a:t>80MHz_right_4x</a:t>
            </a:r>
            <a:r>
              <a:rPr lang="en-US" altLang="ko-KR" sz="1050" dirty="0"/>
              <a:t> </a:t>
            </a:r>
            <a:r>
              <a:rPr lang="en-US" altLang="ko-KR" sz="1050" dirty="0" smtClean="0"/>
              <a:t>are same as </a:t>
            </a:r>
            <a:r>
              <a:rPr lang="en-US" altLang="ko-KR" sz="1050" dirty="0"/>
              <a:t>in 11ax</a:t>
            </a:r>
            <a:r>
              <a:rPr lang="en-US" altLang="ko-KR" sz="1050" dirty="0" smtClean="0"/>
              <a:t>.</a:t>
            </a:r>
          </a:p>
          <a:p>
            <a:pPr marL="1520825" lvl="2" indent="-446088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42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listed the worst PAPRs per (M)RU in multi-stream. </a:t>
            </a:r>
          </a:p>
          <a:p>
            <a:pPr lvl="1"/>
            <a:r>
              <a:rPr lang="en-US" altLang="ko-KR" sz="1600" dirty="0" smtClean="0"/>
              <a:t>All PAPRs are less than Data’s one 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     and most are under 9dB.</a:t>
            </a:r>
          </a:p>
          <a:p>
            <a:pPr lvl="1"/>
            <a:r>
              <a:rPr lang="en-US" altLang="ko-KR" sz="1600" dirty="0" smtClean="0"/>
              <a:t>Only 2 MRUs has 9.09dB worst PAPR.</a:t>
            </a:r>
          </a:p>
          <a:p>
            <a:pPr lvl="1"/>
            <a:r>
              <a:rPr lang="en-US" altLang="ko-KR" sz="1600" dirty="0" smtClean="0"/>
              <a:t>The detail PAPRs are in Appendix.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r>
              <a:rPr lang="en-US" altLang="ko-KR" dirty="0" smtClean="0"/>
              <a:t>There are some proposals with new sequence [2,3] with a little lower worst PAPR. But we prefer to reuse HE-LTF sequence since 4x LTF is the longest sequence that has a good performance, and 11be reuses HE-LTF sequences for 80/160MHz PPDU and even 1x LTF for 320MHz PPDU.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pPr lvl="1"/>
            <a:endParaRPr lang="en-US" altLang="ko-KR" sz="1600" dirty="0" smtClean="0"/>
          </a:p>
          <a:p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282827"/>
              </p:ext>
            </p:extLst>
          </p:nvPr>
        </p:nvGraphicFramePr>
        <p:xfrm>
          <a:off x="4875213" y="1981200"/>
          <a:ext cx="3492152" cy="254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239"/>
                <a:gridCol w="1241268"/>
                <a:gridCol w="1047645"/>
              </a:tblGrid>
              <a:tr h="22346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RU size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QPSK’s median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4x</a:t>
                      </a:r>
                      <a:r>
                        <a:rPr lang="en-US" altLang="ko-KR" sz="11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LTF</a:t>
                      </a:r>
                      <a:endParaRPr lang="ko-KR" altLang="en-US" sz="11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986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</a:t>
                      </a:r>
                      <a:endParaRPr lang="ko-KR" altLang="en-US" sz="9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8.37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7.83</a:t>
                      </a:r>
                      <a:endParaRPr lang="ko-KR" altLang="en-US" sz="9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86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</a:t>
                      </a:r>
                      <a:endParaRPr lang="ko-KR" altLang="en-US" sz="9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8.84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7.46</a:t>
                      </a:r>
                      <a:endParaRPr lang="ko-KR" altLang="en-US" sz="9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86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242+484</a:t>
                      </a:r>
                      <a:endParaRPr lang="ko-KR" altLang="en-US" sz="9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8.83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8.97</a:t>
                      </a:r>
                      <a:endParaRPr lang="ko-KR" altLang="en-US" sz="9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86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  <a:endParaRPr lang="ko-KR" altLang="en-US" sz="9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9.23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8.47</a:t>
                      </a:r>
                      <a:endParaRPr lang="ko-KR" altLang="en-US" sz="9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86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996+484</a:t>
                      </a:r>
                      <a:endParaRPr lang="ko-KR" altLang="en-US" sz="9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9.54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8.78</a:t>
                      </a:r>
                      <a:endParaRPr lang="ko-KR" altLang="en-US" sz="9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86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2*996</a:t>
                      </a:r>
                      <a:endParaRPr lang="ko-KR" altLang="en-US" sz="9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9.58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8.52</a:t>
                      </a:r>
                      <a:endParaRPr lang="ko-KR" altLang="en-US" sz="9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86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3*996</a:t>
                      </a:r>
                      <a:endParaRPr lang="ko-KR" altLang="en-US" sz="9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9.86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8.48</a:t>
                      </a:r>
                      <a:endParaRPr lang="ko-KR" altLang="en-US" sz="9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86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3*996+484</a:t>
                      </a:r>
                      <a:endParaRPr lang="ko-KR" altLang="en-US" sz="9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9.89</a:t>
                      </a:r>
                      <a:endParaRPr lang="ko-KR" altLang="en-US" sz="9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9.09</a:t>
                      </a:r>
                      <a:endParaRPr lang="ko-KR" altLang="en-US" sz="900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86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4*996</a:t>
                      </a:r>
                      <a:endParaRPr lang="ko-KR" altLang="en-US" sz="9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9.93</a:t>
                      </a:r>
                      <a:endParaRPr lang="ko-KR" altLang="en-US" sz="9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8.79</a:t>
                      </a:r>
                      <a:endParaRPr lang="ko-KR" altLang="en-US" sz="900" b="1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86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2*996+484</a:t>
                      </a:r>
                      <a:endParaRPr lang="ko-KR" altLang="en-US" sz="9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9.82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9.09</a:t>
                      </a:r>
                      <a:endParaRPr lang="ko-KR" altLang="en-US" sz="900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695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</a:t>
            </a:r>
            <a:r>
              <a:rPr lang="en-US" altLang="ko-KR" dirty="0" smtClean="0"/>
              <a:t>IEEE802.11-20/0566r63</a:t>
            </a:r>
            <a:r>
              <a:rPr lang="en-US" altLang="ko-KR" dirty="0"/>
              <a:t>, “Compendium of straw polls and </a:t>
            </a:r>
          </a:p>
          <a:p>
            <a:pPr marL="0" indent="0">
              <a:buNone/>
            </a:pPr>
            <a:r>
              <a:rPr lang="en-US" altLang="ko-KR" dirty="0"/>
              <a:t>potential changes to the Specification Framework </a:t>
            </a:r>
            <a:r>
              <a:rPr lang="en-US" altLang="ko-KR" dirty="0" smtClean="0"/>
              <a:t>Document”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dirty="0" smtClean="0"/>
              <a:t>[2] IEEE802.11-20-1073r3, “4x EHT-LTFs Sequences Design”</a:t>
            </a:r>
          </a:p>
          <a:p>
            <a:pPr marL="0" indent="0">
              <a:buNone/>
            </a:pPr>
            <a:r>
              <a:rPr lang="en-US" altLang="ko-KR" sz="2000" dirty="0" smtClean="0"/>
              <a:t>[3] IEEE802.11-20-1216r5, “4x 320MHz EHT-LTF-Design”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549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r>
              <a:rPr lang="en-US" altLang="ko-KR" dirty="0"/>
              <a:t>Do you agree to add the below </a:t>
            </a:r>
            <a:r>
              <a:rPr lang="en-US" altLang="ko-KR" dirty="0" smtClean="0"/>
              <a:t>text in SFD? </a:t>
            </a:r>
          </a:p>
          <a:p>
            <a:pPr lvl="1"/>
            <a:r>
              <a:rPr lang="en-US" altLang="ko-KR" sz="1600" dirty="0" smtClean="0"/>
              <a:t>In 320MHz transmission, 4x EHT-LTF sequence is given as below.</a:t>
            </a:r>
          </a:p>
          <a:p>
            <a:pPr marL="898525" lvl="1" indent="-441325">
              <a:spcBef>
                <a:spcPts val="1200"/>
              </a:spcBef>
              <a:buNone/>
            </a:pPr>
            <a:r>
              <a:rPr lang="en-US" altLang="ko-KR" sz="1200" i="1" dirty="0" smtClean="0"/>
              <a:t>EHTLTF</a:t>
            </a:r>
            <a:r>
              <a:rPr lang="en-US" altLang="ko-KR" sz="1200" baseline="-25000" dirty="0" smtClean="0"/>
              <a:t>-2036</a:t>
            </a:r>
            <a:r>
              <a:rPr lang="en-US" altLang="ko-KR" sz="1200" baseline="-25000" dirty="0"/>
              <a:t>, 2036</a:t>
            </a:r>
            <a:r>
              <a:rPr lang="en-US" altLang="ko-KR" sz="1200" dirty="0"/>
              <a:t> = {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80MHz_1st_4x</a:t>
            </a:r>
            <a:r>
              <a:rPr lang="en-US" altLang="ko-KR" sz="1200" dirty="0"/>
              <a:t>, 23 zeros, 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80MHz_2nd_4x</a:t>
            </a:r>
            <a:r>
              <a:rPr lang="en-US" altLang="ko-KR" sz="1200" dirty="0"/>
              <a:t>, 23 zeros, 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80MHz_3rd_4x</a:t>
            </a:r>
            <a:r>
              <a:rPr lang="en-US" altLang="ko-KR" sz="1200" dirty="0"/>
              <a:t>, 23 zeros, 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80MHz_4th_4x</a:t>
            </a:r>
            <a:r>
              <a:rPr lang="en-US" altLang="ko-KR" sz="1200" dirty="0"/>
              <a:t>}</a:t>
            </a:r>
          </a:p>
          <a:p>
            <a:pPr marL="1520825" lvl="2" indent="-446088">
              <a:lnSpc>
                <a:spcPts val="19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80MHz_1st_4x</a:t>
            </a:r>
            <a:r>
              <a:rPr lang="en-US" altLang="ko-KR" sz="1100" dirty="0"/>
              <a:t> = {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80MHz_left_4x_1</a:t>
            </a:r>
            <a:r>
              <a:rPr lang="en-US" altLang="ko-KR" sz="1100" dirty="0"/>
              <a:t>, -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80MHz_left_4x_2</a:t>
            </a:r>
            <a:r>
              <a:rPr lang="en-US" altLang="ko-KR" sz="1100" dirty="0"/>
              <a:t>, 0, 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80MHz_right_4x_1</a:t>
            </a:r>
            <a:r>
              <a:rPr lang="en-US" altLang="ko-KR" sz="1100" dirty="0"/>
              <a:t>, 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80MHz_right_4x_2</a:t>
            </a:r>
            <a:r>
              <a:rPr lang="en-US" altLang="ko-KR" sz="1100" dirty="0"/>
              <a:t>}</a:t>
            </a:r>
            <a:endParaRPr lang="ko-KR" altLang="ko-KR" sz="1200"/>
          </a:p>
          <a:p>
            <a:pPr marL="1520825" lvl="2" indent="-446088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80MHz_2nd_4x</a:t>
            </a:r>
            <a:r>
              <a:rPr lang="en-US" altLang="ko-KR" sz="1100" dirty="0"/>
              <a:t> = {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80MHz_left_4x_1</a:t>
            </a:r>
            <a:r>
              <a:rPr lang="en-US" altLang="ko-KR" sz="1100" dirty="0"/>
              <a:t>, 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80MHz_left_4x_2</a:t>
            </a:r>
            <a:r>
              <a:rPr lang="en-US" altLang="ko-KR" sz="1100" dirty="0"/>
              <a:t>, 0, -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80MHz_right_4x_1</a:t>
            </a:r>
            <a:r>
              <a:rPr lang="en-US" altLang="ko-KR" sz="1100" dirty="0"/>
              <a:t>, 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80MHz_right_4x_2</a:t>
            </a:r>
            <a:r>
              <a:rPr lang="en-US" altLang="ko-KR" sz="1100" dirty="0"/>
              <a:t>}</a:t>
            </a:r>
            <a:endParaRPr lang="ko-KR" altLang="ko-KR" sz="1100"/>
          </a:p>
          <a:p>
            <a:pPr marL="1520825" lvl="2" indent="-446088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80MHz_3rd_4x</a:t>
            </a:r>
            <a:r>
              <a:rPr lang="en-US" altLang="ko-KR" sz="1100" dirty="0"/>
              <a:t> = {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80MHz_left_4x_1</a:t>
            </a:r>
            <a:r>
              <a:rPr lang="en-US" altLang="ko-KR" sz="1100" dirty="0"/>
              <a:t>, -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80MHz_left_4x_2</a:t>
            </a:r>
            <a:r>
              <a:rPr lang="en-US" altLang="ko-KR" sz="1100" dirty="0"/>
              <a:t>, 0, -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80MHz_right_4x_1</a:t>
            </a:r>
            <a:r>
              <a:rPr lang="en-US" altLang="ko-KR" sz="1100" dirty="0"/>
              <a:t>, -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80MHz_right_4x_2</a:t>
            </a:r>
            <a:r>
              <a:rPr lang="en-US" altLang="ko-KR" sz="1100" dirty="0"/>
              <a:t>}</a:t>
            </a:r>
            <a:endParaRPr lang="ko-KR" altLang="ko-KR" sz="1100"/>
          </a:p>
          <a:p>
            <a:pPr marL="1520825" lvl="2" indent="-446088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80MHz_4th_4x</a:t>
            </a:r>
            <a:r>
              <a:rPr lang="en-US" altLang="ko-KR" sz="1100" dirty="0"/>
              <a:t> = {-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80MHz_left_4x_1</a:t>
            </a:r>
            <a:r>
              <a:rPr lang="en-US" altLang="ko-KR" sz="1100" dirty="0"/>
              <a:t>, -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80MHz_left_4x_2</a:t>
            </a:r>
            <a:r>
              <a:rPr lang="en-US" altLang="ko-KR" sz="1100" dirty="0"/>
              <a:t>, 0, -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80MHz_right_4x_1</a:t>
            </a:r>
            <a:r>
              <a:rPr lang="en-US" altLang="ko-KR" sz="1100" dirty="0"/>
              <a:t>, 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80MHz_right_4x_2</a:t>
            </a:r>
            <a:r>
              <a:rPr lang="en-US" altLang="ko-KR" sz="1100" dirty="0"/>
              <a:t>}</a:t>
            </a:r>
            <a:endParaRPr lang="en-US" altLang="ko-KR" sz="700" dirty="0"/>
          </a:p>
          <a:p>
            <a:pPr marL="1520825" lvl="2" indent="-446088">
              <a:lnSpc>
                <a:spcPts val="19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80MHz_left_4x_1</a:t>
            </a:r>
            <a:r>
              <a:rPr lang="en-US" altLang="ko-KR" sz="1100" dirty="0"/>
              <a:t>= 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80MHz_left_4x</a:t>
            </a:r>
            <a:r>
              <a:rPr lang="en-US" altLang="ko-KR" sz="1100" dirty="0"/>
              <a:t>(1:250), </a:t>
            </a:r>
            <a:endParaRPr lang="en-US" altLang="ko-KR" sz="1100" dirty="0" smtClean="0"/>
          </a:p>
          <a:p>
            <a:pPr marL="1520825" lvl="2" indent="-446088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80MHz_left_4x_2</a:t>
            </a:r>
            <a:r>
              <a:rPr lang="en-US" altLang="ko-KR" sz="1100" dirty="0"/>
              <a:t>= 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80MHz_left_4x</a:t>
            </a:r>
            <a:r>
              <a:rPr lang="en-US" altLang="ko-KR" sz="1100" dirty="0"/>
              <a:t>(251:500),</a:t>
            </a:r>
          </a:p>
          <a:p>
            <a:pPr marL="1520825" lvl="2" indent="-446088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80MHz_right_4x_1</a:t>
            </a:r>
            <a:r>
              <a:rPr lang="en-US" altLang="ko-KR" sz="1100" dirty="0"/>
              <a:t>= 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80MHz_right_4x</a:t>
            </a:r>
            <a:r>
              <a:rPr lang="en-US" altLang="ko-KR" sz="1100" dirty="0"/>
              <a:t>(1:250), </a:t>
            </a:r>
            <a:endParaRPr lang="en-US" altLang="ko-KR" sz="1100" dirty="0" smtClean="0"/>
          </a:p>
          <a:p>
            <a:pPr marL="1520825" lvl="2" indent="-446088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80MHz_right_4x_2</a:t>
            </a:r>
            <a:r>
              <a:rPr lang="en-US" altLang="ko-KR" sz="1100" dirty="0"/>
              <a:t>= </a:t>
            </a:r>
            <a:r>
              <a:rPr lang="en-US" altLang="ko-KR" sz="1100" i="1" dirty="0"/>
              <a:t>LTF</a:t>
            </a:r>
            <a:r>
              <a:rPr lang="en-US" altLang="ko-KR" sz="1100" baseline="-25000" dirty="0"/>
              <a:t>80MHz_right_4x</a:t>
            </a:r>
            <a:r>
              <a:rPr lang="en-US" altLang="ko-KR" sz="1100" dirty="0"/>
              <a:t>(251:500)</a:t>
            </a:r>
          </a:p>
          <a:p>
            <a:pPr marL="1076325" lvl="2" indent="0">
              <a:spcBef>
                <a:spcPts val="600"/>
              </a:spcBef>
              <a:buNone/>
            </a:pP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80MHz_left_4x</a:t>
            </a:r>
            <a:r>
              <a:rPr lang="en-US" altLang="ko-KR" sz="1100" dirty="0" smtClean="0"/>
              <a:t> and 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80MHz_right_4x</a:t>
            </a:r>
            <a:r>
              <a:rPr lang="en-US" altLang="ko-KR" sz="1100" dirty="0" smtClean="0"/>
              <a:t> are same as in </a:t>
            </a:r>
            <a:r>
              <a:rPr lang="en-US" altLang="ko-KR" sz="1100" dirty="0"/>
              <a:t>11ax.</a:t>
            </a:r>
          </a:p>
          <a:p>
            <a:pPr marL="1168400" lvl="2" indent="0">
              <a:buNone/>
            </a:pPr>
            <a:endParaRPr lang="en-US" altLang="ko-KR" sz="1200" dirty="0"/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  <a:p>
            <a:pPr marL="1168400" lvl="2" indent="0">
              <a:buNone/>
            </a:pP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47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/>
              <a:t>PAPR results in </a:t>
            </a:r>
            <a:r>
              <a:rPr lang="en-US" altLang="ko-KR" sz="1400" dirty="0" smtClean="0"/>
              <a:t>RUs </a:t>
            </a:r>
            <a:r>
              <a:rPr lang="en-US" altLang="ko-KR" sz="1400" dirty="0"/>
              <a:t>with multi-stream</a:t>
            </a:r>
            <a:endParaRPr lang="ko-KR" altLang="en-US" sz="140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Oct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4983" y="1979613"/>
            <a:ext cx="1301217" cy="4268787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6191" y="1979613"/>
            <a:ext cx="1205009" cy="3430587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3875" y="1981200"/>
            <a:ext cx="1168325" cy="4437214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86878" y="1981201"/>
            <a:ext cx="1151722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88766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283957</TotalTime>
  <Words>535</Words>
  <Application>Microsoft Office PowerPoint</Application>
  <PresentationFormat>화면 슬라이드 쇼(4:3)</PresentationFormat>
  <Paragraphs>102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굴림</vt:lpstr>
      <vt:lpstr>Arial</vt:lpstr>
      <vt:lpstr>Times New Roman</vt:lpstr>
      <vt:lpstr>802-11-Submission</vt:lpstr>
      <vt:lpstr>4x EHT-LTF sequence</vt:lpstr>
      <vt:lpstr>R1: Changes</vt:lpstr>
      <vt:lpstr>Conclusion</vt:lpstr>
      <vt:lpstr>Reference</vt:lpstr>
      <vt:lpstr>Straw poll 1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천진영/책임연구원/미래기술센터 C&amp;M표준(연)IoT커넥티비티표준Task(jiny.chun@lge.com)</dc:creator>
  <cp:lastModifiedBy>Jinyoung Chun</cp:lastModifiedBy>
  <cp:revision>5898</cp:revision>
  <cp:lastPrinted>2019-09-10T23:00:58Z</cp:lastPrinted>
  <dcterms:created xsi:type="dcterms:W3CDTF">2007-05-21T21:00:37Z</dcterms:created>
  <dcterms:modified xsi:type="dcterms:W3CDTF">2020-10-28T05:03:24Z</dcterms:modified>
</cp:coreProperties>
</file>