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1025" r:id="rId2"/>
    <p:sldId id="1026" r:id="rId3"/>
    <p:sldId id="1063" r:id="rId4"/>
    <p:sldId id="1064" r:id="rId5"/>
    <p:sldId id="1058" r:id="rId6"/>
    <p:sldId id="1071" r:id="rId7"/>
    <p:sldId id="1069" r:id="rId8"/>
    <p:sldId id="1070" r:id="rId9"/>
    <p:sldId id="1059" r:id="rId10"/>
    <p:sldId id="1053" r:id="rId11"/>
    <p:sldId id="1033" r:id="rId12"/>
    <p:sldId id="1056" r:id="rId13"/>
    <p:sldId id="1066" r:id="rId14"/>
    <p:sldId id="1072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EBBBCC-DAD2-459C-BE2E-F6DE35CF9A28}" styleName="어두운 스타일 2 - 강조 3/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보통 스타일 4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보통 스타일 4 - 강조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보통 스타일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5758FB7-9AC5-4552-8A53-C91805E547FA}" styleName="테마 스타일 1 - 강조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테마 스타일 1 - 강조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테마 스타일 1 - 강조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21" autoAdjust="0"/>
    <p:restoredTop sz="96118" autoAdjust="0"/>
  </p:normalViewPr>
  <p:slideViewPr>
    <p:cSldViewPr>
      <p:cViewPr varScale="1">
        <p:scale>
          <a:sx n="97" d="100"/>
          <a:sy n="97" d="100"/>
        </p:scale>
        <p:origin x="1411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634" y="6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14523" y="6475413"/>
            <a:ext cx="202940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10" name="Rectangle 12"/>
          <p:cNvSpPr>
            <a:spLocks noChangeArrowheads="1"/>
          </p:cNvSpPr>
          <p:nvPr userDrawn="1"/>
        </p:nvSpPr>
        <p:spPr bwMode="auto">
          <a:xfrm>
            <a:off x="533400" y="24384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155277456"/>
              </p:ext>
            </p:extLst>
          </p:nvPr>
        </p:nvGraphicFramePr>
        <p:xfrm>
          <a:off x="762000" y="2971798"/>
          <a:ext cx="7620000" cy="2514602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576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  <a:endParaRPr kumimoji="0" lang="ko-KR" altLang="en-US" sz="12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  <a:endParaRPr kumimoji="0" lang="ko-KR" altLang="en-US" sz="1100" b="0" i="0" u="none" strike="noStrike" kern="1200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Rectangle 12"/>
          <p:cNvSpPr>
            <a:spLocks noChangeArrowheads="1"/>
          </p:cNvSpPr>
          <p:nvPr userDrawn="1"/>
        </p:nvSpPr>
        <p:spPr bwMode="auto">
          <a:xfrm>
            <a:off x="2897188" y="1905000"/>
            <a:ext cx="251301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 smtClean="0">
                <a:cs typeface="Arial" panose="020B0604020202020204" pitchFamily="34" charset="0"/>
              </a:rPr>
              <a:t>Date: </a:t>
            </a:r>
            <a:r>
              <a:rPr kumimoji="0" lang="en-US" altLang="ko-KR" sz="2000" dirty="0" smtClean="0">
                <a:cs typeface="Arial" panose="020B0604020202020204" pitchFamily="34" charset="0"/>
              </a:rPr>
              <a:t>2020-07-22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1467" y="6475413"/>
            <a:ext cx="195245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1467" y="6475413"/>
            <a:ext cx="19524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Jinyoung</a:t>
            </a:r>
            <a:r>
              <a:rPr lang="en-US" altLang="ko-KR" dirty="0" smtClean="0"/>
              <a:t> Chun,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802.11-20/1066r0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344F568-301E-46A9-87B7-B3D2507D3257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696912" y="685800"/>
            <a:ext cx="7989887" cy="1143000"/>
          </a:xfrm>
        </p:spPr>
        <p:txBody>
          <a:bodyPr/>
          <a:lstStyle/>
          <a:p>
            <a:r>
              <a:rPr lang="en-US" altLang="ko-KR" smtClean="0"/>
              <a:t>4x </a:t>
            </a:r>
            <a:r>
              <a:rPr lang="en-US" altLang="ko-KR" dirty="0" smtClean="0"/>
              <a:t>EHT-LTF sequence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6688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 smtClean="0"/>
              <a:t>I showed </a:t>
            </a:r>
            <a:r>
              <a:rPr lang="en-US" altLang="ko-KR" dirty="0" smtClean="0"/>
              <a:t>the cases to</a:t>
            </a:r>
            <a:r>
              <a:rPr lang="en-GB" altLang="ko-KR" dirty="0" smtClean="0"/>
              <a:t> make 4x EHT-LTF sequence </a:t>
            </a:r>
            <a:r>
              <a:rPr lang="en-US" altLang="ko-KR" dirty="0" smtClean="0"/>
              <a:t>for 320MHz as well as 240MHz</a:t>
            </a:r>
          </a:p>
          <a:p>
            <a:pPr lvl="1"/>
            <a:r>
              <a:rPr lang="en-US" altLang="ko-KR" dirty="0" smtClean="0"/>
              <a:t>Case1 is to use</a:t>
            </a:r>
            <a:r>
              <a:rPr lang="en-GB" altLang="ko-KR" dirty="0" smtClean="0"/>
              <a:t> HE-LTF as it is </a:t>
            </a:r>
            <a:r>
              <a:rPr lang="en-US" altLang="ko-KR" dirty="0" smtClean="0"/>
              <a:t>and Case 2 is to use HE-LTF with more coefficients</a:t>
            </a:r>
            <a:r>
              <a:rPr lang="en-GB" altLang="ko-KR" dirty="0" smtClean="0"/>
              <a:t>. </a:t>
            </a:r>
          </a:p>
          <a:p>
            <a:pPr lvl="1"/>
            <a:r>
              <a:rPr lang="en-US" altLang="ko-KR" dirty="0" smtClean="0"/>
              <a:t>We can’t catch Data’s PAPRs with Case 1, and so</a:t>
            </a:r>
            <a:r>
              <a:rPr lang="en-GB" altLang="ko-KR" dirty="0" smtClean="0"/>
              <a:t> I </a:t>
            </a:r>
            <a:r>
              <a:rPr lang="en-US" altLang="ko-KR" dirty="0" smtClean="0"/>
              <a:t>prefer Case2.</a:t>
            </a:r>
          </a:p>
          <a:p>
            <a:pPr lvl="1"/>
            <a:endParaRPr lang="en-US" altLang="ko-KR" sz="1600" dirty="0" smtClean="0"/>
          </a:p>
          <a:p>
            <a:r>
              <a:rPr lang="en-US" altLang="ko-KR" dirty="0" smtClean="0"/>
              <a:t>And there are two options in each case</a:t>
            </a:r>
          </a:p>
          <a:p>
            <a:pPr lvl="1"/>
            <a:r>
              <a:rPr lang="en-US" altLang="ko-KR" dirty="0" smtClean="0"/>
              <a:t>Option1 is</a:t>
            </a:r>
            <a:r>
              <a:rPr lang="en-GB" altLang="ko-KR" dirty="0" smtClean="0"/>
              <a:t> the best sequence for 240MHz and 320MHz transmission. It means, RU combination of 2*996+484RU is also considered with other RU sizes for 320MHz transmission</a:t>
            </a:r>
            <a:r>
              <a:rPr lang="en-US" altLang="ko-KR" dirty="0" smtClean="0"/>
              <a:t>, and the option2 is</a:t>
            </a:r>
            <a:r>
              <a:rPr lang="en-GB" altLang="ko-KR" dirty="0" smtClean="0"/>
              <a:t> the best sequence for only 320MHz transmission.</a:t>
            </a:r>
          </a:p>
          <a:p>
            <a:pPr lvl="1"/>
            <a:r>
              <a:rPr lang="en-GB" altLang="ko-KR" dirty="0" smtClean="0"/>
              <a:t>We can choose a option if 240MHz channelization or transmission is defined. But we can consider option1 regardless </a:t>
            </a:r>
            <a:r>
              <a:rPr lang="en-US" altLang="ko-KR" dirty="0" smtClean="0"/>
              <a:t>the decision</a:t>
            </a:r>
            <a:r>
              <a:rPr lang="en-GB" altLang="ko-KR" dirty="0" smtClean="0"/>
              <a:t> because the performance </a:t>
            </a:r>
            <a:r>
              <a:rPr lang="en-US" altLang="ko-KR" dirty="0" smtClean="0"/>
              <a:t>of option 1 in case 2 </a:t>
            </a:r>
            <a:r>
              <a:rPr lang="en-GB" altLang="ko-KR" dirty="0" smtClean="0"/>
              <a:t>is not bad </a:t>
            </a:r>
            <a:r>
              <a:rPr lang="en-US" altLang="ko-KR" dirty="0" smtClean="0"/>
              <a:t>in all RU sizes</a:t>
            </a:r>
            <a:r>
              <a:rPr lang="en-GB" altLang="ko-KR" dirty="0" smtClean="0"/>
              <a:t>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729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IEEE802.11-20/0825r1, “EHT-LTF sequences considering new tone plan”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549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/>
          <a:lstStyle/>
          <a:p>
            <a:r>
              <a:rPr lang="en-US" altLang="ko-KR" dirty="0"/>
              <a:t>Do you agree to add the below </a:t>
            </a:r>
            <a:r>
              <a:rPr lang="en-US" altLang="ko-KR" dirty="0" smtClean="0"/>
              <a:t>text in SFD? </a:t>
            </a:r>
          </a:p>
          <a:p>
            <a:pPr lvl="1"/>
            <a:r>
              <a:rPr lang="en-US" altLang="ko-KR" sz="1600" dirty="0" smtClean="0"/>
              <a:t>In 320MHz transmission, 4x EHT-LTF sequence is given as below.</a:t>
            </a:r>
          </a:p>
          <a:p>
            <a:pPr marL="898525" lvl="1" indent="-441325">
              <a:buNone/>
            </a:pPr>
            <a:r>
              <a:rPr lang="en-US" altLang="ko-KR" i="1" dirty="0"/>
              <a:t>	</a:t>
            </a:r>
            <a:r>
              <a:rPr lang="en-US" altLang="ko-KR" sz="1200" i="1" dirty="0"/>
              <a:t>EHTLTF</a:t>
            </a:r>
            <a:r>
              <a:rPr lang="en-US" altLang="ko-KR" sz="1200" baseline="-25000" dirty="0"/>
              <a:t>-2036,2036</a:t>
            </a:r>
            <a:r>
              <a:rPr lang="en-US" altLang="ko-KR" sz="1200" dirty="0"/>
              <a:t>= </a:t>
            </a:r>
          </a:p>
          <a:p>
            <a:pPr marL="898525" lvl="1" indent="269875">
              <a:buNone/>
            </a:pPr>
            <a:r>
              <a:rPr lang="en-US" altLang="ko-KR" sz="1200" dirty="0"/>
              <a:t>{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80MHz_lower1_4x</a:t>
            </a:r>
            <a:r>
              <a:rPr lang="en-US" altLang="ko-KR" sz="1200" dirty="0"/>
              <a:t>, 0, 0, 0, 0, 0, 0, 0, 0, 0, 0, 0, 0, 0, 0, 0, 0, 0, 0, 0, 0, 0, 0, 0, 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80MHz_upper1_4x</a:t>
            </a:r>
            <a:r>
              <a:rPr lang="en-US" altLang="ko-KR" sz="1200" dirty="0"/>
              <a:t>, 0, 0, 0, 0, 0, 0, 0, 0, 0, 0, 0, 0, 0, 0, 0, 0, 0, 0, 0, 0, 0, 0, 0, 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80MHz_lower2_4x</a:t>
            </a:r>
            <a:r>
              <a:rPr lang="en-US" altLang="ko-KR" sz="1200" dirty="0"/>
              <a:t>, 0, 0, 0, 0, 0, 0, 0, 0, 0, 0, 0, 0, 0, 0, 0, 0, 0, 0, 0, 0, 0, 0, 0, 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80MHz_upper2_4x</a:t>
            </a:r>
            <a:r>
              <a:rPr lang="en-US" altLang="ko-KR" sz="1200" dirty="0"/>
              <a:t>}</a:t>
            </a:r>
          </a:p>
          <a:p>
            <a:pPr marL="898525" lvl="1" indent="0">
              <a:buNone/>
            </a:pPr>
            <a:r>
              <a:rPr lang="en-US" altLang="ko-KR" sz="1200" dirty="0"/>
              <a:t>Where</a:t>
            </a:r>
          </a:p>
          <a:p>
            <a:pPr marL="1168400" lvl="2" indent="0">
              <a:buNone/>
            </a:pP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80MHz_lower1_4x </a:t>
            </a:r>
            <a:r>
              <a:rPr lang="en-US" altLang="ko-KR" sz="1200" dirty="0"/>
              <a:t>= </a:t>
            </a:r>
            <a:r>
              <a:rPr lang="en-US" altLang="ko-KR" sz="1200" dirty="0" smtClean="0"/>
              <a:t>{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80MHz_left_4x_1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-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80MHz_left_4x_2</a:t>
            </a:r>
            <a:r>
              <a:rPr lang="en-US" altLang="ko-KR" sz="1200" dirty="0"/>
              <a:t>, 0, 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80MHz_right_4x_1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-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80MHz_right_4x_2</a:t>
            </a:r>
            <a:r>
              <a:rPr lang="en-US" altLang="ko-KR" sz="1200" dirty="0"/>
              <a:t>}</a:t>
            </a:r>
          </a:p>
          <a:p>
            <a:pPr marL="1168400" lvl="2" indent="0">
              <a:buNone/>
            </a:pP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80MHz_upper1_4x </a:t>
            </a:r>
            <a:r>
              <a:rPr lang="en-US" altLang="ko-KR" sz="1200" dirty="0"/>
              <a:t>= </a:t>
            </a:r>
            <a:r>
              <a:rPr lang="en-US" altLang="ko-KR" sz="1200" dirty="0" smtClean="0"/>
              <a:t>{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80MHz_left_4x_1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-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80MHz_left_4x_2</a:t>
            </a:r>
            <a:r>
              <a:rPr lang="en-US" altLang="ko-KR" sz="1200" dirty="0"/>
              <a:t>, 0, </a:t>
            </a:r>
            <a:r>
              <a:rPr lang="en-US" altLang="ko-KR" sz="1200" dirty="0" smtClean="0"/>
              <a:t>-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80MHz_right_4x_1</a:t>
            </a:r>
            <a:r>
              <a:rPr lang="en-US" altLang="ko-KR" sz="1200" dirty="0"/>
              <a:t>, 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80MHz_right_4x_2</a:t>
            </a:r>
            <a:r>
              <a:rPr lang="en-US" altLang="ko-KR" sz="1200" dirty="0"/>
              <a:t>}</a:t>
            </a:r>
          </a:p>
          <a:p>
            <a:pPr marL="1168400" lvl="2" indent="0">
              <a:buNone/>
            </a:pP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80MHz_lower2_4x </a:t>
            </a:r>
            <a:r>
              <a:rPr lang="en-US" altLang="ko-KR" sz="1200" dirty="0"/>
              <a:t>= </a:t>
            </a:r>
            <a:r>
              <a:rPr lang="en-US" altLang="ko-KR" sz="1200" dirty="0" smtClean="0"/>
              <a:t>{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80MHz_left_4x_1</a:t>
            </a:r>
            <a:r>
              <a:rPr lang="en-US" altLang="ko-KR" sz="1200" dirty="0"/>
              <a:t>, 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80MHz_left_4x_2</a:t>
            </a:r>
            <a:r>
              <a:rPr lang="en-US" altLang="ko-KR" sz="1200" dirty="0"/>
              <a:t>, 0, </a:t>
            </a:r>
            <a:r>
              <a:rPr lang="en-US" altLang="ko-KR" sz="1200" dirty="0" smtClean="0"/>
              <a:t>-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80MHz_right_4x_1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-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80MHz_right_4x_2</a:t>
            </a:r>
            <a:r>
              <a:rPr lang="en-US" altLang="ko-KR" sz="1200" dirty="0"/>
              <a:t>}</a:t>
            </a:r>
          </a:p>
          <a:p>
            <a:pPr marL="1168400" lvl="2" indent="0">
              <a:buNone/>
            </a:pP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80MHz_upper2_4x </a:t>
            </a:r>
            <a:r>
              <a:rPr lang="en-US" altLang="ko-KR" sz="1200" dirty="0"/>
              <a:t>= </a:t>
            </a:r>
            <a:r>
              <a:rPr lang="en-US" altLang="ko-KR" sz="1200" dirty="0" smtClean="0"/>
              <a:t>{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80MHz_left_4x_1</a:t>
            </a:r>
            <a:r>
              <a:rPr lang="en-US" altLang="ko-KR" sz="1200" dirty="0"/>
              <a:t>, 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80MHz_left_4x_2</a:t>
            </a:r>
            <a:r>
              <a:rPr lang="en-US" altLang="ko-KR" sz="1200" dirty="0"/>
              <a:t>, 0, 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80MHz_right_4x_1</a:t>
            </a:r>
            <a:r>
              <a:rPr lang="en-US" altLang="ko-KR" sz="1200" dirty="0"/>
              <a:t>, </a:t>
            </a: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80MHz_right_4x_2</a:t>
            </a:r>
            <a:r>
              <a:rPr lang="en-US" altLang="ko-KR" sz="1200" dirty="0"/>
              <a:t>}</a:t>
            </a:r>
          </a:p>
          <a:p>
            <a:pPr marL="857250" lvl="2" indent="0">
              <a:buNone/>
            </a:pPr>
            <a:endParaRPr lang="en-US" altLang="ko-KR" sz="1100" dirty="0"/>
          </a:p>
          <a:p>
            <a:pPr marL="1168400" lvl="2" indent="0">
              <a:buNone/>
            </a:pP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80MHz_left_4x_1 </a:t>
            </a:r>
            <a:r>
              <a:rPr lang="en-US" altLang="ko-KR" sz="1200" dirty="0"/>
              <a:t>= </a:t>
            </a: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80MHz_left_4x</a:t>
            </a:r>
            <a:r>
              <a:rPr lang="en-US" altLang="ko-KR" sz="1200" dirty="0"/>
              <a:t>{1:250}</a:t>
            </a:r>
          </a:p>
          <a:p>
            <a:pPr marL="1168400" lvl="2" indent="0">
              <a:buNone/>
            </a:pP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80MHz_left_4x_2</a:t>
            </a:r>
            <a:r>
              <a:rPr lang="en-US" altLang="ko-KR" sz="1200" dirty="0" smtClean="0"/>
              <a:t> </a:t>
            </a:r>
            <a:r>
              <a:rPr lang="en-US" altLang="ko-KR" sz="1200" dirty="0"/>
              <a:t>= </a:t>
            </a: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80MHz_left_4x</a:t>
            </a:r>
            <a:r>
              <a:rPr lang="en-US" altLang="ko-KR" sz="1200" dirty="0"/>
              <a:t>{251:500}</a:t>
            </a:r>
          </a:p>
          <a:p>
            <a:pPr marL="1168400" lvl="2" indent="0">
              <a:buNone/>
            </a:pP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80MHz_right_4x_1</a:t>
            </a:r>
            <a:r>
              <a:rPr lang="en-US" altLang="ko-KR" sz="1200" dirty="0" smtClean="0"/>
              <a:t> </a:t>
            </a:r>
            <a:r>
              <a:rPr lang="en-US" altLang="ko-KR" sz="1200" dirty="0"/>
              <a:t>= </a:t>
            </a: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80MHz_right_4x</a:t>
            </a:r>
            <a:r>
              <a:rPr lang="en-US" altLang="ko-KR" sz="1200" dirty="0"/>
              <a:t>{1:250}</a:t>
            </a:r>
          </a:p>
          <a:p>
            <a:pPr marL="1168400" lvl="2" indent="0">
              <a:buNone/>
            </a:pPr>
            <a:r>
              <a:rPr lang="en-US" altLang="ko-KR" sz="1200" i="1" dirty="0" smtClean="0"/>
              <a:t>LTF</a:t>
            </a:r>
            <a:r>
              <a:rPr lang="en-US" altLang="ko-KR" sz="1200" baseline="-25000" dirty="0" smtClean="0"/>
              <a:t>80MHz_right_4x_2</a:t>
            </a:r>
            <a:r>
              <a:rPr lang="en-US" altLang="ko-KR" sz="1200" dirty="0" smtClean="0"/>
              <a:t> </a:t>
            </a:r>
            <a:r>
              <a:rPr lang="en-US" altLang="ko-KR" sz="1200" dirty="0"/>
              <a:t>= </a:t>
            </a:r>
            <a:r>
              <a:rPr lang="en-US" altLang="ko-KR" sz="1200" i="1" dirty="0"/>
              <a:t>LTF</a:t>
            </a:r>
            <a:r>
              <a:rPr lang="en-US" altLang="ko-KR" sz="1200" baseline="-25000" dirty="0"/>
              <a:t>80MHz_right_4x</a:t>
            </a:r>
            <a:r>
              <a:rPr lang="en-US" altLang="ko-KR" sz="1200" dirty="0"/>
              <a:t>{251:500</a:t>
            </a:r>
            <a:r>
              <a:rPr lang="en-US" altLang="ko-KR" sz="1200" dirty="0" smtClean="0"/>
              <a:t>}</a:t>
            </a:r>
          </a:p>
          <a:p>
            <a:pPr marL="1168400" lvl="2" indent="0">
              <a:buNone/>
            </a:pPr>
            <a:endParaRPr lang="en-US" altLang="ko-KR" sz="1200" dirty="0"/>
          </a:p>
          <a:p>
            <a:pPr lvl="1"/>
            <a:r>
              <a:rPr lang="en-US" altLang="ko-KR" smtClean="0"/>
              <a:t>Y/N/Abs</a:t>
            </a:r>
            <a:endParaRPr lang="ko-KR" altLang="en-US"/>
          </a:p>
          <a:p>
            <a:pPr marL="1168400" lvl="2" indent="0">
              <a:buNone/>
            </a:pPr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747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Appendix. 240MHz 4x EHT-LTF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4572000" cy="4800600"/>
          </a:xfrm>
        </p:spPr>
        <p:txBody>
          <a:bodyPr/>
          <a:lstStyle/>
          <a:p>
            <a:r>
              <a:rPr lang="en-US" altLang="ko-KR" dirty="0" smtClean="0"/>
              <a:t>4x </a:t>
            </a:r>
            <a:r>
              <a:rPr lang="en-US" altLang="ko-KR" dirty="0"/>
              <a:t>EHT-LTF sequence for 240MHz </a:t>
            </a:r>
            <a:r>
              <a:rPr lang="en-US" altLang="ko-KR" dirty="0" smtClean="0"/>
              <a:t>transmission</a:t>
            </a:r>
          </a:p>
          <a:p>
            <a:pPr lvl="1"/>
            <a:r>
              <a:rPr lang="en-US" altLang="ko-KR" dirty="0" smtClean="0"/>
              <a:t>Case1</a:t>
            </a:r>
          </a:p>
          <a:p>
            <a:pPr marL="457200" lvl="1" indent="0">
              <a:buNone/>
            </a:pPr>
            <a:r>
              <a:rPr lang="en-US" altLang="ko-KR" sz="1200" dirty="0"/>
              <a:t>EHTLTF</a:t>
            </a:r>
            <a:r>
              <a:rPr lang="en-US" altLang="ko-KR" sz="1200" baseline="-25000" dirty="0"/>
              <a:t>320MHz_4x</a:t>
            </a:r>
            <a:r>
              <a:rPr lang="en-US" altLang="ko-KR" sz="1200" dirty="0"/>
              <a:t> = {LTF</a:t>
            </a:r>
            <a:r>
              <a:rPr lang="en-US" altLang="ko-KR" sz="1200" baseline="-25000" dirty="0"/>
              <a:t>80MHz_lower1_4x</a:t>
            </a:r>
            <a:r>
              <a:rPr lang="en-US" altLang="ko-KR" sz="1200" dirty="0"/>
              <a:t>, 23 zeros, </a:t>
            </a:r>
            <a:endParaRPr lang="en-US" altLang="ko-KR" sz="1200" dirty="0" smtClean="0"/>
          </a:p>
          <a:p>
            <a:pPr marL="457200" lvl="1" indent="0">
              <a:buNone/>
            </a:pPr>
            <a:r>
              <a:rPr lang="en-US" altLang="ko-KR" sz="1200" dirty="0"/>
              <a:t>	</a:t>
            </a:r>
            <a:r>
              <a:rPr lang="en-US" altLang="ko-KR" sz="1200" dirty="0" smtClean="0"/>
              <a:t>LTF</a:t>
            </a:r>
            <a:r>
              <a:rPr lang="en-US" altLang="ko-KR" sz="1200" baseline="-25000" dirty="0" smtClean="0"/>
              <a:t>80MHz_middle_4x</a:t>
            </a:r>
            <a:r>
              <a:rPr lang="en-US" altLang="ko-KR" sz="1200" dirty="0"/>
              <a:t>, 23 zeros</a:t>
            </a:r>
            <a:r>
              <a:rPr lang="en-US" altLang="ko-KR" sz="1200" dirty="0" smtClean="0"/>
              <a:t>, LTF</a:t>
            </a:r>
            <a:r>
              <a:rPr lang="en-US" altLang="ko-KR" sz="1200" baseline="-25000" dirty="0" smtClean="0"/>
              <a:t>80MHz_upper_4x</a:t>
            </a:r>
            <a:r>
              <a:rPr lang="en-US" altLang="ko-KR" sz="1200" dirty="0" smtClean="0"/>
              <a:t>}</a:t>
            </a:r>
          </a:p>
          <a:p>
            <a:pPr marL="457200" lvl="1" indent="0">
              <a:buNone/>
            </a:pPr>
            <a:endParaRPr lang="en-US" altLang="ko-KR" sz="500" dirty="0" smtClean="0"/>
          </a:p>
          <a:p>
            <a:pPr marL="541338" lvl="2" indent="0">
              <a:buNone/>
            </a:pPr>
            <a:r>
              <a:rPr lang="en-US" altLang="ko-KR" sz="1100" dirty="0" smtClean="0"/>
              <a:t>LTF</a:t>
            </a:r>
            <a:r>
              <a:rPr lang="en-US" altLang="ko-KR" sz="1100" baseline="-25000" dirty="0" smtClean="0"/>
              <a:t>80MHz_lower_4x </a:t>
            </a:r>
            <a:r>
              <a:rPr lang="en-US" altLang="ko-KR" sz="1100" dirty="0"/>
              <a:t>= {n(1)*LTF</a:t>
            </a:r>
            <a:r>
              <a:rPr lang="en-US" altLang="ko-KR" sz="1100" baseline="-25000" dirty="0"/>
              <a:t>80MHz_left_4x</a:t>
            </a:r>
            <a:r>
              <a:rPr lang="en-US" altLang="ko-KR" sz="1100" dirty="0"/>
              <a:t>, 0, n(2)*LTF</a:t>
            </a:r>
            <a:r>
              <a:rPr lang="en-US" altLang="ko-KR" sz="1100" baseline="-25000" dirty="0"/>
              <a:t>80MHz_right_4x</a:t>
            </a:r>
            <a:r>
              <a:rPr lang="en-US" altLang="ko-KR" sz="1100" dirty="0"/>
              <a:t>}</a:t>
            </a:r>
          </a:p>
          <a:p>
            <a:pPr marL="541338" lvl="2" indent="0">
              <a:buNone/>
            </a:pPr>
            <a:r>
              <a:rPr lang="en-US" altLang="ko-KR" sz="1100" dirty="0" smtClean="0"/>
              <a:t>LTF</a:t>
            </a:r>
            <a:r>
              <a:rPr lang="en-US" altLang="ko-KR" sz="1100" baseline="-25000" dirty="0" smtClean="0"/>
              <a:t>80MHz_middle_4x </a:t>
            </a:r>
            <a:r>
              <a:rPr lang="en-US" altLang="ko-KR" sz="1100" dirty="0" smtClean="0"/>
              <a:t>= {n(3)*LTF</a:t>
            </a:r>
            <a:r>
              <a:rPr lang="en-US" altLang="ko-KR" sz="1100" baseline="-25000" dirty="0" smtClean="0"/>
              <a:t>80MHz_left_4x</a:t>
            </a:r>
            <a:r>
              <a:rPr lang="en-US" altLang="ko-KR" sz="1100" dirty="0" smtClean="0"/>
              <a:t>, 0, n(4)*LTF</a:t>
            </a:r>
            <a:r>
              <a:rPr lang="en-US" altLang="ko-KR" sz="1100" baseline="-25000" dirty="0" smtClean="0"/>
              <a:t>80MHz_right_4x</a:t>
            </a:r>
            <a:r>
              <a:rPr lang="en-US" altLang="ko-KR" sz="1100" dirty="0" smtClean="0"/>
              <a:t>}</a:t>
            </a:r>
          </a:p>
          <a:p>
            <a:pPr marL="541338" lvl="2" indent="0">
              <a:buNone/>
            </a:pPr>
            <a:r>
              <a:rPr lang="en-US" altLang="ko-KR" sz="1100" dirty="0" smtClean="0"/>
              <a:t>LTF</a:t>
            </a:r>
            <a:r>
              <a:rPr lang="en-US" altLang="ko-KR" sz="1100" baseline="-25000" dirty="0" smtClean="0"/>
              <a:t>80MHz_upper_4x </a:t>
            </a:r>
            <a:r>
              <a:rPr lang="en-US" altLang="ko-KR" sz="1100" dirty="0"/>
              <a:t>= {</a:t>
            </a:r>
            <a:r>
              <a:rPr lang="en-US" altLang="ko-KR" sz="1100" dirty="0" smtClean="0"/>
              <a:t>n(5)*</a:t>
            </a:r>
            <a:r>
              <a:rPr lang="en-US" altLang="ko-KR" sz="1100" dirty="0"/>
              <a:t>LTF</a:t>
            </a:r>
            <a:r>
              <a:rPr lang="en-US" altLang="ko-KR" sz="1100" baseline="-25000" dirty="0"/>
              <a:t>80MHz_left_4x</a:t>
            </a:r>
            <a:r>
              <a:rPr lang="en-US" altLang="ko-KR" sz="1100" dirty="0"/>
              <a:t>, 0, </a:t>
            </a:r>
            <a:r>
              <a:rPr lang="en-US" altLang="ko-KR" sz="1100" dirty="0" smtClean="0"/>
              <a:t>n(6)*</a:t>
            </a:r>
            <a:r>
              <a:rPr lang="en-US" altLang="ko-KR" sz="1100" dirty="0"/>
              <a:t>LTF</a:t>
            </a:r>
            <a:r>
              <a:rPr lang="en-US" altLang="ko-KR" sz="1100" baseline="-25000" dirty="0"/>
              <a:t>80MHz_right_4x</a:t>
            </a:r>
            <a:r>
              <a:rPr lang="en-US" altLang="ko-KR" sz="1100" dirty="0" smtClean="0"/>
              <a:t>}</a:t>
            </a:r>
          </a:p>
          <a:p>
            <a:pPr marL="541338" lvl="2" indent="0">
              <a:buNone/>
            </a:pPr>
            <a:r>
              <a:rPr lang="en-US" altLang="ko-KR" sz="1100" dirty="0"/>
              <a:t>n(1)~</a:t>
            </a:r>
            <a:r>
              <a:rPr lang="en-US" altLang="ko-KR" sz="1100" dirty="0" smtClean="0"/>
              <a:t>n(6)= </a:t>
            </a:r>
            <a:r>
              <a:rPr lang="en-US" altLang="ko-KR" sz="1100" dirty="0"/>
              <a:t>[1 </a:t>
            </a:r>
            <a:r>
              <a:rPr lang="en-US" altLang="ko-KR" sz="1100" dirty="0" smtClean="0"/>
              <a:t>1 1 -1 -1 -1]</a:t>
            </a:r>
            <a:endParaRPr lang="en-US" altLang="ko-KR" sz="1100" dirty="0"/>
          </a:p>
          <a:p>
            <a:pPr lvl="1"/>
            <a:endParaRPr lang="en-US" altLang="ko-KR" sz="1000" dirty="0"/>
          </a:p>
          <a:p>
            <a:pPr lvl="1"/>
            <a:r>
              <a:rPr lang="en-US" altLang="ko-KR" dirty="0" smtClean="0"/>
              <a:t>Case2</a:t>
            </a:r>
          </a:p>
          <a:p>
            <a:pPr marL="457200" lvl="1" indent="0">
              <a:buNone/>
            </a:pPr>
            <a:r>
              <a:rPr lang="en-US" altLang="ko-KR" sz="1100" dirty="0"/>
              <a:t>EHTLTF</a:t>
            </a:r>
            <a:r>
              <a:rPr lang="en-US" altLang="ko-KR" sz="1100" baseline="-25000" dirty="0"/>
              <a:t>320MHz_4x</a:t>
            </a:r>
            <a:r>
              <a:rPr lang="en-US" altLang="ko-KR" sz="1100" dirty="0"/>
              <a:t> = {</a:t>
            </a:r>
            <a:r>
              <a:rPr lang="en-US" altLang="ko-KR" sz="1100" dirty="0" smtClean="0"/>
              <a:t>LTF</a:t>
            </a:r>
            <a:r>
              <a:rPr lang="en-US" altLang="ko-KR" sz="1100" baseline="-25000" dirty="0" smtClean="0"/>
              <a:t>80MHz_lower_4x</a:t>
            </a:r>
            <a:r>
              <a:rPr lang="en-US" altLang="ko-KR" sz="1100" dirty="0"/>
              <a:t>, 23 zeros, </a:t>
            </a:r>
            <a:r>
              <a:rPr lang="en-US" altLang="ko-KR" sz="1100" dirty="0" smtClean="0"/>
              <a:t>LTF</a:t>
            </a:r>
            <a:r>
              <a:rPr lang="en-US" altLang="ko-KR" sz="1100" baseline="-25000" dirty="0" smtClean="0"/>
              <a:t>80MHz_middle_4x</a:t>
            </a:r>
            <a:r>
              <a:rPr lang="en-US" altLang="ko-KR" sz="1100" dirty="0"/>
              <a:t>, </a:t>
            </a:r>
            <a:endParaRPr lang="en-US" altLang="ko-KR" sz="1100" dirty="0" smtClean="0"/>
          </a:p>
          <a:p>
            <a:pPr marL="457200" lvl="1" indent="0">
              <a:buNone/>
            </a:pPr>
            <a:r>
              <a:rPr lang="en-US" altLang="ko-KR" sz="1100" dirty="0"/>
              <a:t>	</a:t>
            </a:r>
            <a:r>
              <a:rPr lang="en-US" altLang="ko-KR" sz="1100" dirty="0" smtClean="0"/>
              <a:t>23 </a:t>
            </a:r>
            <a:r>
              <a:rPr lang="en-US" altLang="ko-KR" sz="1100" dirty="0"/>
              <a:t>zeros, </a:t>
            </a:r>
            <a:r>
              <a:rPr lang="en-US" altLang="ko-KR" sz="1100" dirty="0" smtClean="0"/>
              <a:t>LTF</a:t>
            </a:r>
            <a:r>
              <a:rPr lang="en-US" altLang="ko-KR" sz="1100" baseline="-25000" dirty="0" smtClean="0"/>
              <a:t>80MHz_upper_4x</a:t>
            </a:r>
            <a:r>
              <a:rPr lang="en-US" altLang="ko-KR" sz="1100" dirty="0"/>
              <a:t>}</a:t>
            </a:r>
          </a:p>
          <a:p>
            <a:pPr marL="457200" lvl="1" indent="0">
              <a:buNone/>
            </a:pPr>
            <a:endParaRPr lang="en-US" altLang="ko-KR" sz="500" dirty="0"/>
          </a:p>
          <a:p>
            <a:pPr marL="541338" lvl="2" indent="0">
              <a:buNone/>
            </a:pPr>
            <a:r>
              <a:rPr lang="en-US" altLang="ko-KR" sz="1050" dirty="0" smtClean="0"/>
              <a:t>LTF</a:t>
            </a:r>
            <a:r>
              <a:rPr lang="en-US" altLang="ko-KR" sz="1050" baseline="-25000" dirty="0" smtClean="0"/>
              <a:t>80MHz_lower_4x </a:t>
            </a:r>
            <a:r>
              <a:rPr lang="en-US" altLang="ko-KR" sz="1050" dirty="0"/>
              <a:t>= {n(1)*LTF</a:t>
            </a:r>
            <a:r>
              <a:rPr lang="en-US" altLang="ko-KR" sz="1050" baseline="-25000" dirty="0"/>
              <a:t>80MHz_left_4x_1</a:t>
            </a:r>
            <a:r>
              <a:rPr lang="en-US" altLang="ko-KR" sz="1050" dirty="0"/>
              <a:t>, n(2)*LTF</a:t>
            </a:r>
            <a:r>
              <a:rPr lang="en-US" altLang="ko-KR" sz="1050" baseline="-25000" dirty="0"/>
              <a:t>80MHz_left_4x_2</a:t>
            </a:r>
            <a:r>
              <a:rPr lang="en-US" altLang="ko-KR" sz="1050" dirty="0"/>
              <a:t>, 0, n(3)*LTF</a:t>
            </a:r>
            <a:r>
              <a:rPr lang="en-US" altLang="ko-KR" sz="1050" baseline="-25000" dirty="0"/>
              <a:t>80MHz_right_4x_1</a:t>
            </a:r>
            <a:r>
              <a:rPr lang="en-US" altLang="ko-KR" sz="1050" dirty="0"/>
              <a:t>, n(4)*LTF</a:t>
            </a:r>
            <a:r>
              <a:rPr lang="en-US" altLang="ko-KR" sz="1050" baseline="-25000" dirty="0"/>
              <a:t>80MHz_right_4x_2</a:t>
            </a:r>
            <a:r>
              <a:rPr lang="en-US" altLang="ko-KR" sz="1050" dirty="0"/>
              <a:t>}</a:t>
            </a:r>
          </a:p>
          <a:p>
            <a:pPr marL="541338" lvl="2" indent="0">
              <a:buNone/>
            </a:pPr>
            <a:r>
              <a:rPr lang="en-US" altLang="ko-KR" sz="1050" dirty="0" smtClean="0"/>
              <a:t>LTF</a:t>
            </a:r>
            <a:r>
              <a:rPr lang="en-US" altLang="ko-KR" sz="1050" baseline="-25000" dirty="0" smtClean="0"/>
              <a:t>80MHz_middle_4x </a:t>
            </a:r>
            <a:r>
              <a:rPr lang="en-US" altLang="ko-KR" sz="1050" dirty="0"/>
              <a:t>= {n(5)*LTF</a:t>
            </a:r>
            <a:r>
              <a:rPr lang="en-US" altLang="ko-KR" sz="1050" baseline="-25000" dirty="0"/>
              <a:t>80MHz_left_4x_1</a:t>
            </a:r>
            <a:r>
              <a:rPr lang="en-US" altLang="ko-KR" sz="1050" dirty="0"/>
              <a:t>, n(6)*LTF</a:t>
            </a:r>
            <a:r>
              <a:rPr lang="en-US" altLang="ko-KR" sz="1050" baseline="-25000" dirty="0"/>
              <a:t>80MHz_left_4x_2</a:t>
            </a:r>
            <a:r>
              <a:rPr lang="en-US" altLang="ko-KR" sz="1050" dirty="0"/>
              <a:t>, 0, n(7)*LTF</a:t>
            </a:r>
            <a:r>
              <a:rPr lang="en-US" altLang="ko-KR" sz="1050" baseline="-25000" dirty="0"/>
              <a:t>80MHz_right_4x_1</a:t>
            </a:r>
            <a:r>
              <a:rPr lang="en-US" altLang="ko-KR" sz="1050" dirty="0"/>
              <a:t>, n(8)*LTF</a:t>
            </a:r>
            <a:r>
              <a:rPr lang="en-US" altLang="ko-KR" sz="1050" baseline="-25000" dirty="0"/>
              <a:t>80MHz_right_4x_2</a:t>
            </a:r>
            <a:r>
              <a:rPr lang="en-US" altLang="ko-KR" sz="1050" dirty="0"/>
              <a:t>}</a:t>
            </a:r>
          </a:p>
          <a:p>
            <a:pPr marL="541338" lvl="2" indent="0">
              <a:buNone/>
            </a:pPr>
            <a:r>
              <a:rPr lang="en-US" altLang="ko-KR" sz="1050" dirty="0" smtClean="0"/>
              <a:t>LTF</a:t>
            </a:r>
            <a:r>
              <a:rPr lang="en-US" altLang="ko-KR" sz="1050" baseline="-25000" dirty="0" smtClean="0"/>
              <a:t>80MHz_upper_4x </a:t>
            </a:r>
            <a:r>
              <a:rPr lang="en-US" altLang="ko-KR" sz="1050" dirty="0"/>
              <a:t>= {</a:t>
            </a:r>
            <a:r>
              <a:rPr lang="en-US" altLang="ko-KR" sz="1050" dirty="0" smtClean="0"/>
              <a:t>n(9)*</a:t>
            </a:r>
            <a:r>
              <a:rPr lang="en-US" altLang="ko-KR" sz="1050" dirty="0"/>
              <a:t>LTF</a:t>
            </a:r>
            <a:r>
              <a:rPr lang="en-US" altLang="ko-KR" sz="1050" baseline="-25000" dirty="0"/>
              <a:t>80MHz_left_4x_1</a:t>
            </a:r>
            <a:r>
              <a:rPr lang="en-US" altLang="ko-KR" sz="1050" dirty="0"/>
              <a:t>, </a:t>
            </a:r>
            <a:r>
              <a:rPr lang="en-US" altLang="ko-KR" sz="1050" dirty="0" smtClean="0"/>
              <a:t>n(10)*</a:t>
            </a:r>
            <a:r>
              <a:rPr lang="en-US" altLang="ko-KR" sz="1050" dirty="0"/>
              <a:t>LTF</a:t>
            </a:r>
            <a:r>
              <a:rPr lang="en-US" altLang="ko-KR" sz="1050" baseline="-25000" dirty="0"/>
              <a:t>80MHz_left_4x_2</a:t>
            </a:r>
            <a:r>
              <a:rPr lang="en-US" altLang="ko-KR" sz="1050" dirty="0"/>
              <a:t>, 0, </a:t>
            </a:r>
            <a:r>
              <a:rPr lang="en-US" altLang="ko-KR" sz="1050" dirty="0" smtClean="0"/>
              <a:t>n(11)*</a:t>
            </a:r>
            <a:r>
              <a:rPr lang="en-US" altLang="ko-KR" sz="1050" dirty="0"/>
              <a:t>LTF</a:t>
            </a:r>
            <a:r>
              <a:rPr lang="en-US" altLang="ko-KR" sz="1050" baseline="-25000" dirty="0"/>
              <a:t>80MHz_right_4x_1</a:t>
            </a:r>
            <a:r>
              <a:rPr lang="en-US" altLang="ko-KR" sz="1050" dirty="0"/>
              <a:t>, </a:t>
            </a:r>
            <a:r>
              <a:rPr lang="en-US" altLang="ko-KR" sz="1050" dirty="0" smtClean="0"/>
              <a:t>n(12)*LTF</a:t>
            </a:r>
            <a:r>
              <a:rPr lang="en-US" altLang="ko-KR" sz="1050" baseline="-25000" dirty="0" smtClean="0"/>
              <a:t>80MHz_right_4x_2</a:t>
            </a:r>
            <a:r>
              <a:rPr lang="en-US" altLang="ko-KR" sz="1050" dirty="0" smtClean="0"/>
              <a:t>}</a:t>
            </a:r>
          </a:p>
          <a:p>
            <a:pPr marL="541338" lvl="2" indent="0">
              <a:buNone/>
            </a:pPr>
            <a:endParaRPr lang="en-US" altLang="ko-KR" sz="500" dirty="0"/>
          </a:p>
          <a:p>
            <a:pPr marL="541338" lvl="2" indent="0">
              <a:buNone/>
            </a:pPr>
            <a:r>
              <a:rPr lang="en-US" altLang="ko-KR" sz="1100" dirty="0" smtClean="0"/>
              <a:t>n(1</a:t>
            </a:r>
            <a:r>
              <a:rPr lang="en-US" altLang="ko-KR" sz="1100" dirty="0"/>
              <a:t>)~</a:t>
            </a:r>
            <a:r>
              <a:rPr lang="en-US" altLang="ko-KR" sz="1100" dirty="0" smtClean="0"/>
              <a:t>n(12)= </a:t>
            </a:r>
            <a:r>
              <a:rPr lang="en-US" altLang="ko-KR" sz="1100" dirty="0"/>
              <a:t>[1 -1 </a:t>
            </a:r>
            <a:r>
              <a:rPr lang="en-US" altLang="ko-KR" sz="1100" dirty="0" smtClean="0"/>
              <a:t>-1 1   </a:t>
            </a:r>
            <a:r>
              <a:rPr lang="en-US" altLang="ko-KR" sz="1100" dirty="0"/>
              <a:t>1 </a:t>
            </a:r>
            <a:r>
              <a:rPr lang="en-US" altLang="ko-KR" sz="1100" dirty="0" smtClean="0"/>
              <a:t>1 </a:t>
            </a:r>
            <a:r>
              <a:rPr lang="en-US" altLang="ko-KR" sz="1100" dirty="0"/>
              <a:t>-1 </a:t>
            </a:r>
            <a:r>
              <a:rPr lang="en-US" altLang="ko-KR" sz="1100" dirty="0" smtClean="0"/>
              <a:t>-1   1 -1 1 </a:t>
            </a:r>
            <a:r>
              <a:rPr lang="en-US" altLang="ko-KR" sz="1100" dirty="0"/>
              <a:t>-</a:t>
            </a:r>
            <a:r>
              <a:rPr lang="en-US" altLang="ko-KR" sz="1100" dirty="0" smtClean="0"/>
              <a:t>1]</a:t>
            </a:r>
            <a:endParaRPr lang="en-US" altLang="ko-KR" dirty="0"/>
          </a:p>
          <a:p>
            <a:pPr marL="1168400" lvl="2" indent="0">
              <a:buNone/>
            </a:pPr>
            <a:endParaRPr lang="en-US" altLang="ko-KR" sz="11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9629" y="2388393"/>
            <a:ext cx="3014296" cy="334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4724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Appendix. PAPR </a:t>
            </a:r>
            <a:r>
              <a:rPr lang="en-US" altLang="ko-KR" dirty="0" smtClean="0"/>
              <a:t>CDF of Data parts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</a:t>
            </a:r>
            <a:r>
              <a:rPr lang="en-US" smtClean="0"/>
              <a:t>2020</a:t>
            </a:r>
            <a:endParaRPr lang="en-US" dirty="0"/>
          </a:p>
        </p:txBody>
      </p:sp>
      <p:pic>
        <p:nvPicPr>
          <p:cNvPr id="9" name="내용 개체 틀 8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1" t="259" r="18182" b="219"/>
          <a:stretch/>
        </p:blipFill>
        <p:spPr>
          <a:xfrm>
            <a:off x="4572000" y="2133600"/>
            <a:ext cx="3962400" cy="3962400"/>
          </a:xfrm>
        </p:spPr>
      </p:pic>
      <p:pic>
        <p:nvPicPr>
          <p:cNvPr id="10" name="그림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1" t="388" r="18182" b="-1"/>
          <a:stretch/>
        </p:blipFill>
        <p:spPr>
          <a:xfrm>
            <a:off x="457200" y="2133600"/>
            <a:ext cx="3962400" cy="3965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913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I suggested EHT-LTF </a:t>
            </a:r>
            <a:r>
              <a:rPr lang="en-GB" altLang="ko-KR" dirty="0" smtClean="0"/>
              <a:t>sequences for 320MHz [1].</a:t>
            </a:r>
          </a:p>
          <a:p>
            <a:pPr lvl="2"/>
            <a:endParaRPr lang="en-GB" altLang="ko-KR" sz="900" dirty="0"/>
          </a:p>
          <a:p>
            <a:r>
              <a:rPr lang="en-GB" altLang="ko-KR" dirty="0" smtClean="0"/>
              <a:t>I generated 1/2/4x EHT-LTF sequences based on HE-LTF sequence, but </a:t>
            </a:r>
            <a:r>
              <a:rPr lang="en-US" altLang="ko-KR" dirty="0" smtClean="0"/>
              <a:t>2/</a:t>
            </a:r>
            <a:r>
              <a:rPr lang="en-GB" altLang="ko-KR" dirty="0" smtClean="0"/>
              <a:t>4x LTF has somewhat high PAPRs in some </a:t>
            </a:r>
            <a:r>
              <a:rPr lang="en-GB" altLang="ko-KR" dirty="0" err="1" smtClean="0"/>
              <a:t>RUs.</a:t>
            </a:r>
            <a:endParaRPr lang="en-GB" altLang="ko-KR" dirty="0" smtClean="0"/>
          </a:p>
          <a:p>
            <a:pPr lvl="1"/>
            <a:endParaRPr lang="en-GB" altLang="ko-KR" sz="1000" dirty="0" smtClean="0"/>
          </a:p>
          <a:p>
            <a:r>
              <a:rPr lang="en-GB" altLang="ko-KR" dirty="0" smtClean="0"/>
              <a:t>So here I considered the further optimization of 4x EHT-LTF sequence.</a:t>
            </a:r>
            <a:endParaRPr lang="en-US" altLang="ko-KR" sz="1600" dirty="0"/>
          </a:p>
          <a:p>
            <a:pPr lvl="1"/>
            <a:endParaRPr lang="en-US" altLang="ko-KR" sz="1600" dirty="0"/>
          </a:p>
          <a:p>
            <a:endParaRPr lang="ko-KR" altLang="en-US" sz="2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72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4x EHT-LTF sequence according to transmission mode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 smtClean="0"/>
              <a:t>There </a:t>
            </a:r>
            <a:r>
              <a:rPr lang="en-GB" altLang="ko-KR" dirty="0"/>
              <a:t>are two options</a:t>
            </a:r>
          </a:p>
          <a:p>
            <a:pPr lvl="1"/>
            <a:r>
              <a:rPr lang="en-US" altLang="ko-KR" sz="1600" u="sng" dirty="0"/>
              <a:t>Option1</a:t>
            </a:r>
            <a:r>
              <a:rPr lang="en-US" altLang="ko-KR" sz="1600" dirty="0"/>
              <a:t>: 320MHz </a:t>
            </a:r>
            <a:r>
              <a:rPr lang="en-US" altLang="ko-KR" sz="1600" dirty="0" smtClean="0"/>
              <a:t>4x </a:t>
            </a:r>
            <a:r>
              <a:rPr lang="en-US" altLang="ko-KR" sz="1600" dirty="0"/>
              <a:t>EHT-LTF sequences are used for 320MHz </a:t>
            </a:r>
            <a:r>
              <a:rPr lang="en-US" altLang="ko-KR" sz="1600" dirty="0" smtClean="0"/>
              <a:t>OFDMA/non-OFDMA transmission </a:t>
            </a:r>
            <a:r>
              <a:rPr lang="en-US" altLang="ko-KR" sz="1600" dirty="0"/>
              <a:t>and 240MHz OFDMA/non-OFDMA </a:t>
            </a:r>
            <a:r>
              <a:rPr lang="en-US" altLang="ko-KR" sz="1600" dirty="0" smtClean="0"/>
              <a:t>transmission </a:t>
            </a:r>
            <a:r>
              <a:rPr lang="en-US" altLang="ko-KR" sz="1600" dirty="0"/>
              <a:t>together. </a:t>
            </a:r>
            <a:r>
              <a:rPr lang="en-US" altLang="ko-KR" sz="1600" dirty="0" smtClean="0"/>
              <a:t>The below RU sizes are considered.</a:t>
            </a:r>
          </a:p>
          <a:p>
            <a:pPr lvl="2"/>
            <a:r>
              <a:rPr lang="en-US" altLang="ko-KR" sz="1400" dirty="0" smtClean="0"/>
              <a:t>26, 52, 52+26, 106, 106+26, 242, 484, 242+484 in 80MHz segment, 996, 484+996 in continuous 160MHz, 2*996 in continuous 160MHz, 3*996</a:t>
            </a:r>
            <a:r>
              <a:rPr lang="en-US" altLang="ko-KR" sz="1400" dirty="0"/>
              <a:t>, 3*996+484, 4*996 </a:t>
            </a:r>
            <a:r>
              <a:rPr lang="en-US" altLang="ko-KR" sz="1400" dirty="0" smtClean="0"/>
              <a:t>as </a:t>
            </a:r>
            <a:r>
              <a:rPr lang="en-US" altLang="ko-KR" sz="1400" dirty="0"/>
              <a:t>well as </a:t>
            </a:r>
            <a:r>
              <a:rPr lang="en-US" altLang="ko-KR" sz="1400" dirty="0" smtClean="0"/>
              <a:t>2*996</a:t>
            </a:r>
            <a:r>
              <a:rPr lang="en-US" altLang="ko-KR" sz="1400" dirty="0"/>
              <a:t>, </a:t>
            </a:r>
            <a:r>
              <a:rPr lang="en-US" altLang="ko-KR" sz="1400" dirty="0" smtClean="0"/>
              <a:t>2*996+484</a:t>
            </a:r>
            <a:endParaRPr lang="en-US" altLang="ko-KR" sz="1400" dirty="0"/>
          </a:p>
          <a:p>
            <a:pPr lvl="1"/>
            <a:r>
              <a:rPr lang="en-US" altLang="ko-KR" sz="1600" u="sng" dirty="0"/>
              <a:t>Option2</a:t>
            </a:r>
            <a:r>
              <a:rPr lang="en-US" altLang="ko-KR" sz="1600" dirty="0"/>
              <a:t>: 320MHz </a:t>
            </a:r>
            <a:r>
              <a:rPr lang="en-US" altLang="ko-KR" sz="1600" dirty="0" smtClean="0"/>
              <a:t>4x </a:t>
            </a:r>
            <a:r>
              <a:rPr lang="en-US" altLang="ko-KR" sz="1600" dirty="0"/>
              <a:t>EHT-LTF sequences are used for 320MHz OFDMA/non-OFDMA </a:t>
            </a:r>
            <a:r>
              <a:rPr lang="en-US" altLang="ko-KR" sz="1600" dirty="0" smtClean="0"/>
              <a:t>transmission </a:t>
            </a:r>
            <a:r>
              <a:rPr lang="en-US" altLang="ko-KR" sz="1600" dirty="0"/>
              <a:t>only. </a:t>
            </a:r>
            <a:r>
              <a:rPr lang="en-US" altLang="ko-KR" sz="1600" dirty="0" smtClean="0"/>
              <a:t>The below RU sizes are considered.</a:t>
            </a:r>
          </a:p>
          <a:p>
            <a:pPr lvl="2"/>
            <a:r>
              <a:rPr lang="en-US" altLang="ko-KR" sz="1400" dirty="0"/>
              <a:t>26, 52, 52+26, 106, 106+26, 242, 484, 242+484 in 80MHz segment, 996, 484+996 in continuous 160MHz, 2*996, 3*996, 3*996+484, 4*996 </a:t>
            </a:r>
            <a:endParaRPr lang="en-US" altLang="ko-KR" sz="1400" dirty="0" smtClean="0"/>
          </a:p>
          <a:p>
            <a:pPr lvl="2"/>
            <a:r>
              <a:rPr lang="en-US" altLang="ko-KR" sz="1400" dirty="0"/>
              <a:t>If we choose option2, we need to define 240MHz </a:t>
            </a:r>
            <a:r>
              <a:rPr lang="en-US" altLang="ko-KR" sz="1400" dirty="0" smtClean="0"/>
              <a:t>4x </a:t>
            </a:r>
            <a:r>
              <a:rPr lang="en-US" altLang="ko-KR" sz="1400" dirty="0"/>
              <a:t>EHT-LTF sequence, too</a:t>
            </a:r>
            <a:r>
              <a:rPr lang="en-US" altLang="ko-KR" sz="1400" dirty="0" smtClean="0"/>
              <a:t>. Then the below RU sizes are considered.</a:t>
            </a:r>
          </a:p>
          <a:p>
            <a:pPr lvl="3"/>
            <a:r>
              <a:rPr lang="en-US" altLang="ko-KR" sz="1200" dirty="0"/>
              <a:t>26, 52, 52+26, 106, 106+26, 242, 484, 242+484 in 80MHz segment, 996, 484+996 in continuous 160MHz, 2*996, 3*996, </a:t>
            </a:r>
            <a:r>
              <a:rPr lang="en-US" altLang="ko-KR" sz="1200" dirty="0" smtClean="0"/>
              <a:t>2*996+484</a:t>
            </a:r>
          </a:p>
          <a:p>
            <a:pPr lvl="3"/>
            <a:endParaRPr lang="en-US" altLang="ko-KR" sz="1400" dirty="0"/>
          </a:p>
          <a:p>
            <a:r>
              <a:rPr lang="en-US" altLang="ko-KR" dirty="0" smtClean="0"/>
              <a:t>In this slide, EHT-LTF sequences for both options are suggested.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542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4x EHT-LTF </a:t>
            </a:r>
            <a:r>
              <a:rPr lang="en-US" altLang="ko-KR" dirty="0" smtClean="0"/>
              <a:t>sequence generation(1/2)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Case 1: </a:t>
            </a:r>
            <a:r>
              <a:rPr lang="en-US" altLang="ko-KR" dirty="0"/>
              <a:t>4x EHT-LTF sequence based on </a:t>
            </a:r>
            <a:r>
              <a:rPr lang="en-US" altLang="ko-KR" dirty="0" smtClean="0"/>
              <a:t>HE-LTF sequences of 40MHz </a:t>
            </a:r>
            <a:r>
              <a:rPr lang="en-US" altLang="ko-KR" dirty="0" err="1" smtClean="0"/>
              <a:t>subchannel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 suggested 4x EHT-LTF sequences in [1]. But I found the sequences with 1 stream. Here I re-select the sequence with multi-stream as below.</a:t>
            </a:r>
          </a:p>
          <a:p>
            <a:pPr lvl="1"/>
            <a:r>
              <a:rPr lang="en-US" altLang="ko-KR" dirty="0"/>
              <a:t>But as I said, any combinations based on LTF</a:t>
            </a:r>
            <a:r>
              <a:rPr lang="en-US" altLang="ko-KR" baseline="-25000" dirty="0"/>
              <a:t>80MHz_left/right_4x</a:t>
            </a:r>
            <a:r>
              <a:rPr lang="en-US" altLang="ko-KR" dirty="0"/>
              <a:t> can’t put all PAPRs under </a:t>
            </a:r>
            <a:r>
              <a:rPr lang="en-US" altLang="ko-KR" dirty="0" smtClean="0"/>
              <a:t>data’s median in </a:t>
            </a:r>
            <a:r>
              <a:rPr lang="en-US" altLang="ko-KR" dirty="0"/>
              <a:t>4x LTF. </a:t>
            </a:r>
          </a:p>
          <a:p>
            <a:pPr lvl="1"/>
            <a:endParaRPr lang="en-US" altLang="ko-KR" dirty="0" smtClean="0"/>
          </a:p>
          <a:p>
            <a:pPr marL="457200" lvl="1" indent="0">
              <a:buNone/>
            </a:pPr>
            <a:r>
              <a:rPr lang="en-US" altLang="ko-KR" sz="1200" dirty="0"/>
              <a:t>EHTLTF</a:t>
            </a:r>
            <a:r>
              <a:rPr lang="en-US" altLang="ko-KR" sz="1200" baseline="-25000" dirty="0"/>
              <a:t>320MHz_4x</a:t>
            </a:r>
            <a:r>
              <a:rPr lang="en-US" altLang="ko-KR" sz="1200" dirty="0"/>
              <a:t> = {LTF</a:t>
            </a:r>
            <a:r>
              <a:rPr lang="en-US" altLang="ko-KR" sz="1200" baseline="-25000" dirty="0"/>
              <a:t>80MHz_lower1_4x</a:t>
            </a:r>
            <a:r>
              <a:rPr lang="en-US" altLang="ko-KR" sz="1200" dirty="0"/>
              <a:t>, 23 zeros, LTF</a:t>
            </a:r>
            <a:r>
              <a:rPr lang="en-US" altLang="ko-KR" sz="1200" baseline="-25000" dirty="0"/>
              <a:t>80MHz_upper1_4x</a:t>
            </a:r>
            <a:r>
              <a:rPr lang="en-US" altLang="ko-KR" sz="1200" dirty="0"/>
              <a:t>, 23 zeros, LTF</a:t>
            </a:r>
            <a:r>
              <a:rPr lang="en-US" altLang="ko-KR" sz="1200" baseline="-25000" dirty="0"/>
              <a:t>80MHz_lower2_4x</a:t>
            </a:r>
            <a:r>
              <a:rPr lang="en-US" altLang="ko-KR" sz="1200" dirty="0"/>
              <a:t>, 23 zeros, LTF</a:t>
            </a:r>
            <a:r>
              <a:rPr lang="en-US" altLang="ko-KR" sz="1200" baseline="-25000" dirty="0"/>
              <a:t>80MHz_upper2_4x</a:t>
            </a:r>
            <a:r>
              <a:rPr lang="en-US" altLang="ko-KR" sz="1200" dirty="0"/>
              <a:t>}</a:t>
            </a:r>
          </a:p>
          <a:p>
            <a:pPr marL="457200" lvl="1" indent="0">
              <a:buNone/>
            </a:pPr>
            <a:endParaRPr lang="en-US" altLang="ko-KR" sz="1200" dirty="0"/>
          </a:p>
          <a:p>
            <a:pPr marL="803275" lvl="2" indent="0">
              <a:buNone/>
            </a:pPr>
            <a:r>
              <a:rPr lang="en-US" altLang="ko-KR" sz="1200" dirty="0"/>
              <a:t>LTF</a:t>
            </a:r>
            <a:r>
              <a:rPr lang="en-US" altLang="ko-KR" sz="1200" baseline="-25000" dirty="0"/>
              <a:t>80MHz_lower1_4x </a:t>
            </a:r>
            <a:r>
              <a:rPr lang="en-US" altLang="ko-KR" sz="1200" dirty="0"/>
              <a:t>= {n(1)*</a:t>
            </a:r>
            <a:r>
              <a:rPr lang="en-US" altLang="ko-KR" sz="1200" dirty="0" smtClean="0"/>
              <a:t>LTF</a:t>
            </a:r>
            <a:r>
              <a:rPr lang="en-US" altLang="ko-KR" sz="1200" baseline="-25000" dirty="0" smtClean="0"/>
              <a:t>80MHz_left_4x</a:t>
            </a:r>
            <a:r>
              <a:rPr lang="en-US" altLang="ko-KR" sz="1200" dirty="0" smtClean="0"/>
              <a:t>, </a:t>
            </a:r>
            <a:r>
              <a:rPr lang="en-US" altLang="ko-KR" sz="1200" dirty="0"/>
              <a:t>0, </a:t>
            </a:r>
            <a:r>
              <a:rPr lang="en-US" altLang="ko-KR" sz="1200" dirty="0" smtClean="0"/>
              <a:t>n(2)*LTF</a:t>
            </a:r>
            <a:r>
              <a:rPr lang="en-US" altLang="ko-KR" sz="1200" baseline="-25000" dirty="0" smtClean="0"/>
              <a:t>80MHz_right_4x</a:t>
            </a:r>
            <a:r>
              <a:rPr lang="en-US" altLang="ko-KR" sz="1200" dirty="0" smtClean="0"/>
              <a:t>}</a:t>
            </a:r>
            <a:endParaRPr lang="en-US" altLang="ko-KR" sz="1200" dirty="0"/>
          </a:p>
          <a:p>
            <a:pPr marL="803275" lvl="2" indent="0">
              <a:buNone/>
            </a:pPr>
            <a:r>
              <a:rPr lang="en-US" altLang="ko-KR" sz="1200" dirty="0"/>
              <a:t>LTF</a:t>
            </a:r>
            <a:r>
              <a:rPr lang="en-US" altLang="ko-KR" sz="1200" baseline="-25000" dirty="0"/>
              <a:t>80MHz_upper1_4x </a:t>
            </a:r>
            <a:r>
              <a:rPr lang="en-US" altLang="ko-KR" sz="1200" dirty="0"/>
              <a:t>= {</a:t>
            </a:r>
            <a:r>
              <a:rPr lang="en-US" altLang="ko-KR" sz="1200" dirty="0" smtClean="0"/>
              <a:t>n(3)*LTF</a:t>
            </a:r>
            <a:r>
              <a:rPr lang="en-US" altLang="ko-KR" sz="1200" baseline="-25000" dirty="0" smtClean="0"/>
              <a:t>80MHz_left_4x</a:t>
            </a:r>
            <a:r>
              <a:rPr lang="en-US" altLang="ko-KR" sz="1200" dirty="0" smtClean="0"/>
              <a:t>, </a:t>
            </a:r>
            <a:r>
              <a:rPr lang="en-US" altLang="ko-KR" sz="1200" dirty="0"/>
              <a:t>0, </a:t>
            </a:r>
            <a:r>
              <a:rPr lang="en-US" altLang="ko-KR" sz="1200" dirty="0" smtClean="0"/>
              <a:t>n(4)*LTF</a:t>
            </a:r>
            <a:r>
              <a:rPr lang="en-US" altLang="ko-KR" sz="1200" baseline="-25000" dirty="0" smtClean="0"/>
              <a:t>80MHz_right_4x</a:t>
            </a:r>
            <a:r>
              <a:rPr lang="en-US" altLang="ko-KR" sz="1200" dirty="0" smtClean="0"/>
              <a:t>}</a:t>
            </a:r>
            <a:endParaRPr lang="en-US" altLang="ko-KR" sz="1200" dirty="0"/>
          </a:p>
          <a:p>
            <a:pPr marL="803275" lvl="2" indent="0">
              <a:buNone/>
            </a:pPr>
            <a:r>
              <a:rPr lang="en-US" altLang="ko-KR" sz="1200" dirty="0"/>
              <a:t>LTF</a:t>
            </a:r>
            <a:r>
              <a:rPr lang="en-US" altLang="ko-KR" sz="1200" baseline="-25000" dirty="0"/>
              <a:t>80MHz_lower2_4x </a:t>
            </a:r>
            <a:r>
              <a:rPr lang="en-US" altLang="ko-KR" sz="1200" dirty="0"/>
              <a:t>= {</a:t>
            </a:r>
            <a:r>
              <a:rPr lang="en-US" altLang="ko-KR" sz="1200" dirty="0" smtClean="0"/>
              <a:t>n(5)*LTF</a:t>
            </a:r>
            <a:r>
              <a:rPr lang="en-US" altLang="ko-KR" sz="1200" baseline="-25000" dirty="0" smtClean="0"/>
              <a:t>80MHz_left_4x</a:t>
            </a:r>
            <a:r>
              <a:rPr lang="en-US" altLang="ko-KR" sz="1200" dirty="0" smtClean="0"/>
              <a:t> </a:t>
            </a:r>
            <a:r>
              <a:rPr lang="en-US" altLang="ko-KR" sz="1200" dirty="0"/>
              <a:t>0, </a:t>
            </a:r>
            <a:r>
              <a:rPr lang="en-US" altLang="ko-KR" sz="1200" dirty="0" smtClean="0"/>
              <a:t>n(6)*LTF</a:t>
            </a:r>
            <a:r>
              <a:rPr lang="en-US" altLang="ko-KR" sz="1200" baseline="-25000" dirty="0" smtClean="0"/>
              <a:t>80MHz_right_4x</a:t>
            </a:r>
            <a:r>
              <a:rPr lang="en-US" altLang="ko-KR" sz="1200" dirty="0" smtClean="0"/>
              <a:t>}</a:t>
            </a:r>
            <a:endParaRPr lang="en-US" altLang="ko-KR" sz="1200" dirty="0"/>
          </a:p>
          <a:p>
            <a:pPr marL="803275" lvl="2" indent="0">
              <a:buNone/>
            </a:pPr>
            <a:r>
              <a:rPr lang="en-US" altLang="ko-KR" sz="1200" dirty="0"/>
              <a:t>LTF</a:t>
            </a:r>
            <a:r>
              <a:rPr lang="en-US" altLang="ko-KR" sz="1200" baseline="-25000" dirty="0"/>
              <a:t>80MHz_upper2_4x </a:t>
            </a:r>
            <a:r>
              <a:rPr lang="en-US" altLang="ko-KR" sz="1200" dirty="0"/>
              <a:t>= {</a:t>
            </a:r>
            <a:r>
              <a:rPr lang="en-US" altLang="ko-KR" sz="1200" dirty="0" smtClean="0"/>
              <a:t>n(7)*LTF</a:t>
            </a:r>
            <a:r>
              <a:rPr lang="en-US" altLang="ko-KR" sz="1200" baseline="-25000" dirty="0" smtClean="0"/>
              <a:t>80MHz_left_4x</a:t>
            </a:r>
            <a:r>
              <a:rPr lang="en-US" altLang="ko-KR" sz="1200" dirty="0" smtClean="0"/>
              <a:t>, </a:t>
            </a:r>
            <a:r>
              <a:rPr lang="en-US" altLang="ko-KR" sz="1200" dirty="0"/>
              <a:t>0, </a:t>
            </a:r>
            <a:r>
              <a:rPr lang="en-US" altLang="ko-KR" sz="1200" dirty="0" smtClean="0"/>
              <a:t>n(8)*LTF</a:t>
            </a:r>
            <a:r>
              <a:rPr lang="en-US" altLang="ko-KR" sz="1200" baseline="-25000" dirty="0" smtClean="0"/>
              <a:t>80MHz_right_4x</a:t>
            </a:r>
            <a:r>
              <a:rPr lang="en-US" altLang="ko-KR" sz="1200" dirty="0" smtClean="0"/>
              <a:t>}</a:t>
            </a:r>
            <a:endParaRPr lang="en-US" altLang="ko-KR" sz="1200" dirty="0"/>
          </a:p>
          <a:p>
            <a:pPr marL="449263" lvl="2" indent="0">
              <a:buNone/>
            </a:pPr>
            <a:endParaRPr lang="en-US" altLang="ko-KR" sz="1200" dirty="0"/>
          </a:p>
          <a:p>
            <a:pPr marL="803275" lvl="2" indent="0">
              <a:buNone/>
            </a:pPr>
            <a:r>
              <a:rPr lang="en-US" altLang="ko-KR" sz="1200" dirty="0" smtClean="0"/>
              <a:t>LTF</a:t>
            </a:r>
            <a:r>
              <a:rPr lang="en-US" altLang="ko-KR" sz="1200" baseline="-25000" dirty="0" smtClean="0"/>
              <a:t>80MHz_left_4x</a:t>
            </a:r>
            <a:r>
              <a:rPr lang="en-US" altLang="ko-KR" sz="1200" dirty="0" smtClean="0"/>
              <a:t>, LF</a:t>
            </a:r>
            <a:r>
              <a:rPr lang="en-US" altLang="ko-KR" sz="1200" baseline="-25000" dirty="0" smtClean="0"/>
              <a:t>80MHz_left_4x</a:t>
            </a:r>
            <a:r>
              <a:rPr lang="en-US" altLang="ko-KR" sz="1200" dirty="0"/>
              <a:t> </a:t>
            </a:r>
            <a:r>
              <a:rPr lang="en-US" altLang="ko-KR" sz="1200" dirty="0" smtClean="0"/>
              <a:t>are in 11ax</a:t>
            </a:r>
          </a:p>
          <a:p>
            <a:pPr marL="803275" lvl="2" indent="0">
              <a:buNone/>
            </a:pPr>
            <a:r>
              <a:rPr lang="en-US" altLang="ko-KR" sz="1200" dirty="0" smtClean="0"/>
              <a:t>n(1)~n(8) = [1 -1 -1 -1  -1 1 1 1] for option1, [1 1 1 1  1 -1 -1 1] for option2</a:t>
            </a:r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243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4x EHT-LTF sequence </a:t>
            </a:r>
            <a:r>
              <a:rPr lang="en-US" altLang="ko-KR" dirty="0" smtClean="0"/>
              <a:t>generation(2/2)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Case 2: </a:t>
            </a:r>
            <a:r>
              <a:rPr lang="en-US" altLang="ko-KR" dirty="0"/>
              <a:t>4x EHT-LTF sequence based on </a:t>
            </a:r>
            <a:r>
              <a:rPr lang="en-US" altLang="ko-KR" dirty="0" smtClean="0"/>
              <a:t>HE-LTF sequences of 20MHz </a:t>
            </a:r>
            <a:r>
              <a:rPr lang="en-US" altLang="ko-KR" dirty="0" err="1" smtClean="0"/>
              <a:t>subchannel</a:t>
            </a:r>
            <a:endParaRPr lang="en-US" altLang="ko-KR" dirty="0"/>
          </a:p>
          <a:p>
            <a:pPr lvl="1"/>
            <a:r>
              <a:rPr lang="en-US" altLang="ko-KR" sz="1800" dirty="0" smtClean="0"/>
              <a:t>Divide </a:t>
            </a:r>
            <a:r>
              <a:rPr lang="en-US" altLang="ko-KR" dirty="0" smtClean="0"/>
              <a:t>LTF</a:t>
            </a:r>
            <a:r>
              <a:rPr lang="en-US" altLang="ko-KR" baseline="-25000" dirty="0" smtClean="0"/>
              <a:t>80MHz_left/right_4x </a:t>
            </a:r>
            <a:r>
              <a:rPr lang="en-US" altLang="ko-KR" dirty="0" smtClean="0"/>
              <a:t>{1:500} in units of 20MHz </a:t>
            </a:r>
            <a:r>
              <a:rPr lang="en-US" altLang="ko-KR" dirty="0" err="1" smtClean="0"/>
              <a:t>subchannel</a:t>
            </a:r>
            <a:r>
              <a:rPr lang="en-US" altLang="ko-KR" dirty="0" smtClean="0"/>
              <a:t> and apply different coefficients in each </a:t>
            </a:r>
            <a:r>
              <a:rPr lang="en-US" altLang="ko-KR" dirty="0" err="1" smtClean="0"/>
              <a:t>subchannel</a:t>
            </a:r>
            <a:r>
              <a:rPr lang="en-US" altLang="ko-KR" dirty="0" smtClean="0"/>
              <a:t> </a:t>
            </a:r>
            <a:r>
              <a:rPr lang="en-US" altLang="ko-KR" sz="1800" dirty="0" smtClean="0"/>
              <a:t>as below.</a:t>
            </a:r>
          </a:p>
          <a:p>
            <a:pPr lvl="2"/>
            <a:r>
              <a:rPr lang="en-US" altLang="ko-KR" sz="1600" dirty="0" smtClean="0"/>
              <a:t>It's also aligned with the RU unit of new 80MHz segment in 11be.</a:t>
            </a:r>
          </a:p>
          <a:p>
            <a:pPr marL="457200" lvl="1" indent="0">
              <a:buNone/>
            </a:pPr>
            <a:endParaRPr lang="en-US" altLang="ko-KR" sz="1100" dirty="0" smtClean="0"/>
          </a:p>
          <a:p>
            <a:pPr marL="87313" lvl="1" indent="0">
              <a:buNone/>
            </a:pPr>
            <a:r>
              <a:rPr lang="en-US" altLang="ko-KR" sz="1200" dirty="0" smtClean="0"/>
              <a:t>EHTLTF</a:t>
            </a:r>
            <a:r>
              <a:rPr lang="en-US" altLang="ko-KR" sz="1200" baseline="-25000" dirty="0" smtClean="0"/>
              <a:t>320MHz_4x</a:t>
            </a:r>
            <a:r>
              <a:rPr lang="en-US" altLang="ko-KR" sz="1200" dirty="0" smtClean="0"/>
              <a:t> </a:t>
            </a:r>
            <a:r>
              <a:rPr lang="en-US" altLang="ko-KR" sz="1200" dirty="0"/>
              <a:t>= {LTF</a:t>
            </a:r>
            <a:r>
              <a:rPr lang="en-US" altLang="ko-KR" sz="1200" baseline="-25000" dirty="0"/>
              <a:t>80MHz_lower1_4x</a:t>
            </a:r>
            <a:r>
              <a:rPr lang="en-US" altLang="ko-KR" sz="1200" dirty="0"/>
              <a:t>, 23 zeros, LTF</a:t>
            </a:r>
            <a:r>
              <a:rPr lang="en-US" altLang="ko-KR" sz="1200" baseline="-25000" dirty="0"/>
              <a:t>80MHz_upper1_4x</a:t>
            </a:r>
            <a:r>
              <a:rPr lang="en-US" altLang="ko-KR" sz="1200" dirty="0"/>
              <a:t>, 23 zeros, LTF</a:t>
            </a:r>
            <a:r>
              <a:rPr lang="en-US" altLang="ko-KR" sz="1200" baseline="-25000" dirty="0"/>
              <a:t>80MHz_lower2_4x</a:t>
            </a:r>
            <a:r>
              <a:rPr lang="en-US" altLang="ko-KR" sz="1200" dirty="0"/>
              <a:t>, 23 zeros, LTF</a:t>
            </a:r>
            <a:r>
              <a:rPr lang="en-US" altLang="ko-KR" sz="1200" baseline="-25000" dirty="0"/>
              <a:t>80MHz_upper2_4x</a:t>
            </a:r>
            <a:r>
              <a:rPr lang="en-US" altLang="ko-KR" sz="1200" dirty="0" smtClean="0"/>
              <a:t>}</a:t>
            </a:r>
          </a:p>
          <a:p>
            <a:pPr marL="457200" lvl="1" indent="0">
              <a:buNone/>
            </a:pPr>
            <a:endParaRPr lang="en-US" altLang="ko-KR" sz="1200" dirty="0"/>
          </a:p>
          <a:p>
            <a:pPr marL="87313" lvl="2" indent="0">
              <a:buNone/>
            </a:pPr>
            <a:r>
              <a:rPr lang="en-US" altLang="ko-KR" sz="1200" dirty="0"/>
              <a:t>LTF</a:t>
            </a:r>
            <a:r>
              <a:rPr lang="en-US" altLang="ko-KR" sz="1200" baseline="-25000" dirty="0"/>
              <a:t>80MHz_lower1_4x </a:t>
            </a:r>
            <a:r>
              <a:rPr lang="en-US" altLang="ko-KR" sz="1200" dirty="0"/>
              <a:t>= {n(1)*LTF</a:t>
            </a:r>
            <a:r>
              <a:rPr lang="en-US" altLang="ko-KR" sz="1200" baseline="-25000" dirty="0"/>
              <a:t>80MHz_left_4x_1</a:t>
            </a:r>
            <a:r>
              <a:rPr lang="en-US" altLang="ko-KR" sz="1200" dirty="0"/>
              <a:t>, n(2)*LTF</a:t>
            </a:r>
            <a:r>
              <a:rPr lang="en-US" altLang="ko-KR" sz="1200" baseline="-25000" dirty="0"/>
              <a:t>80MHz_left_4x_2</a:t>
            </a:r>
            <a:r>
              <a:rPr lang="en-US" altLang="ko-KR" sz="1200" dirty="0"/>
              <a:t>, 0, n(3)*LTF</a:t>
            </a:r>
            <a:r>
              <a:rPr lang="en-US" altLang="ko-KR" sz="1200" baseline="-25000" dirty="0"/>
              <a:t>80MHz_right_4x_1</a:t>
            </a:r>
            <a:r>
              <a:rPr lang="en-US" altLang="ko-KR" sz="1200" dirty="0"/>
              <a:t>, n(4)*LTF</a:t>
            </a:r>
            <a:r>
              <a:rPr lang="en-US" altLang="ko-KR" sz="1200" baseline="-25000" dirty="0"/>
              <a:t>80MHz_right_4x_2</a:t>
            </a:r>
            <a:r>
              <a:rPr lang="en-US" altLang="ko-KR" sz="1200" dirty="0"/>
              <a:t>}</a:t>
            </a:r>
          </a:p>
          <a:p>
            <a:pPr marL="87313" lvl="2" indent="0">
              <a:buNone/>
            </a:pPr>
            <a:r>
              <a:rPr lang="en-US" altLang="ko-KR" sz="1200" dirty="0"/>
              <a:t>LTF</a:t>
            </a:r>
            <a:r>
              <a:rPr lang="en-US" altLang="ko-KR" sz="1200" baseline="-25000" dirty="0"/>
              <a:t>80MHz_upper1_4x </a:t>
            </a:r>
            <a:r>
              <a:rPr lang="en-US" altLang="ko-KR" sz="1200" dirty="0"/>
              <a:t>= {n(5)*LTF</a:t>
            </a:r>
            <a:r>
              <a:rPr lang="en-US" altLang="ko-KR" sz="1200" baseline="-25000" dirty="0"/>
              <a:t>80MHz_left_4x_1</a:t>
            </a:r>
            <a:r>
              <a:rPr lang="en-US" altLang="ko-KR" sz="1200" dirty="0"/>
              <a:t>, n(6)*LTF</a:t>
            </a:r>
            <a:r>
              <a:rPr lang="en-US" altLang="ko-KR" sz="1200" baseline="-25000" dirty="0"/>
              <a:t>80MHz_left_4x_2</a:t>
            </a:r>
            <a:r>
              <a:rPr lang="en-US" altLang="ko-KR" sz="1200" dirty="0"/>
              <a:t>, 0, n(7)*LTF</a:t>
            </a:r>
            <a:r>
              <a:rPr lang="en-US" altLang="ko-KR" sz="1200" baseline="-25000" dirty="0"/>
              <a:t>80MHz_right_4x_1</a:t>
            </a:r>
            <a:r>
              <a:rPr lang="en-US" altLang="ko-KR" sz="1200" dirty="0"/>
              <a:t>, n(8)*LTF</a:t>
            </a:r>
            <a:r>
              <a:rPr lang="en-US" altLang="ko-KR" sz="1200" baseline="-25000" dirty="0"/>
              <a:t>80MHz_right_4x_2</a:t>
            </a:r>
            <a:r>
              <a:rPr lang="en-US" altLang="ko-KR" sz="1200" dirty="0"/>
              <a:t>}</a:t>
            </a:r>
          </a:p>
          <a:p>
            <a:pPr marL="87313" lvl="2" indent="0">
              <a:buNone/>
            </a:pPr>
            <a:r>
              <a:rPr lang="en-US" altLang="ko-KR" sz="1200" dirty="0"/>
              <a:t>LTF</a:t>
            </a:r>
            <a:r>
              <a:rPr lang="en-US" altLang="ko-KR" sz="1200" baseline="-25000" dirty="0"/>
              <a:t>80MHz_lower2_4x </a:t>
            </a:r>
            <a:r>
              <a:rPr lang="en-US" altLang="ko-KR" sz="1200" dirty="0"/>
              <a:t>= {n(9)*LTF</a:t>
            </a:r>
            <a:r>
              <a:rPr lang="en-US" altLang="ko-KR" sz="1200" baseline="-25000" dirty="0"/>
              <a:t>80MHz_left_4x_1</a:t>
            </a:r>
            <a:r>
              <a:rPr lang="en-US" altLang="ko-KR" sz="1200" dirty="0"/>
              <a:t>, n(10)*LTF</a:t>
            </a:r>
            <a:r>
              <a:rPr lang="en-US" altLang="ko-KR" sz="1200" baseline="-25000" dirty="0"/>
              <a:t>80MHz_left_4x_2</a:t>
            </a:r>
            <a:r>
              <a:rPr lang="en-US" altLang="ko-KR" sz="1200" dirty="0"/>
              <a:t>, 0, n(11)*LTF</a:t>
            </a:r>
            <a:r>
              <a:rPr lang="en-US" altLang="ko-KR" sz="1200" baseline="-25000" dirty="0"/>
              <a:t>80MHz_right_4x_1</a:t>
            </a:r>
            <a:r>
              <a:rPr lang="en-US" altLang="ko-KR" sz="1200" dirty="0"/>
              <a:t>, n(12)*LTF</a:t>
            </a:r>
            <a:r>
              <a:rPr lang="en-US" altLang="ko-KR" sz="1200" baseline="-25000" dirty="0"/>
              <a:t>80MHz_right_4x_2</a:t>
            </a:r>
            <a:r>
              <a:rPr lang="en-US" altLang="ko-KR" sz="1200" dirty="0"/>
              <a:t>}</a:t>
            </a:r>
          </a:p>
          <a:p>
            <a:pPr marL="87313" lvl="2" indent="0">
              <a:buNone/>
            </a:pPr>
            <a:r>
              <a:rPr lang="en-US" altLang="ko-KR" sz="1200" dirty="0"/>
              <a:t>LTF</a:t>
            </a:r>
            <a:r>
              <a:rPr lang="en-US" altLang="ko-KR" sz="1200" baseline="-25000" dirty="0"/>
              <a:t>80MHz_upper2_4x </a:t>
            </a:r>
            <a:r>
              <a:rPr lang="en-US" altLang="ko-KR" sz="1200" dirty="0"/>
              <a:t>= {n(13)*LTF</a:t>
            </a:r>
            <a:r>
              <a:rPr lang="en-US" altLang="ko-KR" sz="1200" baseline="-25000" dirty="0"/>
              <a:t>80MHz_left_4x_1</a:t>
            </a:r>
            <a:r>
              <a:rPr lang="en-US" altLang="ko-KR" sz="1200" dirty="0"/>
              <a:t>, n(14)*LTF</a:t>
            </a:r>
            <a:r>
              <a:rPr lang="en-US" altLang="ko-KR" sz="1200" baseline="-25000" dirty="0"/>
              <a:t>80MHz_left_4x_2</a:t>
            </a:r>
            <a:r>
              <a:rPr lang="en-US" altLang="ko-KR" sz="1200" dirty="0"/>
              <a:t>, 0, n(15)*LTF</a:t>
            </a:r>
            <a:r>
              <a:rPr lang="en-US" altLang="ko-KR" sz="1200" baseline="-25000" dirty="0"/>
              <a:t>80MHz_right_4x_1</a:t>
            </a:r>
            <a:r>
              <a:rPr lang="en-US" altLang="ko-KR" sz="1200" dirty="0"/>
              <a:t>, n(16)*LTF</a:t>
            </a:r>
            <a:r>
              <a:rPr lang="en-US" altLang="ko-KR" sz="1200" baseline="-25000" dirty="0"/>
              <a:t>80MHz_right_4x_2</a:t>
            </a:r>
            <a:r>
              <a:rPr lang="en-US" altLang="ko-KR" sz="1200" dirty="0"/>
              <a:t>}</a:t>
            </a:r>
          </a:p>
          <a:p>
            <a:pPr marL="857250" lvl="2" indent="0">
              <a:buNone/>
            </a:pPr>
            <a:endParaRPr lang="en-US" altLang="ko-KR" sz="1200" dirty="0" smtClean="0"/>
          </a:p>
          <a:p>
            <a:pPr marL="268288" lvl="2" indent="0">
              <a:buNone/>
            </a:pPr>
            <a:r>
              <a:rPr lang="en-US" altLang="ko-KR" sz="1200" dirty="0" smtClean="0"/>
              <a:t>LTF</a:t>
            </a:r>
            <a:r>
              <a:rPr lang="en-US" altLang="ko-KR" sz="1200" baseline="-25000" dirty="0" smtClean="0"/>
              <a:t>80MHz_left_4x_1 </a:t>
            </a:r>
            <a:r>
              <a:rPr lang="en-US" altLang="ko-KR" sz="1200" dirty="0"/>
              <a:t>= LTF</a:t>
            </a:r>
            <a:r>
              <a:rPr lang="en-US" altLang="ko-KR" sz="1200" baseline="-25000" dirty="0"/>
              <a:t>80MHz_left_4x</a:t>
            </a:r>
            <a:r>
              <a:rPr lang="en-US" altLang="ko-KR" sz="1200" dirty="0"/>
              <a:t>{1:250}</a:t>
            </a:r>
          </a:p>
          <a:p>
            <a:pPr marL="268288" lvl="2" indent="0">
              <a:buNone/>
            </a:pPr>
            <a:r>
              <a:rPr lang="en-US" altLang="ko-KR" sz="1200" dirty="0" smtClean="0"/>
              <a:t>LTF</a:t>
            </a:r>
            <a:r>
              <a:rPr lang="en-US" altLang="ko-KR" sz="1200" baseline="-25000" dirty="0" smtClean="0"/>
              <a:t>80MHz_left_4x_2</a:t>
            </a:r>
            <a:r>
              <a:rPr lang="en-US" altLang="ko-KR" sz="1200" dirty="0" smtClean="0"/>
              <a:t> </a:t>
            </a:r>
            <a:r>
              <a:rPr lang="en-US" altLang="ko-KR" sz="1200" dirty="0"/>
              <a:t>= LTF</a:t>
            </a:r>
            <a:r>
              <a:rPr lang="en-US" altLang="ko-KR" sz="1200" baseline="-25000" dirty="0"/>
              <a:t>80MHz_left_4x</a:t>
            </a:r>
            <a:r>
              <a:rPr lang="en-US" altLang="ko-KR" sz="1200" dirty="0"/>
              <a:t>{251:500}</a:t>
            </a:r>
          </a:p>
          <a:p>
            <a:pPr marL="268288" lvl="2" indent="0">
              <a:buNone/>
            </a:pPr>
            <a:r>
              <a:rPr lang="en-US" altLang="ko-KR" sz="1200" dirty="0" smtClean="0"/>
              <a:t>LTF</a:t>
            </a:r>
            <a:r>
              <a:rPr lang="en-US" altLang="ko-KR" sz="1200" baseline="-25000" dirty="0" smtClean="0"/>
              <a:t>80MHz_right_4x_1</a:t>
            </a:r>
            <a:r>
              <a:rPr lang="en-US" altLang="ko-KR" sz="1200" dirty="0" smtClean="0"/>
              <a:t> </a:t>
            </a:r>
            <a:r>
              <a:rPr lang="en-US" altLang="ko-KR" sz="1200" dirty="0"/>
              <a:t>= LTF</a:t>
            </a:r>
            <a:r>
              <a:rPr lang="en-US" altLang="ko-KR" sz="1200" baseline="-25000" dirty="0"/>
              <a:t>80MHz_right_4x</a:t>
            </a:r>
            <a:r>
              <a:rPr lang="en-US" altLang="ko-KR" sz="1200" dirty="0"/>
              <a:t>{1:250}</a:t>
            </a:r>
          </a:p>
          <a:p>
            <a:pPr marL="268288" lvl="2" indent="0">
              <a:buNone/>
            </a:pPr>
            <a:r>
              <a:rPr lang="en-US" altLang="ko-KR" sz="1200" dirty="0" smtClean="0"/>
              <a:t>LTF</a:t>
            </a:r>
            <a:r>
              <a:rPr lang="en-US" altLang="ko-KR" sz="1200" baseline="-25000" dirty="0" smtClean="0"/>
              <a:t>80MHz_right_4x_2</a:t>
            </a:r>
            <a:r>
              <a:rPr lang="en-US" altLang="ko-KR" sz="1200" dirty="0" smtClean="0"/>
              <a:t> </a:t>
            </a:r>
            <a:r>
              <a:rPr lang="en-US" altLang="ko-KR" sz="1200" dirty="0"/>
              <a:t>= LTF</a:t>
            </a:r>
            <a:r>
              <a:rPr lang="en-US" altLang="ko-KR" sz="1200" baseline="-25000" dirty="0"/>
              <a:t>80MHz_right_4x</a:t>
            </a:r>
            <a:r>
              <a:rPr lang="en-US" altLang="ko-KR" sz="1200" dirty="0"/>
              <a:t>{251:500</a:t>
            </a:r>
            <a:r>
              <a:rPr lang="en-US" altLang="ko-KR" sz="1200" dirty="0" smtClean="0"/>
              <a:t>}</a:t>
            </a:r>
          </a:p>
          <a:p>
            <a:pPr marL="268288" lvl="2" indent="0">
              <a:spcBef>
                <a:spcPts val="600"/>
              </a:spcBef>
              <a:buNone/>
            </a:pPr>
            <a:r>
              <a:rPr lang="en-US" altLang="ko-KR" sz="1200" dirty="0" smtClean="0"/>
              <a:t>n(1)~n(16)= [1 -1 1 -1  1 -1 -1 1  1 1 -1 -1  1 1 1 1] for option 1 and [1 1 -1 1  -1 1 1 1  1 1 1 -1  -1 1 -1 -1] for option 2</a:t>
            </a:r>
            <a:endParaRPr lang="en-US" altLang="ko-KR" sz="1200" baseline="30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897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내용 개체 틀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PAPRs of Small (M)RUs</a:t>
            </a:r>
          </a:p>
          <a:p>
            <a:pPr lvl="1"/>
            <a:r>
              <a:rPr lang="en-US" altLang="ko-KR" sz="1600" dirty="0" smtClean="0"/>
              <a:t>It shows some fluctuation because HE-LTF sequence is not optimized with RU units of 11be 80MHz tone plan, but mostly are lower than Data median. 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r>
              <a:rPr lang="en-US" altLang="ko-KR" dirty="0" smtClean="0"/>
              <a:t>PAPRs of Large (M)RUs</a:t>
            </a:r>
          </a:p>
          <a:p>
            <a:pPr lvl="1"/>
            <a:r>
              <a:rPr lang="en-US" altLang="ko-KR" sz="1600" dirty="0" smtClean="0"/>
              <a:t>In option1, the worst PAPRs of Case1 and Case2 are 10.12dB and 9.5dB, respectively. The second value is below Data’s median. </a:t>
            </a:r>
            <a:endParaRPr lang="ko-KR" altLang="en-US" sz="160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PAPR performance (1/3)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June 2020</a:t>
            </a:r>
            <a:endParaRPr lang="en-US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66" t="-1771" r="7500" b="1401"/>
          <a:stretch/>
        </p:blipFill>
        <p:spPr>
          <a:xfrm>
            <a:off x="1813282" y="2514600"/>
            <a:ext cx="5120918" cy="1425411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1" t="6602" r="4082"/>
          <a:stretch/>
        </p:blipFill>
        <p:spPr>
          <a:xfrm>
            <a:off x="1411287" y="5016004"/>
            <a:ext cx="6209061" cy="1384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46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performance (2/3)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0505" y="1905000"/>
            <a:ext cx="6431895" cy="4470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241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PAPR performance (3/3)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8600" y="1676400"/>
            <a:ext cx="6623800" cy="4700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906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Analysis of PAPR results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altLang="ko-KR" sz="500" dirty="0"/>
          </a:p>
          <a:p>
            <a:r>
              <a:rPr lang="en-US" altLang="ko-KR" dirty="0" smtClean="0"/>
              <a:t>Case 1 and Case 2</a:t>
            </a:r>
          </a:p>
          <a:p>
            <a:pPr lvl="1"/>
            <a:r>
              <a:rPr lang="en-US" altLang="ko-KR" dirty="0" smtClean="0"/>
              <a:t>Many PAPRs of case1 are higher than Data’s median. But most PAPRs of case2 sequence are under Data’s PAPR.</a:t>
            </a:r>
          </a:p>
          <a:p>
            <a:pPr lvl="1"/>
            <a:r>
              <a:rPr lang="en-US" altLang="ko-KR" dirty="0" smtClean="0"/>
              <a:t>The worst PAPRs of Case1 are 10.12dB in Option1 and 9.55dB in Option2, and in Case2, 9.5dB in Option1 and 8.91dB in Option2.</a:t>
            </a:r>
          </a:p>
          <a:p>
            <a:pPr lvl="1"/>
            <a:r>
              <a:rPr lang="en-US" altLang="ko-KR" dirty="0" smtClean="0"/>
              <a:t>So </a:t>
            </a:r>
            <a:r>
              <a:rPr lang="en-US" altLang="ko-KR" dirty="0"/>
              <a:t>I prefer </a:t>
            </a:r>
            <a:r>
              <a:rPr lang="en-US" altLang="ko-KR" dirty="0" smtClean="0"/>
              <a:t>Case2.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Option1 and option2 in Case2</a:t>
            </a:r>
          </a:p>
          <a:p>
            <a:pPr lvl="1"/>
            <a:r>
              <a:rPr lang="en-US" altLang="ko-KR" dirty="0" smtClean="0"/>
              <a:t>The worst PAPRs of option1 are 9.5dB in 320MHz and 240MHz transmission. And the worst PAPRs of option2 are 8.91dB in 320MHz transmission and 9.35dB in 240MHz transmission (See Appendix).</a:t>
            </a:r>
          </a:p>
          <a:p>
            <a:pPr lvl="1"/>
            <a:r>
              <a:rPr lang="en-US" altLang="ko-KR" dirty="0" smtClean="0"/>
              <a:t>We slightly prefer option1 because PAPRs of option1 is lower than data’s median and there is no big gain with two separated sequences.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Jinyoung Chun,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</a:t>
            </a:r>
            <a:r>
              <a:rPr lang="en-US" dirty="0" smtClean="0"/>
              <a:t>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69250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278725</TotalTime>
  <Words>1187</Words>
  <Application>Microsoft Office PowerPoint</Application>
  <PresentationFormat>화면 슬라이드 쇼(4:3)</PresentationFormat>
  <Paragraphs>160</Paragraphs>
  <Slides>14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8" baseType="lpstr">
      <vt:lpstr>굴림</vt:lpstr>
      <vt:lpstr>Arial</vt:lpstr>
      <vt:lpstr>Times New Roman</vt:lpstr>
      <vt:lpstr>802-11-Submission</vt:lpstr>
      <vt:lpstr>4x EHT-LTF sequence</vt:lpstr>
      <vt:lpstr>Introduction</vt:lpstr>
      <vt:lpstr>4x EHT-LTF sequence according to transmission mode</vt:lpstr>
      <vt:lpstr>4x EHT-LTF sequence generation(1/2)</vt:lpstr>
      <vt:lpstr>4x EHT-LTF sequence generation(2/2)</vt:lpstr>
      <vt:lpstr>PAPR performance (1/3)</vt:lpstr>
      <vt:lpstr>PAPR performance (2/3)</vt:lpstr>
      <vt:lpstr>PAPR performance (3/3)</vt:lpstr>
      <vt:lpstr>Analysis of PAPR results</vt:lpstr>
      <vt:lpstr>Conclusion</vt:lpstr>
      <vt:lpstr>Reference</vt:lpstr>
      <vt:lpstr>Straw poll 1</vt:lpstr>
      <vt:lpstr>Appendix. 240MHz 4x EHT-LTF</vt:lpstr>
      <vt:lpstr>Appendix. PAPR CDF of Data parts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천진영/책임연구원/미래기술센터 C&amp;M표준(연)IoT커넥티비티표준Task(jiny.chun@lge.com)</dc:creator>
  <cp:lastModifiedBy>Jinyoung Chun</cp:lastModifiedBy>
  <cp:revision>5771</cp:revision>
  <cp:lastPrinted>2019-09-10T23:00:58Z</cp:lastPrinted>
  <dcterms:created xsi:type="dcterms:W3CDTF">2007-05-21T21:00:37Z</dcterms:created>
  <dcterms:modified xsi:type="dcterms:W3CDTF">2020-07-22T02:21:19Z</dcterms:modified>
</cp:coreProperties>
</file>