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1006" r:id="rId16"/>
    <p:sldId id="1004" r:id="rId17"/>
    <p:sldId id="1002"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2020-11-03</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50003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7717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9941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6566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6566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60932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8646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61044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7495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60932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7495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60932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AP</a:t>
            </a:r>
          </a:p>
          <a:p>
            <a:pPr lvl="1">
              <a:spcBef>
                <a:spcPts val="600"/>
              </a:spcBef>
            </a:pPr>
            <a:r>
              <a:rPr lang="en-US" altLang="zh-CN" sz="1400" dirty="0" smtClean="0">
                <a:latin typeface="Times New Roman" panose="02020603050405020304" pitchFamily="18" charset="0"/>
                <a:ea typeface="楷体_GB2312" pitchFamily="49" charset="-122"/>
              </a:rPr>
              <a:t>It will also benefit for the case that without delayed cross link exchange</a:t>
            </a: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7623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7800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0017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0129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5470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6027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61135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50487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6500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5431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6673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6472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7550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7550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7618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6531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7373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6508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7714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50919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2119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7783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9983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61003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6855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a:t>
            </a:r>
            <a:r>
              <a:rPr lang="en-US" altLang="zh-CN" sz="1400" dirty="0" smtClean="0"/>
              <a:t>MLD</a:t>
            </a:r>
            <a:endParaRPr lang="en-US" altLang="zh-CN" sz="1400" dirty="0" smtClean="0"/>
          </a:p>
          <a:p>
            <a:pPr lvl="1">
              <a:spcBef>
                <a:spcPts val="600"/>
              </a:spcBef>
            </a:pPr>
            <a:r>
              <a:rPr lang="en-US" altLang="zh-CN" sz="1400" dirty="0" smtClean="0"/>
              <a:t>Initiating </a:t>
            </a:r>
            <a:r>
              <a:rPr lang="en-US" altLang="zh-CN" sz="1400" dirty="0" smtClean="0"/>
              <a:t>MLD </a:t>
            </a:r>
            <a:r>
              <a:rPr lang="en-US" altLang="zh-CN" sz="1400" dirty="0" smtClean="0"/>
              <a:t>may also be non-STR MLD </a:t>
            </a:r>
            <a:endParaRPr lang="en-US" altLang="zh-CN" sz="1400" dirty="0" smtClean="0"/>
          </a:p>
          <a:p>
            <a:pPr lvl="1">
              <a:spcBef>
                <a:spcPts val="600"/>
              </a:spcBef>
            </a:pPr>
            <a:r>
              <a:rPr lang="en-US" altLang="zh-CN" sz="1400" dirty="0" smtClean="0"/>
              <a:t>Delay </a:t>
            </a:r>
            <a:r>
              <a:rPr lang="en-US" altLang="zh-CN" sz="1400" dirty="0" smtClean="0"/>
              <a:t>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3" y="1989138"/>
            <a:ext cx="7772400" cy="3343275"/>
          </a:xfrm>
        </p:spPr>
        <p:txBody>
          <a:bodyPr/>
          <a:lstStyle/>
          <a:p>
            <a:r>
              <a:rPr lang="en-US" altLang="zh-CN" sz="2000" dirty="0" smtClean="0"/>
              <a:t>Do you agree </a:t>
            </a:r>
            <a:r>
              <a:rPr lang="en-US" altLang="zh-CN" sz="2000" dirty="0" smtClean="0"/>
              <a:t>that after two PPDUs with end time alignment are transmitted by a NSTR MLD on link 1 and link2 respectively, </a:t>
            </a:r>
            <a:r>
              <a:rPr lang="en-US" altLang="zh-CN" sz="2000" dirty="0" smtClean="0"/>
              <a:t>STA 1 affiliated with this NSTR MLD </a:t>
            </a:r>
            <a:r>
              <a:rPr lang="en-US" altLang="zh-CN" sz="2000" dirty="0" smtClean="0">
                <a:solidFill>
                  <a:srgbClr val="C00000"/>
                </a:solidFill>
              </a:rPr>
              <a:t>may use</a:t>
            </a:r>
            <a:r>
              <a:rPr lang="en-US" altLang="zh-CN" sz="2000" dirty="0" smtClean="0">
                <a:solidFill>
                  <a:srgbClr val="C00000"/>
                </a:solidFill>
              </a:rPr>
              <a:t> </a:t>
            </a:r>
            <a:r>
              <a:rPr lang="en-US" altLang="zh-CN" sz="2000" dirty="0" smtClean="0">
                <a:solidFill>
                  <a:srgbClr val="C00000"/>
                </a:solidFill>
              </a:rPr>
              <a:t>a greater than SIFS time interval between the ending of successful response frame and following PPDU</a:t>
            </a:r>
            <a:r>
              <a:rPr lang="en-US" altLang="zh-CN" sz="2000" dirty="0" smtClean="0"/>
              <a:t> within a </a:t>
            </a:r>
            <a:r>
              <a:rPr lang="en-US" altLang="zh-CN" sz="2000" dirty="0" smtClean="0"/>
              <a:t>TXOP on link1 when </a:t>
            </a:r>
            <a:r>
              <a:rPr lang="en-US" altLang="zh-CN" sz="2000" dirty="0" smtClean="0">
                <a:latin typeface="Times New Roman" panose="02020603050405020304" pitchFamily="18" charset="0"/>
                <a:ea typeface="楷体_GB2312" pitchFamily="49" charset="-122"/>
              </a:rPr>
              <a:t>PHY-</a:t>
            </a:r>
            <a:r>
              <a:rPr lang="en-US" altLang="zh-CN" sz="2000" dirty="0" err="1" smtClean="0"/>
              <a:t>RXSTART.indication</a:t>
            </a:r>
            <a:r>
              <a:rPr lang="en-US" altLang="zh-CN" sz="2000" dirty="0" smtClean="0"/>
              <a:t> is received but </a:t>
            </a:r>
            <a:r>
              <a:rPr lang="en-US" altLang="zh-CN" sz="2000" dirty="0" smtClean="0"/>
              <a:t>FCS is </a:t>
            </a:r>
            <a:r>
              <a:rPr lang="en-US" altLang="zh-CN" sz="2000" dirty="0"/>
              <a:t>not </a:t>
            </a:r>
            <a:r>
              <a:rPr lang="en-US" altLang="zh-CN" sz="2000" dirty="0" smtClean="0"/>
              <a:t>correct for </a:t>
            </a:r>
            <a:r>
              <a:rPr lang="en-US" altLang="zh-CN" sz="2000" dirty="0"/>
              <a:t>response frame on link </a:t>
            </a:r>
            <a:r>
              <a:rPr lang="en-US" altLang="zh-CN" sz="2000" dirty="0" smtClean="0"/>
              <a:t>2?</a:t>
            </a:r>
            <a:endParaRPr lang="en-US" altLang="zh-CN" sz="2000" dirty="0" smtClean="0"/>
          </a:p>
          <a:p>
            <a:pPr lvl="1"/>
            <a:r>
              <a:rPr lang="en-US" altLang="zh-CN" sz="1600" dirty="0"/>
              <a:t>STA 1 shall transmit the following PPDU only if the CS mechanism indicates that the medium is </a:t>
            </a:r>
            <a:r>
              <a:rPr lang="en-US" altLang="zh-CN" sz="1600" dirty="0" smtClean="0"/>
              <a:t>idle;</a:t>
            </a:r>
            <a:endParaRPr lang="en-US" altLang="zh-CN" sz="1600" dirty="0" smtClean="0"/>
          </a:p>
          <a:p>
            <a:pPr lvl="1"/>
            <a:r>
              <a:rPr lang="en-US" altLang="zh-CN" sz="1600" dirty="0" smtClean="0"/>
              <a:t>The usage </a:t>
            </a:r>
            <a:r>
              <a:rPr lang="en-US" altLang="zh-CN" sz="1600" dirty="0" smtClean="0"/>
              <a:t>is to leave enough time for PIFS sensing on </a:t>
            </a:r>
            <a:r>
              <a:rPr lang="en-US" altLang="zh-CN" sz="1600" dirty="0" smtClean="0"/>
              <a:t>link 2;</a:t>
            </a:r>
            <a:endParaRPr lang="en-US" altLang="zh-CN" sz="1600" dirty="0" smtClean="0"/>
          </a:p>
          <a:p>
            <a:pPr lvl="1"/>
            <a:r>
              <a:rPr lang="en-US" altLang="zh-CN" sz="1600" dirty="0" smtClean="0"/>
              <a:t>Note: it is for </a:t>
            </a:r>
            <a:r>
              <a:rPr lang="en-US" altLang="zh-CN" sz="1600" dirty="0" smtClean="0"/>
              <a:t>R1</a:t>
            </a:r>
            <a:endParaRPr lang="en-US" altLang="zh-CN" dirty="0"/>
          </a:p>
          <a:p>
            <a:pPr lvl="1"/>
            <a:endParaRPr lang="en-US" altLang="zh-CN" sz="2000" dirty="0"/>
          </a:p>
          <a:p>
            <a:pPr marL="0" indent="0">
              <a:buNone/>
            </a:pPr>
            <a:r>
              <a:rPr lang="en-US" altLang="zh-CN" sz="2000" dirty="0" smtClean="0"/>
              <a:t>Y/N/A = </a:t>
            </a:r>
          </a:p>
          <a:p>
            <a:endParaRPr lang="en-US" altLang="zh-CN" sz="2000" dirty="0" smtClean="0"/>
          </a:p>
          <a:p>
            <a:pPr marL="0" indent="0">
              <a:buNone/>
            </a:pPr>
            <a:r>
              <a:rPr lang="en-US" altLang="zh-CN" sz="1400" b="0" i="1" dirty="0" smtClean="0"/>
              <a:t>Covers slides 5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124012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1800" b="0" dirty="0" smtClean="0"/>
              <a:t>After an AP that affiliates with a STR AP MLD to transmit a frame to a STA that affiliates with a NSTR STA MLD on one link of a NSTR link pair, if</a:t>
            </a:r>
            <a:r>
              <a:rPr lang="en-US" altLang="zh-CN" sz="1800" b="0" dirty="0">
                <a:latin typeface="Times New Roman" panose="02020603050405020304" pitchFamily="18" charset="0"/>
                <a:ea typeface="楷体_GB2312" pitchFamily="49" charset="-122"/>
              </a:rPr>
              <a:t> no PHY-</a:t>
            </a:r>
            <a:r>
              <a:rPr lang="en-US" altLang="zh-CN" sz="1800" b="0" dirty="0" err="1"/>
              <a:t>RXSTART.indication</a:t>
            </a:r>
            <a:r>
              <a:rPr lang="en-US" altLang="zh-CN" sz="1800" b="0" dirty="0"/>
              <a:t> of the response frame is </a:t>
            </a:r>
            <a:r>
              <a:rPr lang="en-US" altLang="zh-CN" sz="1800" b="0" dirty="0" smtClean="0"/>
              <a:t>received, this AP can transmit next PPDU as long as it not cause the simultaneous transmit and receive of NSTR STA MLD on this NSTR link pair.</a:t>
            </a:r>
          </a:p>
          <a:p>
            <a:pPr lvl="1"/>
            <a:r>
              <a:rPr lang="en-US" altLang="zh-CN" sz="1600" dirty="0" smtClean="0"/>
              <a:t>It </a:t>
            </a:r>
            <a:r>
              <a:rPr lang="en-US" altLang="zh-CN" sz="1600" dirty="0"/>
              <a:t>required channel be idle base on PIFS sensing </a:t>
            </a:r>
            <a:r>
              <a:rPr lang="en-US" altLang="zh-CN" sz="1600" dirty="0" smtClean="0"/>
              <a:t>before transmit the next </a:t>
            </a:r>
            <a:r>
              <a:rPr lang="en-US" altLang="zh-CN" sz="1600" dirty="0"/>
              <a:t>PPDU. </a:t>
            </a:r>
            <a:endParaRPr lang="en-US" altLang="zh-CN" sz="1600" dirty="0" smtClean="0"/>
          </a:p>
          <a:p>
            <a:pPr lvl="1"/>
            <a:endParaRPr lang="en-US" altLang="zh-CN" sz="16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44806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2000" dirty="0"/>
              <a:t>A</a:t>
            </a:r>
            <a:r>
              <a:rPr lang="en-US" altLang="zh-CN" sz="2000" dirty="0" smtClean="0"/>
              <a:t>n AP that affiliate with AP MLD can transmit next PPDU within a TXOP right 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a:t>It required channel be idle base on PIFS sensing before transmit the PPDU. </a:t>
            </a:r>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a:t>
            </a:r>
            <a:r>
              <a:rPr lang="en-US" altLang="zh-CN" sz="1800" dirty="0" smtClean="0">
                <a:latin typeface="Times New Roman" panose="02020603050405020304" pitchFamily="18" charset="0"/>
                <a:ea typeface="楷体_GB2312" pitchFamily="49" charset="-122"/>
              </a:rPr>
              <a:t>initiator MLD is NSTR MLD, </a:t>
            </a:r>
            <a:r>
              <a:rPr lang="en-US" altLang="zh-CN" sz="1800" dirty="0" smtClean="0">
                <a:latin typeface="Times New Roman" panose="02020603050405020304" pitchFamily="18" charset="0"/>
                <a:ea typeface="楷体_GB2312" pitchFamily="49" charset="-122"/>
              </a:rPr>
              <a:t>success </a:t>
            </a:r>
            <a:r>
              <a:rPr lang="en-US" altLang="zh-CN" sz="1800" dirty="0" smtClean="0">
                <a:latin typeface="Times New Roman" panose="02020603050405020304" pitchFamily="18" charset="0"/>
                <a:ea typeface="楷体_GB2312" pitchFamily="49" charset="-122"/>
              </a:rPr>
              <a:t>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Problem: When </a:t>
            </a:r>
            <a:r>
              <a:rPr lang="en-US" altLang="zh-CN" sz="1800" dirty="0" smtClean="0">
                <a:latin typeface="Times New Roman" panose="02020603050405020304" pitchFamily="18" charset="0"/>
                <a:ea typeface="楷体_GB2312" pitchFamily="49" charset="-122"/>
              </a:rPr>
              <a:t>PIFS recovery is used in link2, </a:t>
            </a:r>
            <a:r>
              <a:rPr lang="en-US" altLang="zh-CN" sz="1800" dirty="0" smtClean="0">
                <a:latin typeface="Times New Roman" panose="02020603050405020304" pitchFamily="18" charset="0"/>
                <a:ea typeface="楷体_GB2312" pitchFamily="49" charset="-122"/>
              </a:rPr>
              <a:t>starting time of PPDU21</a:t>
            </a:r>
            <a:r>
              <a:rPr lang="en-US" altLang="zh-CN" sz="1800" dirty="0" smtClean="0">
                <a:latin typeface="Times New Roman" panose="02020603050405020304" pitchFamily="18" charset="0"/>
                <a:ea typeface="楷体_GB2312" pitchFamily="49" charset="-122"/>
              </a:rPr>
              <a:t>’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a:t>
            </a:r>
            <a:r>
              <a:rPr lang="en-US" altLang="zh-CN" sz="1800" dirty="0" smtClean="0">
                <a:latin typeface="Times New Roman" panose="02020603050405020304" pitchFamily="18" charset="0"/>
                <a:ea typeface="楷体_GB2312" pitchFamily="49" charset="-122"/>
              </a:rPr>
              <a:t>later </a:t>
            </a:r>
            <a:r>
              <a:rPr lang="en-US" altLang="zh-CN" sz="1800" dirty="0" smtClean="0">
                <a:latin typeface="Times New Roman" panose="02020603050405020304" pitchFamily="18" charset="0"/>
                <a:ea typeface="楷体_GB2312" pitchFamily="49" charset="-122"/>
              </a:rPr>
              <a:t>than </a:t>
            </a:r>
            <a:r>
              <a:rPr lang="en-US" altLang="zh-CN" sz="1800" dirty="0" smtClean="0">
                <a:latin typeface="Times New Roman" panose="02020603050405020304" pitchFamily="18" charset="0"/>
                <a:ea typeface="楷体_GB2312" pitchFamily="49" charset="-122"/>
              </a:rPr>
              <a:t>PPDU12. The </a:t>
            </a:r>
            <a:r>
              <a:rPr lang="en-US" altLang="zh-CN" sz="1800" dirty="0" smtClean="0">
                <a:latin typeface="Times New Roman" panose="02020603050405020304" pitchFamily="18" charset="0"/>
                <a:ea typeface="楷体_GB2312" pitchFamily="49" charset="-122"/>
              </a:rPr>
              <a:t>PIFS sensing on link2 will be blocked by </a:t>
            </a:r>
            <a:r>
              <a:rPr lang="en-US" altLang="zh-CN" sz="1800" dirty="0" smtClean="0">
                <a:latin typeface="Times New Roman" panose="02020603050405020304" pitchFamily="18" charset="0"/>
                <a:ea typeface="楷体_GB2312" pitchFamily="49" charset="-122"/>
              </a:rPr>
              <a:t>the transmission of PPDU12</a:t>
            </a:r>
            <a:r>
              <a:rPr lang="en-US" altLang="zh-CN" sz="1800" dirty="0" smtClean="0">
                <a:latin typeface="Times New Roman" panose="02020603050405020304" pitchFamily="18" charset="0"/>
                <a:ea typeface="楷体_GB2312" pitchFamily="49" charset="-122"/>
              </a:rPr>
              <a:t>.</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a:t>
            </a:r>
            <a:r>
              <a:rPr lang="en-US" altLang="zh-CN" dirty="0" smtClean="0"/>
              <a:t>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a:t>
            </a:r>
            <a:r>
              <a:rPr lang="en-US" altLang="zh-CN" sz="1800" dirty="0" smtClean="0">
                <a:latin typeface="Times New Roman" panose="02020603050405020304" pitchFamily="18" charset="0"/>
                <a:ea typeface="楷体_GB2312" pitchFamily="49" charset="-122"/>
              </a:rPr>
              <a:t>this </a:t>
            </a:r>
            <a:r>
              <a:rPr lang="en-US" altLang="zh-CN" sz="1800" dirty="0" smtClean="0">
                <a:latin typeface="Times New Roman" panose="02020603050405020304" pitchFamily="18" charset="0"/>
                <a:ea typeface="楷体_GB2312" pitchFamily="49" charset="-122"/>
              </a:rPr>
              <a:t>problem, PIFS before PPDU12 is needed in link1 even when BA11 is correctly decoded;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64822"/>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36222"/>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7606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21128"/>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7" y="4521128"/>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57685"/>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29085"/>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6892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13991"/>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13991"/>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57684"/>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68928"/>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14542"/>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0762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1172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4620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32604"/>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1761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31826"/>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922280" y="4546385"/>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5965677"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2631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01829"/>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01830"/>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86483"/>
            <a:ext cx="610680" cy="276999"/>
          </a:xfrm>
          <a:prstGeom prst="rect">
            <a:avLst/>
          </a:prstGeom>
          <a:noFill/>
        </p:spPr>
        <p:txBody>
          <a:bodyPr wrap="none" rtlCol="0">
            <a:spAutoFit/>
          </a:bodyPr>
          <a:lstStyle/>
          <a:p>
            <a:r>
              <a:rPr lang="en-US" altLang="zh-CN" dirty="0" smtClean="0"/>
              <a:t>STA1</a:t>
            </a:r>
            <a:r>
              <a:rPr lang="en-US" altLang="zh-CN" dirty="0" smtClean="0"/>
              <a:t>1</a:t>
            </a:r>
            <a:endParaRPr lang="zh-CN" altLang="en-US" dirty="0"/>
          </a:p>
        </p:txBody>
      </p:sp>
      <p:sp>
        <p:nvSpPr>
          <p:cNvPr id="75" name="文本框 74"/>
          <p:cNvSpPr txBox="1"/>
          <p:nvPr/>
        </p:nvSpPr>
        <p:spPr>
          <a:xfrm>
            <a:off x="744402" y="5607115"/>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225262" y="4927551"/>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225261" y="6047601"/>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13994"/>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7606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6893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21131"/>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t>
            </a:r>
            <a:r>
              <a:rPr lang="en-US" altLang="zh-CN" sz="1800" dirty="0">
                <a:latin typeface="Times New Roman" panose="02020603050405020304" pitchFamily="18" charset="0"/>
                <a:ea typeface="楷体_GB2312" pitchFamily="49" charset="-122"/>
              </a:rPr>
              <a:t>MLD</a:t>
            </a:r>
            <a:r>
              <a:rPr lang="en-US" altLang="zh-CN" sz="1800" dirty="0" smtClean="0">
                <a:latin typeface="Times New Roman" panose="02020603050405020304" pitchFamily="18" charset="0"/>
                <a:ea typeface="楷体_GB2312" pitchFamily="49" charset="-122"/>
              </a:rPr>
              <a:t> </a:t>
            </a:r>
            <a:r>
              <a:rPr lang="en-US" altLang="zh-CN" sz="1800" dirty="0" smtClean="0">
                <a:latin typeface="Times New Roman" panose="02020603050405020304" pitchFamily="18" charset="0"/>
                <a:ea typeface="楷体_GB2312" pitchFamily="49" charset="-122"/>
              </a:rPr>
              <a:t>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STA1</a:t>
            </a:r>
            <a:r>
              <a:rPr lang="en-US" altLang="zh-CN" sz="1800" dirty="0" smtClean="0">
                <a:latin typeface="Times New Roman" panose="02020603050405020304" pitchFamily="18" charset="0"/>
                <a:ea typeface="楷体_GB2312" pitchFamily="49" charset="-122"/>
              </a:rPr>
              <a:t>1 </a:t>
            </a:r>
            <a:r>
              <a:rPr lang="en-US" altLang="zh-CN" sz="1800" dirty="0" smtClean="0">
                <a:latin typeface="Times New Roman" panose="02020603050405020304" pitchFamily="18" charset="0"/>
                <a:ea typeface="楷体_GB2312" pitchFamily="49" charset="-122"/>
              </a:rPr>
              <a:t>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610680" cy="276999"/>
          </a:xfrm>
          <a:prstGeom prst="rect">
            <a:avLst/>
          </a:prstGeom>
          <a:noFill/>
        </p:spPr>
        <p:txBody>
          <a:bodyPr wrap="none" rtlCol="0">
            <a:spAutoFit/>
          </a:bodyPr>
          <a:lstStyle/>
          <a:p>
            <a:r>
              <a:rPr lang="en-US" altLang="zh-CN" dirty="0" smtClean="0"/>
              <a:t>STA1</a:t>
            </a:r>
            <a:r>
              <a:rPr lang="en-US" altLang="zh-CN" dirty="0" smtClean="0"/>
              <a:t>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a:t>
            </a:r>
            <a:r>
              <a:rPr lang="en-US" altLang="zh-CN" dirty="0" smtClean="0"/>
              <a:t>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a:t>
            </a:r>
            <a:r>
              <a:rPr lang="en-US" altLang="zh-CN" sz="1800" dirty="0" smtClean="0">
                <a:latin typeface="Times New Roman" panose="02020603050405020304" pitchFamily="18" charset="0"/>
                <a:ea typeface="楷体_GB2312" pitchFamily="49" charset="-122"/>
              </a:rPr>
              <a:t>MLD </a:t>
            </a:r>
            <a:r>
              <a:rPr lang="en-US" altLang="zh-CN" sz="1800" dirty="0" smtClean="0">
                <a:latin typeface="Times New Roman" panose="02020603050405020304" pitchFamily="18" charset="0"/>
                <a:ea typeface="楷体_GB2312" pitchFamily="49" charset="-122"/>
              </a:rPr>
              <a:t>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34560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48860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479206"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469810"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345605"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488607"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479206"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469810"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48860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096619"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46981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488607"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5096619"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241210"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469810"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4117449"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5065899"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6109296"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4123380"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109888"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32197"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610680" cy="276999"/>
          </a:xfrm>
          <a:prstGeom prst="rect">
            <a:avLst/>
          </a:prstGeom>
          <a:noFill/>
        </p:spPr>
        <p:txBody>
          <a:bodyPr wrap="none" rtlCol="0">
            <a:spAutoFit/>
          </a:bodyPr>
          <a:lstStyle/>
          <a:p>
            <a:r>
              <a:rPr lang="en-US" altLang="zh-CN" dirty="0" smtClean="0"/>
              <a:t>STA1</a:t>
            </a:r>
            <a:r>
              <a:rPr lang="en-US" altLang="zh-CN" dirty="0" smtClean="0"/>
              <a:t>1</a:t>
            </a:r>
            <a:endParaRPr lang="zh-CN" altLang="en-US" dirty="0"/>
          </a:p>
        </p:txBody>
      </p:sp>
      <p:sp>
        <p:nvSpPr>
          <p:cNvPr id="75" name="文本框 74"/>
          <p:cNvSpPr txBox="1"/>
          <p:nvPr/>
        </p:nvSpPr>
        <p:spPr>
          <a:xfrm>
            <a:off x="744402" y="5619091"/>
            <a:ext cx="616387" cy="276999"/>
          </a:xfrm>
          <a:prstGeom prst="rect">
            <a:avLst/>
          </a:prstGeom>
          <a:noFill/>
        </p:spPr>
        <p:txBody>
          <a:bodyPr wrap="none" rtlCol="0">
            <a:spAutoFit/>
          </a:bodyPr>
          <a:lstStyle/>
          <a:p>
            <a:r>
              <a:rPr lang="en-US" altLang="zh-CN" dirty="0" smtClean="0"/>
              <a:t>STA</a:t>
            </a:r>
            <a:r>
              <a:rPr lang="en-US" altLang="zh-CN" dirty="0" smtClean="0"/>
              <a:t>21</a:t>
            </a:r>
            <a:endParaRPr lang="zh-CN" altLang="en-US" dirty="0"/>
          </a:p>
        </p:txBody>
      </p:sp>
      <p:sp>
        <p:nvSpPr>
          <p:cNvPr id="76" name="文本框 75"/>
          <p:cNvSpPr txBox="1"/>
          <p:nvPr/>
        </p:nvSpPr>
        <p:spPr>
          <a:xfrm>
            <a:off x="7368881"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368880"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9" name="文本框 58"/>
          <p:cNvSpPr txBox="1"/>
          <p:nvPr/>
        </p:nvSpPr>
        <p:spPr>
          <a:xfrm rot="16200000">
            <a:off x="2903467" y="4563959"/>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78" name="文本框 77"/>
          <p:cNvSpPr txBox="1"/>
          <p:nvPr/>
        </p:nvSpPr>
        <p:spPr>
          <a:xfrm rot="16200000">
            <a:off x="2869765" y="5619404"/>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113526</TotalTime>
  <Words>1651</Words>
  <Application>Microsoft Office PowerPoint</Application>
  <PresentationFormat>全屏显示(4:3)</PresentationFormat>
  <Paragraphs>470</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Gulim</vt:lpstr>
      <vt:lpstr>Qualcomm Office Regular</vt:lpstr>
      <vt:lpstr>Qualcomm Regular</vt:lpstr>
      <vt:lpstr>楷体_GB2312</vt:lpstr>
      <vt:lpstr>宋体</vt:lpstr>
      <vt:lpstr>Arial</vt:lpstr>
      <vt:lpstr>Calibri</vt:lpstr>
      <vt:lpstr>Times New Roman</vt:lpstr>
      <vt:lpstr>802-11-Submission</vt:lpstr>
      <vt:lpstr>Error Recovery for Non-STR MLD</vt:lpstr>
      <vt:lpstr>Background</vt:lpstr>
      <vt:lpstr>Error Recovery with Instant Cross Link Exchange</vt:lpstr>
      <vt:lpstr>Error Recovery for non-STR MLD</vt:lpstr>
      <vt:lpstr>Error Recovery for non-STR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2187</cp:revision>
  <cp:lastPrinted>1998-02-10T13:28:06Z</cp:lastPrinted>
  <dcterms:created xsi:type="dcterms:W3CDTF">2004-12-02T14:01:45Z</dcterms:created>
  <dcterms:modified xsi:type="dcterms:W3CDTF">2020-11-16T06:56:02Z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(3)Gk/5YcDNNKvIJQT6OIxDt1mqJPpJl6tL4lqLSV52pdBNbol/SQ+aBumoWIAjAIbRJInz85Ad
TKs22OyRjta2F5B8EkE3Gqy+tVqS6U6q7AYhRR0U8SApUTN83XH/GDwq2vfi0MZzHuX/LdwQ
CMPMwr+vDx47lTfhNn2Du8PmMmKaWbxc8UcdbbG8wgKFBc+wuGId3jrIBQPGVq96YpQKtEbS
nXuqR/04S70YtstQFp</vt:lpwstr>
  </property>
  <property fmtid="{D5CDD505-2E9C-101B-9397-08002B2CF9AE}" pid="4" name="_2015_ms_pID_7253431">
    <vt:lpwstr>eB8BD91LlK6qaJwn+UlS3esAijjIroJoKi8X/TLaO1Ormlf69VV5KO
nAAoGFe0mrZ/ny8QLsx+IcbcANhDHgxgt6vszvkomvbVpoyGwTN3/sHBMel9oc0v9xX0GLw8
vbit2AJaMUDhioDHC/4lnZre5zvHJnO5YKYmtXS/Coh/NNYciAnxBZSCVaTSIff/2neluEje
E610t5beEM4L+/ABiMiUk2BXOxhdf1IfKHOw</vt:lpwstr>
  </property>
  <property fmtid="{D5CDD505-2E9C-101B-9397-08002B2CF9AE}" pid="5" name="_2015_ms_pID_7253432">
    <vt:lpwstr>r4wmFMP+TTgNUBRx3N04QeY=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1605057291</vt:lpwstr>
  </property>
</Properties>
</file>