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2" r:id="rId2"/>
    <p:sldId id="320" r:id="rId3"/>
    <p:sldId id="358" r:id="rId4"/>
    <p:sldId id="369" r:id="rId5"/>
    <p:sldId id="359" r:id="rId6"/>
    <p:sldId id="360" r:id="rId7"/>
    <p:sldId id="364" r:id="rId8"/>
    <p:sldId id="362" r:id="rId9"/>
    <p:sldId id="374" r:id="rId10"/>
    <p:sldId id="365" r:id="rId11"/>
    <p:sldId id="370" r:id="rId12"/>
    <p:sldId id="373" r:id="rId13"/>
  </p:sldIdLst>
  <p:sldSz cx="12192000" cy="6858000"/>
  <p:notesSz cx="7104063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do" initials="k" lastIdx="1" clrIdx="0">
    <p:extLst>
      <p:ext uri="{19B8F6BF-5375-455C-9EA6-DF929625EA0E}">
        <p15:presenceInfo xmlns:p15="http://schemas.microsoft.com/office/powerpoint/2012/main" userId="Kon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A000"/>
    <a:srgbClr val="FFCC99"/>
    <a:srgbClr val="CCFF99"/>
    <a:srgbClr val="FFCCFF"/>
    <a:srgbClr val="66CCFF"/>
    <a:srgbClr val="FF3300"/>
    <a:srgbClr val="FF33CC"/>
    <a:srgbClr val="3FF000"/>
    <a:srgbClr val="99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6F63C6-25CB-40B2-B0A3-509E6328C841}" v="5" dt="2020-08-27T04:22:07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4" autoAdjust="0"/>
    <p:restoredTop sz="87395" autoAdjust="0"/>
  </p:normalViewPr>
  <p:slideViewPr>
    <p:cSldViewPr>
      <p:cViewPr varScale="1">
        <p:scale>
          <a:sx n="85" d="100"/>
          <a:sy n="85" d="100"/>
        </p:scale>
        <p:origin x="10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76"/>
        <p:guide pos="22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近藤 良久" userId="e009ed6797ef1c59" providerId="LiveId" clId="{EAE2ED1E-3F46-404A-98AB-A0EE109DEEDC}"/>
    <pc:docChg chg="undo custSel delSld modSld modMainMaster">
      <pc:chgData name="近藤 良久" userId="e009ed6797ef1c59" providerId="LiveId" clId="{EAE2ED1E-3F46-404A-98AB-A0EE109DEEDC}" dt="2020-07-13T00:54:12.573" v="9058"/>
      <pc:docMkLst>
        <pc:docMk/>
      </pc:docMkLst>
      <pc:sldChg chg="modSp mod">
        <pc:chgData name="近藤 良久" userId="e009ed6797ef1c59" providerId="LiveId" clId="{EAE2ED1E-3F46-404A-98AB-A0EE109DEEDC}" dt="2020-06-22T07:22:31.913" v="6408" actId="20577"/>
        <pc:sldMkLst>
          <pc:docMk/>
          <pc:sldMk cId="1867551956" sldId="320"/>
        </pc:sldMkLst>
        <pc:spChg chg="mod">
          <ac:chgData name="近藤 良久" userId="e009ed6797ef1c59" providerId="LiveId" clId="{EAE2ED1E-3F46-404A-98AB-A0EE109DEEDC}" dt="2020-06-22T07:22:31.913" v="6408" actId="20577"/>
          <ac:spMkLst>
            <pc:docMk/>
            <pc:sldMk cId="1867551956" sldId="320"/>
            <ac:spMk id="2" creationId="{41422888-9010-4F75-8DB9-712C5559FCE1}"/>
          </ac:spMkLst>
        </pc:spChg>
        <pc:spChg chg="mod">
          <ac:chgData name="近藤 良久" userId="e009ed6797ef1c59" providerId="LiveId" clId="{EAE2ED1E-3F46-404A-98AB-A0EE109DEEDC}" dt="2020-06-17T23:25:56.637" v="17"/>
          <ac:spMkLst>
            <pc:docMk/>
            <pc:sldMk cId="1867551956" sldId="320"/>
            <ac:spMk id="3" creationId="{667CCA2A-224A-4C2F-96A9-C0611CAABBBE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6" creationId="{2CA96698-9CD1-46E7-9E9D-9700111DB3DE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7" creationId="{43CCCD1C-8996-4719-8F5D-8AA459C85338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8" creationId="{02F5046C-22C1-4A2D-B7A9-66F119BF90CC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9" creationId="{0F2A88F2-AF0C-4E8E-812A-82E9C888EB6D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0" creationId="{7B7DF381-0578-42D9-AD79-902B8A05A86D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1" creationId="{CD438E72-6B84-461F-B330-D206A182780B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4" creationId="{0509D19D-3EBD-4B81-A1B1-B44A8BEB8A8C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5" creationId="{46C2D461-78A2-4E71-A40F-2429DF1E0ABF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6" creationId="{2E8EAD31-9D72-4B77-955B-37737E9D73DA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7" creationId="{0FD7659D-6D9C-40A3-AA71-6944A6E96183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8" creationId="{A85C82FC-D881-4DE2-8E63-B1DFD9DCAFE9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19" creationId="{F6E23FAE-31FA-4B77-947C-6CF32B47DCC0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0" creationId="{F4F5F037-5EA3-4383-8A35-2C824CA8680A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1" creationId="{272A178F-5014-47A0-B13E-C75A853174D2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2" creationId="{3A09BF82-6B22-4442-945E-3C170DF45981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5" creationId="{10CDA886-CD7C-4EC2-B00C-4613D5DD48B6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6" creationId="{77E459C8-6498-4AC4-8733-AF1C6EF244DF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7" creationId="{C63EF708-3E81-4010-8ED1-1A7CD704CAF9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8" creationId="{2D31B7F5-49C8-4617-845B-990875BB1B38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29" creationId="{2FE4B298-32F3-4A55-A4B4-EDD31E501DF5}"/>
          </ac:spMkLst>
        </pc:spChg>
        <pc:spChg chg="mod">
          <ac:chgData name="近藤 良久" userId="e009ed6797ef1c59" providerId="LiveId" clId="{EAE2ED1E-3F46-404A-98AB-A0EE109DEEDC}" dt="2020-06-22T07:13:15.285" v="6148" actId="1035"/>
          <ac:spMkLst>
            <pc:docMk/>
            <pc:sldMk cId="1867551956" sldId="320"/>
            <ac:spMk id="30" creationId="{1D24E215-F696-4992-B226-7BFB54B219AA}"/>
          </ac:spMkLst>
        </pc:sp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12" creationId="{93A282C4-544E-42FD-8A1F-D87B75B0AC82}"/>
          </ac:cxnSpMkLst>
        </pc:cxn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13" creationId="{F19495DE-6F22-41DF-A33A-8022E19FDCB3}"/>
          </ac:cxnSpMkLst>
        </pc:cxn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23" creationId="{CBDD8433-F1FE-44B4-9FB1-FCBF8586DA83}"/>
          </ac:cxnSpMkLst>
        </pc:cxnChg>
        <pc:cxnChg chg="mod">
          <ac:chgData name="近藤 良久" userId="e009ed6797ef1c59" providerId="LiveId" clId="{EAE2ED1E-3F46-404A-98AB-A0EE109DEEDC}" dt="2020-06-22T07:13:15.285" v="6148" actId="1035"/>
          <ac:cxnSpMkLst>
            <pc:docMk/>
            <pc:sldMk cId="1867551956" sldId="320"/>
            <ac:cxnSpMk id="24" creationId="{7C30AF7F-CACE-4031-B213-ED99941A3EC1}"/>
          </ac:cxnSpMkLst>
        </pc:cxnChg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1356534252" sldId="347"/>
        </pc:sldMkLst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2679308762" sldId="349"/>
        </pc:sldMkLst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1112371600" sldId="354"/>
        </pc:sldMkLst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1147069876" sldId="356"/>
        </pc:sldMkLst>
      </pc:sldChg>
      <pc:sldChg chg="addSp delSp modSp mod">
        <pc:chgData name="近藤 良久" userId="e009ed6797ef1c59" providerId="LiveId" clId="{EAE2ED1E-3F46-404A-98AB-A0EE109DEEDC}" dt="2020-06-23T11:11:35.237" v="8577" actId="20577"/>
        <pc:sldMkLst>
          <pc:docMk/>
          <pc:sldMk cId="1972349649" sldId="358"/>
        </pc:sldMkLst>
        <pc:spChg chg="mod">
          <ac:chgData name="近藤 良久" userId="e009ed6797ef1c59" providerId="LiveId" clId="{EAE2ED1E-3F46-404A-98AB-A0EE109DEEDC}" dt="2020-06-23T11:11:35.237" v="8577" actId="20577"/>
          <ac:spMkLst>
            <pc:docMk/>
            <pc:sldMk cId="1972349649" sldId="358"/>
            <ac:spMk id="2" creationId="{80730409-64E8-4AC6-9D76-8AC8753F527B}"/>
          </ac:spMkLst>
        </pc:spChg>
        <pc:spChg chg="mod">
          <ac:chgData name="近藤 良久" userId="e009ed6797ef1c59" providerId="LiveId" clId="{EAE2ED1E-3F46-404A-98AB-A0EE109DEEDC}" dt="2020-06-22T07:17:06.411" v="6182" actId="20577"/>
          <ac:spMkLst>
            <pc:docMk/>
            <pc:sldMk cId="1972349649" sldId="358"/>
            <ac:spMk id="3" creationId="{2D870802-5E10-46F0-9006-CF41FF903F26}"/>
          </ac:spMkLst>
        </pc:spChg>
        <pc:spChg chg="add 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70" creationId="{7F3C4BEC-86AC-4233-BBF2-602540B3FCFE}"/>
          </ac:spMkLst>
        </pc:spChg>
        <pc:spChg chg="del">
          <ac:chgData name="近藤 良久" userId="e009ed6797ef1c59" providerId="LiveId" clId="{EAE2ED1E-3F46-404A-98AB-A0EE109DEEDC}" dt="2020-06-18T03:48:37.197" v="5298" actId="478"/>
          <ac:spMkLst>
            <pc:docMk/>
            <pc:sldMk cId="1972349649" sldId="358"/>
            <ac:spMk id="84" creationId="{9C4554E2-08DB-4790-B5FD-9C58875FB7E3}"/>
          </ac:spMkLst>
        </pc:spChg>
        <pc:spChg chg="del">
          <ac:chgData name="近藤 良久" userId="e009ed6797ef1c59" providerId="LiveId" clId="{EAE2ED1E-3F46-404A-98AB-A0EE109DEEDC}" dt="2020-06-18T03:48:37.197" v="5298" actId="478"/>
          <ac:spMkLst>
            <pc:docMk/>
            <pc:sldMk cId="1972349649" sldId="358"/>
            <ac:spMk id="85" creationId="{FA2BB270-A5A7-4A9B-BD44-E1607EB08FCD}"/>
          </ac:spMkLst>
        </pc:spChg>
        <pc:spChg chg="del">
          <ac:chgData name="近藤 良久" userId="e009ed6797ef1c59" providerId="LiveId" clId="{EAE2ED1E-3F46-404A-98AB-A0EE109DEEDC}" dt="2020-06-18T03:48:37.197" v="5298" actId="478"/>
          <ac:spMkLst>
            <pc:docMk/>
            <pc:sldMk cId="1972349649" sldId="358"/>
            <ac:spMk id="86" creationId="{8148C433-EEA5-4247-BF86-CE46585AC699}"/>
          </ac:spMkLst>
        </pc:spChg>
        <pc:spChg chg="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88" creationId="{57A3BB97-0619-457E-93DF-50E87C2DA5FA}"/>
          </ac:spMkLst>
        </pc:spChg>
        <pc:spChg chg="add 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98" creationId="{EFB595FA-8C53-4BB1-B272-0AA00D40D070}"/>
          </ac:spMkLst>
        </pc:spChg>
        <pc:spChg chg="add mod">
          <ac:chgData name="近藤 良久" userId="e009ed6797ef1c59" providerId="LiveId" clId="{EAE2ED1E-3F46-404A-98AB-A0EE109DEEDC}" dt="2020-06-18T03:49:22.395" v="5312" actId="1036"/>
          <ac:spMkLst>
            <pc:docMk/>
            <pc:sldMk cId="1972349649" sldId="358"/>
            <ac:spMk id="99" creationId="{0692288B-8977-4B5D-B96B-90138F69CE3D}"/>
          </ac:spMkLst>
        </pc:spChg>
        <pc:spChg chg="add del mod">
          <ac:chgData name="近藤 良久" userId="e009ed6797ef1c59" providerId="LiveId" clId="{EAE2ED1E-3F46-404A-98AB-A0EE109DEEDC}" dt="2020-06-18T03:49:16.923" v="5307" actId="478"/>
          <ac:spMkLst>
            <pc:docMk/>
            <pc:sldMk cId="1972349649" sldId="358"/>
            <ac:spMk id="100" creationId="{DEC94B23-D9F0-4193-A314-F355F6304E5E}"/>
          </ac:spMkLst>
        </pc:sp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89" creationId="{6E77BE9D-246F-46F9-8465-477E2E582123}"/>
          </ac:cxnSpMkLst>
        </pc:cxn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90" creationId="{921E09DA-9A6C-459C-8731-8D7210DC8234}"/>
          </ac:cxnSpMkLst>
        </pc:cxn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91" creationId="{9A0EF23E-28D5-4E8A-81F3-CAC5D88CCDDD}"/>
          </ac:cxnSpMkLst>
        </pc:cxnChg>
        <pc:cxnChg chg="mod">
          <ac:chgData name="近藤 良久" userId="e009ed6797ef1c59" providerId="LiveId" clId="{EAE2ED1E-3F46-404A-98AB-A0EE109DEEDC}" dt="2020-06-18T03:49:22.395" v="5312" actId="1036"/>
          <ac:cxnSpMkLst>
            <pc:docMk/>
            <pc:sldMk cId="1972349649" sldId="358"/>
            <ac:cxnSpMk id="92" creationId="{2F72CDCA-0B5B-4AF0-A480-04269EA143DB}"/>
          </ac:cxnSpMkLst>
        </pc:cxnChg>
      </pc:sldChg>
      <pc:sldChg chg="modSp mod">
        <pc:chgData name="近藤 良久" userId="e009ed6797ef1c59" providerId="LiveId" clId="{EAE2ED1E-3F46-404A-98AB-A0EE109DEEDC}" dt="2020-06-18T00:53:41.233" v="2470" actId="20577"/>
        <pc:sldMkLst>
          <pc:docMk/>
          <pc:sldMk cId="1073351808" sldId="359"/>
        </pc:sldMkLst>
        <pc:spChg chg="mod">
          <ac:chgData name="近藤 良久" userId="e009ed6797ef1c59" providerId="LiveId" clId="{EAE2ED1E-3F46-404A-98AB-A0EE109DEEDC}" dt="2020-06-18T00:51:22.884" v="2255" actId="20577"/>
          <ac:spMkLst>
            <pc:docMk/>
            <pc:sldMk cId="1073351808" sldId="359"/>
            <ac:spMk id="3" creationId="{D8B88E09-2427-4F9C-8328-B48EE24205DC}"/>
          </ac:spMkLst>
        </pc:spChg>
        <pc:spChg chg="mod">
          <ac:chgData name="近藤 良久" userId="e009ed6797ef1c59" providerId="LiveId" clId="{EAE2ED1E-3F46-404A-98AB-A0EE109DEEDC}" dt="2020-06-18T00:53:28.291" v="2448" actId="20577"/>
          <ac:spMkLst>
            <pc:docMk/>
            <pc:sldMk cId="1073351808" sldId="359"/>
            <ac:spMk id="62" creationId="{197C97AC-8264-421E-99D2-60BD3B0AB945}"/>
          </ac:spMkLst>
        </pc:spChg>
        <pc:spChg chg="mod">
          <ac:chgData name="近藤 良久" userId="e009ed6797ef1c59" providerId="LiveId" clId="{EAE2ED1E-3F46-404A-98AB-A0EE109DEEDC}" dt="2020-06-18T00:53:41.233" v="2470" actId="20577"/>
          <ac:spMkLst>
            <pc:docMk/>
            <pc:sldMk cId="1073351808" sldId="359"/>
            <ac:spMk id="138" creationId="{259AA068-C574-4F8D-97DA-A520459D72CC}"/>
          </ac:spMkLst>
        </pc:spChg>
      </pc:sldChg>
      <pc:sldChg chg="addSp delSp modSp mod modNotesTx">
        <pc:chgData name="近藤 良久" userId="e009ed6797ef1c59" providerId="LiveId" clId="{EAE2ED1E-3F46-404A-98AB-A0EE109DEEDC}" dt="2020-06-23T11:26:35.250" v="9031" actId="20577"/>
        <pc:sldMkLst>
          <pc:docMk/>
          <pc:sldMk cId="4196076631" sldId="360"/>
        </pc:sldMkLst>
        <pc:spChg chg="mod">
          <ac:chgData name="近藤 良久" userId="e009ed6797ef1c59" providerId="LiveId" clId="{EAE2ED1E-3F46-404A-98AB-A0EE109DEEDC}" dt="2020-06-18T00:54:55.427" v="2540" actId="20577"/>
          <ac:spMkLst>
            <pc:docMk/>
            <pc:sldMk cId="4196076631" sldId="360"/>
            <ac:spMk id="2" creationId="{A8C10CE3-74E2-41D5-84CC-2D003D803DF3}"/>
          </ac:spMkLst>
        </pc:spChg>
        <pc:spChg chg="del mod">
          <ac:chgData name="近藤 良久" userId="e009ed6797ef1c59" providerId="LiveId" clId="{EAE2ED1E-3F46-404A-98AB-A0EE109DEEDC}" dt="2020-06-22T08:16:41.086" v="7173" actId="478"/>
          <ac:spMkLst>
            <pc:docMk/>
            <pc:sldMk cId="4196076631" sldId="360"/>
            <ac:spMk id="15" creationId="{AA31A491-55F0-41C9-B804-BFC884205B11}"/>
          </ac:spMkLst>
        </pc:spChg>
        <pc:spChg chg="mod">
          <ac:chgData name="近藤 良久" userId="e009ed6797ef1c59" providerId="LiveId" clId="{EAE2ED1E-3F46-404A-98AB-A0EE109DEEDC}" dt="2020-06-22T08:18:12.807" v="7239" actId="20577"/>
          <ac:spMkLst>
            <pc:docMk/>
            <pc:sldMk cId="4196076631" sldId="360"/>
            <ac:spMk id="77" creationId="{B8B4EAE5-95E6-473A-B684-F3D5F6A2A8AC}"/>
          </ac:spMkLst>
        </pc:spChg>
        <pc:spChg chg="add mod">
          <ac:chgData name="近藤 良久" userId="e009ed6797ef1c59" providerId="LiveId" clId="{EAE2ED1E-3F46-404A-98AB-A0EE109DEEDC}" dt="2020-06-22T08:18:37.974" v="7245" actId="14100"/>
          <ac:spMkLst>
            <pc:docMk/>
            <pc:sldMk cId="4196076631" sldId="360"/>
            <ac:spMk id="82" creationId="{233477C1-C6A1-4790-93B1-ED43A810196A}"/>
          </ac:spMkLst>
        </pc:spChg>
        <pc:spChg chg="add mod">
          <ac:chgData name="近藤 良久" userId="e009ed6797ef1c59" providerId="LiveId" clId="{EAE2ED1E-3F46-404A-98AB-A0EE109DEEDC}" dt="2020-06-22T08:18:16.177" v="7240" actId="20577"/>
          <ac:spMkLst>
            <pc:docMk/>
            <pc:sldMk cId="4196076631" sldId="360"/>
            <ac:spMk id="84" creationId="{D5F5BE9A-59A3-44EC-BB95-B111CAC74C2D}"/>
          </ac:spMkLst>
        </pc:spChg>
        <pc:spChg chg="add mod">
          <ac:chgData name="近藤 良久" userId="e009ed6797ef1c59" providerId="LiveId" clId="{EAE2ED1E-3F46-404A-98AB-A0EE109DEEDC}" dt="2020-06-23T11:24:53.344" v="8838"/>
          <ac:spMkLst>
            <pc:docMk/>
            <pc:sldMk cId="4196076631" sldId="360"/>
            <ac:spMk id="85" creationId="{6FAD2913-DA45-4159-957F-1CF95326E2DE}"/>
          </ac:spMkLst>
        </pc:spChg>
        <pc:spChg chg="add del mod">
          <ac:chgData name="近藤 良久" userId="e009ed6797ef1c59" providerId="LiveId" clId="{EAE2ED1E-3F46-404A-98AB-A0EE109DEEDC}" dt="2020-06-23T11:24:47.196" v="8825"/>
          <ac:spMkLst>
            <pc:docMk/>
            <pc:sldMk cId="4196076631" sldId="360"/>
            <ac:spMk id="86" creationId="{C56FCCB0-2A47-4E4E-BBD5-A04D6AB9A55E}"/>
          </ac:spMkLst>
        </pc:spChg>
        <pc:spChg chg="add mod">
          <ac:chgData name="近藤 良久" userId="e009ed6797ef1c59" providerId="LiveId" clId="{EAE2ED1E-3F46-404A-98AB-A0EE109DEEDC}" dt="2020-06-23T11:24:59.662" v="8851"/>
          <ac:spMkLst>
            <pc:docMk/>
            <pc:sldMk cId="4196076631" sldId="360"/>
            <ac:spMk id="87" creationId="{B46B5FF5-A3AB-482D-85F1-3A9EF6F70D50}"/>
          </ac:spMkLst>
        </pc:spChg>
        <pc:spChg chg="mod">
          <ac:chgData name="近藤 良久" userId="e009ed6797ef1c59" providerId="LiveId" clId="{EAE2ED1E-3F46-404A-98AB-A0EE109DEEDC}" dt="2020-06-22T07:55:03.294" v="6782" actId="14100"/>
          <ac:spMkLst>
            <pc:docMk/>
            <pc:sldMk cId="4196076631" sldId="360"/>
            <ac:spMk id="88" creationId="{BBA42133-B32D-4836-B153-1A85C834DD7F}"/>
          </ac:spMkLst>
        </pc:spChg>
        <pc:spChg chg="add mod">
          <ac:chgData name="近藤 良久" userId="e009ed6797ef1c59" providerId="LiveId" clId="{EAE2ED1E-3F46-404A-98AB-A0EE109DEEDC}" dt="2020-06-22T07:57:05.461" v="6811" actId="14100"/>
          <ac:spMkLst>
            <pc:docMk/>
            <pc:sldMk cId="4196076631" sldId="360"/>
            <ac:spMk id="89" creationId="{8615676B-C6C4-43D6-83A8-126DCFB45F05}"/>
          </ac:spMkLst>
        </pc:spChg>
        <pc:spChg chg="add mod">
          <ac:chgData name="近藤 良久" userId="e009ed6797ef1c59" providerId="LiveId" clId="{EAE2ED1E-3F46-404A-98AB-A0EE109DEEDC}" dt="2020-06-22T08:18:41.853" v="7246" actId="1076"/>
          <ac:spMkLst>
            <pc:docMk/>
            <pc:sldMk cId="4196076631" sldId="360"/>
            <ac:spMk id="90" creationId="{87C10C0C-3AF0-45BE-8F46-E4A12183DEEE}"/>
          </ac:spMkLst>
        </pc:spChg>
        <pc:spChg chg="add mod">
          <ac:chgData name="近藤 良久" userId="e009ed6797ef1c59" providerId="LiveId" clId="{EAE2ED1E-3F46-404A-98AB-A0EE109DEEDC}" dt="2020-06-22T08:18:05.471" v="7238" actId="20577"/>
          <ac:spMkLst>
            <pc:docMk/>
            <pc:sldMk cId="4196076631" sldId="360"/>
            <ac:spMk id="93" creationId="{0A4FEAA2-26FF-4026-8CF6-11CA40E76476}"/>
          </ac:spMkLst>
        </pc:spChg>
        <pc:spChg chg="mod">
          <ac:chgData name="近藤 良久" userId="e009ed6797ef1c59" providerId="LiveId" clId="{EAE2ED1E-3F46-404A-98AB-A0EE109DEEDC}" dt="2020-06-23T11:12:59.413" v="8582" actId="20577"/>
          <ac:spMkLst>
            <pc:docMk/>
            <pc:sldMk cId="4196076631" sldId="360"/>
            <ac:spMk id="120" creationId="{2A462B7A-7D1C-4E97-8EE3-99817903670C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2" creationId="{BB33F02A-7359-4119-BF67-9DF9335BEEE9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3" creationId="{DBF845A8-8317-4AB2-BD1A-4FCEA2D534E4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5" creationId="{6EE063E0-071A-4FFD-9AC2-45355DA93334}"/>
          </ac:spMkLst>
        </pc:spChg>
        <pc:spChg chg="mod">
          <ac:chgData name="近藤 良久" userId="e009ed6797ef1c59" providerId="LiveId" clId="{EAE2ED1E-3F46-404A-98AB-A0EE109DEEDC}" dt="2020-06-22T08:18:01.227" v="7230" actId="20577"/>
          <ac:spMkLst>
            <pc:docMk/>
            <pc:sldMk cId="4196076631" sldId="360"/>
            <ac:spMk id="156" creationId="{3061321D-FC10-4668-A6C5-3021C6008314}"/>
          </ac:spMkLst>
        </pc:spChg>
        <pc:spChg chg="mod">
          <ac:chgData name="近藤 良久" userId="e009ed6797ef1c59" providerId="LiveId" clId="{EAE2ED1E-3F46-404A-98AB-A0EE109DEEDC}" dt="2020-06-23T11:24:39.017" v="8812"/>
          <ac:spMkLst>
            <pc:docMk/>
            <pc:sldMk cId="4196076631" sldId="360"/>
            <ac:spMk id="157" creationId="{DEA7BB71-E829-40B1-A99D-DF1F0A46CC3B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8" creationId="{EA170905-6551-41ED-A19B-F33591CE1FEF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59" creationId="{F2402327-108A-40F7-BD08-3BEF627F1F1E}"/>
          </ac:spMkLst>
        </pc:spChg>
        <pc:spChg chg="del mod">
          <ac:chgData name="近藤 良久" userId="e009ed6797ef1c59" providerId="LiveId" clId="{EAE2ED1E-3F46-404A-98AB-A0EE109DEEDC}" dt="2020-06-22T07:55:39.925" v="6788" actId="478"/>
          <ac:spMkLst>
            <pc:docMk/>
            <pc:sldMk cId="4196076631" sldId="360"/>
            <ac:spMk id="160" creationId="{5744F09E-A31A-49D7-8958-407AB570CF45}"/>
          </ac:spMkLst>
        </pc:spChg>
        <pc:spChg chg="mod">
          <ac:chgData name="近藤 良久" userId="e009ed6797ef1c59" providerId="LiveId" clId="{EAE2ED1E-3F46-404A-98AB-A0EE109DEEDC}" dt="2020-06-22T07:55:25.302" v="6785" actId="403"/>
          <ac:spMkLst>
            <pc:docMk/>
            <pc:sldMk cId="4196076631" sldId="360"/>
            <ac:spMk id="164" creationId="{1BB4B225-9B5A-4141-A009-45A86A8245F5}"/>
          </ac:spMkLst>
        </pc:spChg>
        <pc:spChg chg="mod">
          <ac:chgData name="近藤 良久" userId="e009ed6797ef1c59" providerId="LiveId" clId="{EAE2ED1E-3F46-404A-98AB-A0EE109DEEDC}" dt="2020-06-22T08:18:25.399" v="7242" actId="14100"/>
          <ac:spMkLst>
            <pc:docMk/>
            <pc:sldMk cId="4196076631" sldId="360"/>
            <ac:spMk id="165" creationId="{D3930EF5-DD6C-4B6B-8D3A-981985974398}"/>
          </ac:spMkLst>
        </pc:spChg>
        <pc:spChg chg="mod">
          <ac:chgData name="近藤 良久" userId="e009ed6797ef1c59" providerId="LiveId" clId="{EAE2ED1E-3F46-404A-98AB-A0EE109DEEDC}" dt="2020-06-22T08:49:08.451" v="8525" actId="14100"/>
          <ac:spMkLst>
            <pc:docMk/>
            <pc:sldMk cId="4196076631" sldId="360"/>
            <ac:spMk id="166" creationId="{B58E407C-5300-4794-BB53-6E2657D94722}"/>
          </ac:spMkLst>
        </pc:spChg>
        <pc:spChg chg="mod">
          <ac:chgData name="近藤 良久" userId="e009ed6797ef1c59" providerId="LiveId" clId="{EAE2ED1E-3F46-404A-98AB-A0EE109DEEDC}" dt="2020-06-22T07:57:59.117" v="6822" actId="693"/>
          <ac:spMkLst>
            <pc:docMk/>
            <pc:sldMk cId="4196076631" sldId="360"/>
            <ac:spMk id="167" creationId="{314DD04E-0DDB-4792-BB14-547C3B2FEF39}"/>
          </ac:spMkLst>
        </pc:spChg>
      </pc:sldChg>
      <pc:sldChg chg="modSp mod">
        <pc:chgData name="近藤 良久" userId="e009ed6797ef1c59" providerId="LiveId" clId="{EAE2ED1E-3F46-404A-98AB-A0EE109DEEDC}" dt="2020-06-23T11:13:44.220" v="8590" actId="20577"/>
        <pc:sldMkLst>
          <pc:docMk/>
          <pc:sldMk cId="3847180760" sldId="362"/>
        </pc:sldMkLst>
        <pc:spChg chg="mod">
          <ac:chgData name="近藤 良久" userId="e009ed6797ef1c59" providerId="LiveId" clId="{EAE2ED1E-3F46-404A-98AB-A0EE109DEEDC}" dt="2020-06-18T01:01:38.173" v="2785" actId="20577"/>
          <ac:spMkLst>
            <pc:docMk/>
            <pc:sldMk cId="3847180760" sldId="362"/>
            <ac:spMk id="2" creationId="{B281020B-5674-4DDB-B990-D24B2405BE79}"/>
          </ac:spMkLst>
        </pc:spChg>
        <pc:spChg chg="mod">
          <ac:chgData name="近藤 良久" userId="e009ed6797ef1c59" providerId="LiveId" clId="{EAE2ED1E-3F46-404A-98AB-A0EE109DEEDC}" dt="2020-06-23T11:13:44.220" v="8590" actId="20577"/>
          <ac:spMkLst>
            <pc:docMk/>
            <pc:sldMk cId="3847180760" sldId="362"/>
            <ac:spMk id="5" creationId="{9F9A86F4-F36A-4DD7-8D2D-4C45D36A43A8}"/>
          </ac:spMkLst>
        </pc:spChg>
      </pc:sldChg>
      <pc:sldChg chg="addSp delSp modSp mod">
        <pc:chgData name="近藤 良久" userId="e009ed6797ef1c59" providerId="LiveId" clId="{EAE2ED1E-3F46-404A-98AB-A0EE109DEEDC}" dt="2020-06-23T11:25:28.018" v="8909"/>
        <pc:sldMkLst>
          <pc:docMk/>
          <pc:sldMk cId="2002524449" sldId="364"/>
        </pc:sldMkLst>
        <pc:spChg chg="mod">
          <ac:chgData name="近藤 良久" userId="e009ed6797ef1c59" providerId="LiveId" clId="{EAE2ED1E-3F46-404A-98AB-A0EE109DEEDC}" dt="2020-06-22T08:00:42.122" v="6833" actId="20577"/>
          <ac:spMkLst>
            <pc:docMk/>
            <pc:sldMk cId="2002524449" sldId="364"/>
            <ac:spMk id="2" creationId="{A8C10CE3-74E2-41D5-84CC-2D003D803DF3}"/>
          </ac:spMkLst>
        </pc:spChg>
        <pc:spChg chg="del">
          <ac:chgData name="近藤 良久" userId="e009ed6797ef1c59" providerId="LiveId" clId="{EAE2ED1E-3F46-404A-98AB-A0EE109DEEDC}" dt="2020-06-22T08:03:40.761" v="6862" actId="478"/>
          <ac:spMkLst>
            <pc:docMk/>
            <pc:sldMk cId="2002524449" sldId="364"/>
            <ac:spMk id="15" creationId="{AA31A491-55F0-41C9-B804-BFC884205B11}"/>
          </ac:spMkLst>
        </pc:spChg>
        <pc:spChg chg="del">
          <ac:chgData name="近藤 良久" userId="e009ed6797ef1c59" providerId="LiveId" clId="{EAE2ED1E-3F46-404A-98AB-A0EE109DEEDC}" dt="2020-06-22T08:01:50.599" v="6842" actId="478"/>
          <ac:spMkLst>
            <pc:docMk/>
            <pc:sldMk cId="2002524449" sldId="364"/>
            <ac:spMk id="77" creationId="{B8B4EAE5-95E6-473A-B684-F3D5F6A2A8AC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4" creationId="{E193905B-69F1-4F26-9C40-3C89F7B5ACC4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5" creationId="{37B61C76-BB80-4E5F-BAAF-FE176B16FD61}"/>
          </ac:spMkLst>
        </pc:spChg>
        <pc:spChg chg="del">
          <ac:chgData name="近藤 良久" userId="e009ed6797ef1c59" providerId="LiveId" clId="{EAE2ED1E-3F46-404A-98AB-A0EE109DEEDC}" dt="2020-06-22T08:02:43.686" v="6848" actId="478"/>
          <ac:spMkLst>
            <pc:docMk/>
            <pc:sldMk cId="2002524449" sldId="364"/>
            <ac:spMk id="86" creationId="{C56FCCB0-2A47-4E4E-BBD5-A04D6AB9A55E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7" creationId="{2D09918B-B507-4FC4-ADC3-5E1A42E37CF4}"/>
          </ac:spMkLst>
        </pc:spChg>
        <pc:spChg chg="del">
          <ac:chgData name="近藤 良久" userId="e009ed6797ef1c59" providerId="LiveId" clId="{EAE2ED1E-3F46-404A-98AB-A0EE109DEEDC}" dt="2020-06-22T08:03:08.691" v="6852" actId="478"/>
          <ac:spMkLst>
            <pc:docMk/>
            <pc:sldMk cId="2002524449" sldId="364"/>
            <ac:spMk id="88" creationId="{BBA42133-B32D-4836-B153-1A85C834DD7F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89" creationId="{9F53E6A2-7231-4FEE-B4AE-A6B20BD1F96A}"/>
          </ac:spMkLst>
        </pc:spChg>
        <pc:spChg chg="add del mod">
          <ac:chgData name="近藤 良久" userId="e009ed6797ef1c59" providerId="LiveId" clId="{EAE2ED1E-3F46-404A-98AB-A0EE109DEEDC}" dt="2020-06-22T08:01:15.187" v="6836"/>
          <ac:spMkLst>
            <pc:docMk/>
            <pc:sldMk cId="2002524449" sldId="364"/>
            <ac:spMk id="90" creationId="{6705BF34-2774-41AE-9BD4-6BFC53121B83}"/>
          </ac:spMkLst>
        </pc:spChg>
        <pc:spChg chg="add mod">
          <ac:chgData name="近藤 良久" userId="e009ed6797ef1c59" providerId="LiveId" clId="{EAE2ED1E-3F46-404A-98AB-A0EE109DEEDC}" dt="2020-06-22T08:01:26.922" v="6838" actId="1076"/>
          <ac:spMkLst>
            <pc:docMk/>
            <pc:sldMk cId="2002524449" sldId="364"/>
            <ac:spMk id="93" creationId="{2CD63624-3DB7-41B9-9A77-A96545AE8E93}"/>
          </ac:spMkLst>
        </pc:spChg>
        <pc:spChg chg="add mod">
          <ac:chgData name="近藤 良久" userId="e009ed6797ef1c59" providerId="LiveId" clId="{EAE2ED1E-3F46-404A-98AB-A0EE109DEEDC}" dt="2020-06-22T08:01:36.951" v="6841" actId="14100"/>
          <ac:spMkLst>
            <pc:docMk/>
            <pc:sldMk cId="2002524449" sldId="364"/>
            <ac:spMk id="105" creationId="{4B195A15-F744-42E8-9ACA-1092AEE02A8B}"/>
          </ac:spMkLst>
        </pc:spChg>
        <pc:spChg chg="add mod">
          <ac:chgData name="近藤 良久" userId="e009ed6797ef1c59" providerId="LiveId" clId="{EAE2ED1E-3F46-404A-98AB-A0EE109DEEDC}" dt="2020-06-22T08:01:54.262" v="6844" actId="1076"/>
          <ac:spMkLst>
            <pc:docMk/>
            <pc:sldMk cId="2002524449" sldId="364"/>
            <ac:spMk id="106" creationId="{C50F0F18-54EA-4456-9556-55722E0B09A6}"/>
          </ac:spMkLst>
        </pc:spChg>
        <pc:spChg chg="add mod">
          <ac:chgData name="近藤 良久" userId="e009ed6797ef1c59" providerId="LiveId" clId="{EAE2ED1E-3F46-404A-98AB-A0EE109DEEDC}" dt="2020-06-22T08:02:00.022" v="6847" actId="14100"/>
          <ac:spMkLst>
            <pc:docMk/>
            <pc:sldMk cId="2002524449" sldId="364"/>
            <ac:spMk id="108" creationId="{2BA63B4C-FC6C-4896-820C-92967732AB63}"/>
          </ac:spMkLst>
        </pc:spChg>
        <pc:spChg chg="add mod">
          <ac:chgData name="近藤 良久" userId="e009ed6797ef1c59" providerId="LiveId" clId="{EAE2ED1E-3F46-404A-98AB-A0EE109DEEDC}" dt="2020-06-23T11:25:08.125" v="8864"/>
          <ac:spMkLst>
            <pc:docMk/>
            <pc:sldMk cId="2002524449" sldId="364"/>
            <ac:spMk id="112" creationId="{A42431B8-ACA6-46FC-BE47-74C1D624820E}"/>
          </ac:spMkLst>
        </pc:spChg>
        <pc:spChg chg="add mod">
          <ac:chgData name="近藤 良久" userId="e009ed6797ef1c59" providerId="LiveId" clId="{EAE2ED1E-3F46-404A-98AB-A0EE109DEEDC}" dt="2020-06-22T08:03:21.798" v="6857" actId="14100"/>
          <ac:spMkLst>
            <pc:docMk/>
            <pc:sldMk cId="2002524449" sldId="364"/>
            <ac:spMk id="113" creationId="{EA6DF7D3-6535-4EBA-8B9F-F193F91F527B}"/>
          </ac:spMkLst>
        </pc:spChg>
        <pc:spChg chg="add mod">
          <ac:chgData name="近藤 良久" userId="e009ed6797ef1c59" providerId="LiveId" clId="{EAE2ED1E-3F46-404A-98AB-A0EE109DEEDC}" dt="2020-06-23T11:25:16.321" v="8883"/>
          <ac:spMkLst>
            <pc:docMk/>
            <pc:sldMk cId="2002524449" sldId="364"/>
            <ac:spMk id="114" creationId="{EBAB789B-8061-4748-B6C5-1F8A5F753765}"/>
          </ac:spMkLst>
        </pc:spChg>
        <pc:spChg chg="add mod">
          <ac:chgData name="近藤 良久" userId="e009ed6797ef1c59" providerId="LiveId" clId="{EAE2ED1E-3F46-404A-98AB-A0EE109DEEDC}" dt="2020-06-22T08:14:42.625" v="7169" actId="14100"/>
          <ac:spMkLst>
            <pc:docMk/>
            <pc:sldMk cId="2002524449" sldId="364"/>
            <ac:spMk id="115" creationId="{A3C4AD3A-F73D-4363-AE05-8DDBBB0CF003}"/>
          </ac:spMkLst>
        </pc:spChg>
        <pc:spChg chg="add mod">
          <ac:chgData name="近藤 良久" userId="e009ed6797ef1c59" providerId="LiveId" clId="{EAE2ED1E-3F46-404A-98AB-A0EE109DEEDC}" dt="2020-06-22T08:09:39.589" v="7029" actId="113"/>
          <ac:spMkLst>
            <pc:docMk/>
            <pc:sldMk cId="2002524449" sldId="364"/>
            <ac:spMk id="117" creationId="{5ECC0DA7-990D-429D-A8E2-F1D45E4CF539}"/>
          </ac:spMkLst>
        </pc:spChg>
        <pc:spChg chg="add mod">
          <ac:chgData name="近藤 良久" userId="e009ed6797ef1c59" providerId="LiveId" clId="{EAE2ED1E-3F46-404A-98AB-A0EE109DEEDC}" dt="2020-06-22T08:04:08.189" v="6870" actId="14100"/>
          <ac:spMkLst>
            <pc:docMk/>
            <pc:sldMk cId="2002524449" sldId="364"/>
            <ac:spMk id="119" creationId="{2CF14663-D1D9-49C1-BD4F-76BFECBD8021}"/>
          </ac:spMkLst>
        </pc:spChg>
        <pc:spChg chg="mod">
          <ac:chgData name="近藤 良久" userId="e009ed6797ef1c59" providerId="LiveId" clId="{EAE2ED1E-3F46-404A-98AB-A0EE109DEEDC}" dt="2020-06-22T08:45:21.844" v="8351" actId="14100"/>
          <ac:spMkLst>
            <pc:docMk/>
            <pc:sldMk cId="2002524449" sldId="364"/>
            <ac:spMk id="120" creationId="{2A462B7A-7D1C-4E97-8EE3-99817903670C}"/>
          </ac:spMkLst>
        </pc:spChg>
        <pc:spChg chg="add mod">
          <ac:chgData name="近藤 良久" userId="e009ed6797ef1c59" providerId="LiveId" clId="{EAE2ED1E-3F46-404A-98AB-A0EE109DEEDC}" dt="2020-06-23T11:25:21.943" v="8896"/>
          <ac:spMkLst>
            <pc:docMk/>
            <pc:sldMk cId="2002524449" sldId="364"/>
            <ac:spMk id="121" creationId="{C6EB493F-5C89-48A5-BA80-8D6CE736BBE6}"/>
          </ac:spMkLst>
        </pc:spChg>
        <pc:spChg chg="add mod">
          <ac:chgData name="近藤 良久" userId="e009ed6797ef1c59" providerId="LiveId" clId="{EAE2ED1E-3F46-404A-98AB-A0EE109DEEDC}" dt="2020-06-23T11:25:28.018" v="8909"/>
          <ac:spMkLst>
            <pc:docMk/>
            <pc:sldMk cId="2002524449" sldId="364"/>
            <ac:spMk id="122" creationId="{58403B26-41C7-495E-9D36-90663EDA2881}"/>
          </ac:spMkLst>
        </pc:spChg>
        <pc:spChg chg="add mod">
          <ac:chgData name="近藤 良久" userId="e009ed6797ef1c59" providerId="LiveId" clId="{EAE2ED1E-3F46-404A-98AB-A0EE109DEEDC}" dt="2020-06-22T08:09:48.874" v="7030" actId="113"/>
          <ac:spMkLst>
            <pc:docMk/>
            <pc:sldMk cId="2002524449" sldId="364"/>
            <ac:spMk id="127" creationId="{51B70B37-4B25-4B69-BA80-EDB8E407B094}"/>
          </ac:spMkLst>
        </pc:spChg>
        <pc:spChg chg="add mod">
          <ac:chgData name="近藤 良久" userId="e009ed6797ef1c59" providerId="LiveId" clId="{EAE2ED1E-3F46-404A-98AB-A0EE109DEEDC}" dt="2020-06-22T08:06:56.884" v="6904" actId="14100"/>
          <ac:spMkLst>
            <pc:docMk/>
            <pc:sldMk cId="2002524449" sldId="364"/>
            <ac:spMk id="129" creationId="{A0AAD176-CAD6-480D-8F24-2BC6656A820D}"/>
          </ac:spMkLst>
        </pc:spChg>
        <pc:spChg chg="add mod">
          <ac:chgData name="近藤 良久" userId="e009ed6797ef1c59" providerId="LiveId" clId="{EAE2ED1E-3F46-404A-98AB-A0EE109DEEDC}" dt="2020-06-22T08:07:03.664" v="6907" actId="14100"/>
          <ac:spMkLst>
            <pc:docMk/>
            <pc:sldMk cId="2002524449" sldId="364"/>
            <ac:spMk id="130" creationId="{9AA089B8-B201-4B44-8C3F-5B10E251F288}"/>
          </ac:spMkLst>
        </pc:spChg>
        <pc:spChg chg="add mod">
          <ac:chgData name="近藤 良久" userId="e009ed6797ef1c59" providerId="LiveId" clId="{EAE2ED1E-3F46-404A-98AB-A0EE109DEEDC}" dt="2020-06-22T08:39:32.276" v="8127" actId="20577"/>
          <ac:spMkLst>
            <pc:docMk/>
            <pc:sldMk cId="2002524449" sldId="364"/>
            <ac:spMk id="135" creationId="{713272D5-3211-472D-9C8E-4181EA10CDD2}"/>
          </ac:spMkLst>
        </pc:spChg>
        <pc:spChg chg="del">
          <ac:chgData name="近藤 良久" userId="e009ed6797ef1c59" providerId="LiveId" clId="{EAE2ED1E-3F46-404A-98AB-A0EE109DEEDC}" dt="2020-06-22T08:09:19.735" v="7023" actId="478"/>
          <ac:spMkLst>
            <pc:docMk/>
            <pc:sldMk cId="2002524449" sldId="364"/>
            <ac:spMk id="152" creationId="{BB33F02A-7359-4119-BF67-9DF9335BEEE9}"/>
          </ac:spMkLst>
        </pc:spChg>
        <pc:spChg chg="del">
          <ac:chgData name="近藤 良久" userId="e009ed6797ef1c59" providerId="LiveId" clId="{EAE2ED1E-3F46-404A-98AB-A0EE109DEEDC}" dt="2020-06-22T08:06:48.343" v="6901" actId="478"/>
          <ac:spMkLst>
            <pc:docMk/>
            <pc:sldMk cId="2002524449" sldId="364"/>
            <ac:spMk id="153" creationId="{DBF845A8-8317-4AB2-BD1A-4FCEA2D534E4}"/>
          </ac:spMkLst>
        </pc:spChg>
        <pc:spChg chg="del">
          <ac:chgData name="近藤 良久" userId="e009ed6797ef1c59" providerId="LiveId" clId="{EAE2ED1E-3F46-404A-98AB-A0EE109DEEDC}" dt="2020-06-22T08:04:44.698" v="6878" actId="478"/>
          <ac:spMkLst>
            <pc:docMk/>
            <pc:sldMk cId="2002524449" sldId="364"/>
            <ac:spMk id="155" creationId="{6EE063E0-071A-4FFD-9AC2-45355DA93334}"/>
          </ac:spMkLst>
        </pc:spChg>
        <pc:spChg chg="del">
          <ac:chgData name="近藤 良久" userId="e009ed6797ef1c59" providerId="LiveId" clId="{EAE2ED1E-3F46-404A-98AB-A0EE109DEEDC}" dt="2020-06-22T08:01:50.599" v="6842" actId="478"/>
          <ac:spMkLst>
            <pc:docMk/>
            <pc:sldMk cId="2002524449" sldId="364"/>
            <ac:spMk id="156" creationId="{3061321D-FC10-4668-A6C5-3021C6008314}"/>
          </ac:spMkLst>
        </pc:spChg>
        <pc:spChg chg="del">
          <ac:chgData name="近藤 良久" userId="e009ed6797ef1c59" providerId="LiveId" clId="{EAE2ED1E-3F46-404A-98AB-A0EE109DEEDC}" dt="2020-06-22T08:02:43.686" v="6848" actId="478"/>
          <ac:spMkLst>
            <pc:docMk/>
            <pc:sldMk cId="2002524449" sldId="364"/>
            <ac:spMk id="157" creationId="{DEA7BB71-E829-40B1-A99D-DF1F0A46CC3B}"/>
          </ac:spMkLst>
        </pc:spChg>
        <pc:spChg chg="del">
          <ac:chgData name="近藤 良久" userId="e009ed6797ef1c59" providerId="LiveId" clId="{EAE2ED1E-3F46-404A-98AB-A0EE109DEEDC}" dt="2020-06-22T08:04:14.465" v="6871" actId="478"/>
          <ac:spMkLst>
            <pc:docMk/>
            <pc:sldMk cId="2002524449" sldId="364"/>
            <ac:spMk id="158" creationId="{EA170905-6551-41ED-A19B-F33591CE1FEF}"/>
          </ac:spMkLst>
        </pc:spChg>
        <pc:spChg chg="del">
          <ac:chgData name="近藤 良久" userId="e009ed6797ef1c59" providerId="LiveId" clId="{EAE2ED1E-3F46-404A-98AB-A0EE109DEEDC}" dt="2020-06-22T08:06:48.343" v="6901" actId="478"/>
          <ac:spMkLst>
            <pc:docMk/>
            <pc:sldMk cId="2002524449" sldId="364"/>
            <ac:spMk id="159" creationId="{F2402327-108A-40F7-BD08-3BEF627F1F1E}"/>
          </ac:spMkLst>
        </pc:spChg>
        <pc:spChg chg="del">
          <ac:chgData name="近藤 良久" userId="e009ed6797ef1c59" providerId="LiveId" clId="{EAE2ED1E-3F46-404A-98AB-A0EE109DEEDC}" dt="2020-06-22T08:04:17.134" v="6872" actId="478"/>
          <ac:spMkLst>
            <pc:docMk/>
            <pc:sldMk cId="2002524449" sldId="364"/>
            <ac:spMk id="160" creationId="{5744F09E-A31A-49D7-8958-407AB570CF45}"/>
          </ac:spMkLst>
        </pc:spChg>
        <pc:spChg chg="del">
          <ac:chgData name="近藤 良久" userId="e009ed6797ef1c59" providerId="LiveId" clId="{EAE2ED1E-3F46-404A-98AB-A0EE109DEEDC}" dt="2020-06-22T08:01:12.047" v="6834" actId="478"/>
          <ac:spMkLst>
            <pc:docMk/>
            <pc:sldMk cId="2002524449" sldId="364"/>
            <ac:spMk id="164" creationId="{1BB4B225-9B5A-4141-A009-45A86A8245F5}"/>
          </ac:spMkLst>
        </pc:spChg>
        <pc:spChg chg="del">
          <ac:chgData name="近藤 良久" userId="e009ed6797ef1c59" providerId="LiveId" clId="{EAE2ED1E-3F46-404A-98AB-A0EE109DEEDC}" dt="2020-06-22T08:01:12.047" v="6834" actId="478"/>
          <ac:spMkLst>
            <pc:docMk/>
            <pc:sldMk cId="2002524449" sldId="364"/>
            <ac:spMk id="165" creationId="{D3930EF5-DD6C-4B6B-8D3A-981985974398}"/>
          </ac:spMkLst>
        </pc:spChg>
        <pc:spChg chg="del">
          <ac:chgData name="近藤 良久" userId="e009ed6797ef1c59" providerId="LiveId" clId="{EAE2ED1E-3F46-404A-98AB-A0EE109DEEDC}" dt="2020-06-22T08:03:52.877" v="6866" actId="478"/>
          <ac:spMkLst>
            <pc:docMk/>
            <pc:sldMk cId="2002524449" sldId="364"/>
            <ac:spMk id="166" creationId="{B58E407C-5300-4794-BB53-6E2657D94722}"/>
          </ac:spMkLst>
        </pc:spChg>
        <pc:spChg chg="del">
          <ac:chgData name="近藤 良久" userId="e009ed6797ef1c59" providerId="LiveId" clId="{EAE2ED1E-3F46-404A-98AB-A0EE109DEEDC}" dt="2020-06-22T08:03:52.877" v="6866" actId="478"/>
          <ac:spMkLst>
            <pc:docMk/>
            <pc:sldMk cId="2002524449" sldId="364"/>
            <ac:spMk id="167" creationId="{314DD04E-0DDB-4792-BB14-547C3B2FEF39}"/>
          </ac:spMkLst>
        </pc:spChg>
      </pc:sldChg>
      <pc:sldChg chg="modSp mod">
        <pc:chgData name="近藤 良久" userId="e009ed6797ef1c59" providerId="LiveId" clId="{EAE2ED1E-3F46-404A-98AB-A0EE109DEEDC}" dt="2020-06-23T11:15:48.212" v="8607" actId="20577"/>
        <pc:sldMkLst>
          <pc:docMk/>
          <pc:sldMk cId="1938302277" sldId="365"/>
        </pc:sldMkLst>
        <pc:spChg chg="mod">
          <ac:chgData name="近藤 良久" userId="e009ed6797ef1c59" providerId="LiveId" clId="{EAE2ED1E-3F46-404A-98AB-A0EE109DEEDC}" dt="2020-06-23T11:15:48.212" v="8607" actId="20577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EAE2ED1E-3F46-404A-98AB-A0EE109DEEDC}" dt="2020-06-22T07:29:15.922" v="6569" actId="20577"/>
        <pc:sldMkLst>
          <pc:docMk/>
          <pc:sldMk cId="1995080278" sldId="369"/>
        </pc:sldMkLst>
        <pc:spChg chg="mod">
          <ac:chgData name="近藤 良久" userId="e009ed6797ef1c59" providerId="LiveId" clId="{EAE2ED1E-3F46-404A-98AB-A0EE109DEEDC}" dt="2020-06-22T07:16:29.185" v="6180" actId="20577"/>
          <ac:spMkLst>
            <pc:docMk/>
            <pc:sldMk cId="1995080278" sldId="369"/>
            <ac:spMk id="3" creationId="{04C5DC1B-F5FB-4385-B041-49A59BD2540A}"/>
          </ac:spMkLst>
        </pc:spChg>
        <pc:spChg chg="mod">
          <ac:chgData name="近藤 良久" userId="e009ed6797ef1c59" providerId="LiveId" clId="{EAE2ED1E-3F46-404A-98AB-A0EE109DEEDC}" dt="2020-06-22T07:29:15.922" v="6569" actId="20577"/>
          <ac:spMkLst>
            <pc:docMk/>
            <pc:sldMk cId="1995080278" sldId="369"/>
            <ac:spMk id="6" creationId="{0298A956-A597-4B43-AC2E-31CCC87B9FF8}"/>
          </ac:spMkLst>
        </pc:spChg>
      </pc:sldChg>
      <pc:sldChg chg="modSp mod">
        <pc:chgData name="近藤 良久" userId="e009ed6797ef1c59" providerId="LiveId" clId="{EAE2ED1E-3F46-404A-98AB-A0EE109DEEDC}" dt="2020-06-23T11:16:59.521" v="8643" actId="20577"/>
        <pc:sldMkLst>
          <pc:docMk/>
          <pc:sldMk cId="3475537366" sldId="370"/>
        </pc:sldMkLst>
        <pc:spChg chg="mod">
          <ac:chgData name="近藤 良久" userId="e009ed6797ef1c59" providerId="LiveId" clId="{EAE2ED1E-3F46-404A-98AB-A0EE109DEEDC}" dt="2020-06-23T11:16:59.521" v="8643" actId="20577"/>
          <ac:spMkLst>
            <pc:docMk/>
            <pc:sldMk cId="3475537366" sldId="370"/>
            <ac:spMk id="3" creationId="{5AF3B12D-CAF0-433C-8E62-830C8DA19805}"/>
          </ac:spMkLst>
        </pc:spChg>
        <pc:spChg chg="mod">
          <ac:chgData name="近藤 良久" userId="e009ed6797ef1c59" providerId="LiveId" clId="{EAE2ED1E-3F46-404A-98AB-A0EE109DEEDC}" dt="2020-06-18T01:07:46.132" v="3221" actId="1076"/>
          <ac:spMkLst>
            <pc:docMk/>
            <pc:sldMk cId="3475537366" sldId="370"/>
            <ac:spMk id="156" creationId="{AC325F10-AA57-47BA-BBA2-CF3B19036DAB}"/>
          </ac:spMkLst>
        </pc:spChg>
        <pc:spChg chg="mod">
          <ac:chgData name="近藤 良久" userId="e009ed6797ef1c59" providerId="LiveId" clId="{EAE2ED1E-3F46-404A-98AB-A0EE109DEEDC}" dt="2020-06-18T01:07:02.108" v="3166" actId="20577"/>
          <ac:spMkLst>
            <pc:docMk/>
            <pc:sldMk cId="3475537366" sldId="370"/>
            <ac:spMk id="160" creationId="{E4035E66-1C42-4137-95E8-0871BABC4033}"/>
          </ac:spMkLst>
        </pc:spChg>
        <pc:spChg chg="mod">
          <ac:chgData name="近藤 良久" userId="e009ed6797ef1c59" providerId="LiveId" clId="{EAE2ED1E-3F46-404A-98AB-A0EE109DEEDC}" dt="2020-06-18T01:09:39.558" v="3294" actId="1035"/>
          <ac:spMkLst>
            <pc:docMk/>
            <pc:sldMk cId="3475537366" sldId="370"/>
            <ac:spMk id="167" creationId="{5D96282B-AA1D-4824-BF67-3CA1311C8ACA}"/>
          </ac:spMkLst>
        </pc:spChg>
        <pc:spChg chg="mod">
          <ac:chgData name="近藤 良久" userId="e009ed6797ef1c59" providerId="LiveId" clId="{EAE2ED1E-3F46-404A-98AB-A0EE109DEEDC}" dt="2020-06-18T01:09:07.682" v="3270" actId="20577"/>
          <ac:spMkLst>
            <pc:docMk/>
            <pc:sldMk cId="3475537366" sldId="370"/>
            <ac:spMk id="358" creationId="{06014CBC-DC53-4DDA-B2A7-8F9561B5EB22}"/>
          </ac:spMkLst>
        </pc:spChg>
        <pc:spChg chg="mod">
          <ac:chgData name="近藤 良久" userId="e009ed6797ef1c59" providerId="LiveId" clId="{EAE2ED1E-3F46-404A-98AB-A0EE109DEEDC}" dt="2020-06-18T01:19:09.967" v="3854" actId="1036"/>
          <ac:spMkLst>
            <pc:docMk/>
            <pc:sldMk cId="3475537366" sldId="370"/>
            <ac:spMk id="402" creationId="{8E963D76-6FD5-4264-8C34-F573D30E7609}"/>
          </ac:spMkLst>
        </pc:spChg>
        <pc:spChg chg="mod">
          <ac:chgData name="近藤 良久" userId="e009ed6797ef1c59" providerId="LiveId" clId="{EAE2ED1E-3F46-404A-98AB-A0EE109DEEDC}" dt="2020-06-18T01:21:25.644" v="3902" actId="14100"/>
          <ac:spMkLst>
            <pc:docMk/>
            <pc:sldMk cId="3475537366" sldId="370"/>
            <ac:spMk id="410" creationId="{E37DC2A5-1063-44BE-B211-2E8753534A3C}"/>
          </ac:spMkLst>
        </pc:spChg>
      </pc:sldChg>
      <pc:sldChg chg="del">
        <pc:chgData name="近藤 良久" userId="e009ed6797ef1c59" providerId="LiveId" clId="{EAE2ED1E-3F46-404A-98AB-A0EE109DEEDC}" dt="2020-06-17T23:25:39.965" v="0" actId="47"/>
        <pc:sldMkLst>
          <pc:docMk/>
          <pc:sldMk cId="4003623043" sldId="371"/>
        </pc:sldMkLst>
      </pc:sldChg>
      <pc:sldChg chg="modSp mod">
        <pc:chgData name="近藤 良久" userId="e009ed6797ef1c59" providerId="LiveId" clId="{EAE2ED1E-3F46-404A-98AB-A0EE109DEEDC}" dt="2020-07-13T00:54:12.573" v="9058"/>
        <pc:sldMkLst>
          <pc:docMk/>
          <pc:sldMk cId="1738587758" sldId="372"/>
        </pc:sldMkLst>
        <pc:spChg chg="mod">
          <ac:chgData name="近藤 良久" userId="e009ed6797ef1c59" providerId="LiveId" clId="{EAE2ED1E-3F46-404A-98AB-A0EE109DEEDC}" dt="2020-07-13T00:54:12.573" v="9058"/>
          <ac:spMkLst>
            <pc:docMk/>
            <pc:sldMk cId="1738587758" sldId="372"/>
            <ac:spMk id="8" creationId="{0032D73C-F4B8-46B3-8227-DC7D51AB82DE}"/>
          </ac:spMkLst>
        </pc:spChg>
      </pc:sldChg>
      <pc:sldChg chg="addSp delSp modSp mod">
        <pc:chgData name="近藤 良久" userId="e009ed6797ef1c59" providerId="LiveId" clId="{EAE2ED1E-3F46-404A-98AB-A0EE109DEEDC}" dt="2020-06-23T11:16:50.563" v="8625" actId="20577"/>
        <pc:sldMkLst>
          <pc:docMk/>
          <pc:sldMk cId="351615242" sldId="373"/>
        </pc:sldMkLst>
        <pc:spChg chg="mod">
          <ac:chgData name="近藤 良久" userId="e009ed6797ef1c59" providerId="LiveId" clId="{EAE2ED1E-3F46-404A-98AB-A0EE109DEEDC}" dt="2020-06-23T11:16:50.563" v="8625" actId="20577"/>
          <ac:spMkLst>
            <pc:docMk/>
            <pc:sldMk cId="351615242" sldId="373"/>
            <ac:spMk id="3" creationId="{5AF3B12D-CAF0-433C-8E62-830C8DA19805}"/>
          </ac:spMkLst>
        </pc:spChg>
        <pc:spChg chg="mod">
          <ac:chgData name="近藤 良久" userId="e009ed6797ef1c59" providerId="LiveId" clId="{EAE2ED1E-3F46-404A-98AB-A0EE109DEEDC}" dt="2020-06-18T01:23:40.340" v="4038" actId="1076"/>
          <ac:spMkLst>
            <pc:docMk/>
            <pc:sldMk cId="351615242" sldId="373"/>
            <ac:spMk id="46" creationId="{A7B47040-7F83-48AB-B4EE-93D72C5B6FFF}"/>
          </ac:spMkLst>
        </pc:spChg>
        <pc:spChg chg="mod">
          <ac:chgData name="近藤 良久" userId="e009ed6797ef1c59" providerId="LiveId" clId="{EAE2ED1E-3F46-404A-98AB-A0EE109DEEDC}" dt="2020-06-18T01:22:43.552" v="3968" actId="14100"/>
          <ac:spMkLst>
            <pc:docMk/>
            <pc:sldMk cId="351615242" sldId="373"/>
            <ac:spMk id="156" creationId="{AC325F10-AA57-47BA-BBA2-CF3B19036DAB}"/>
          </ac:spMkLst>
        </pc:spChg>
        <pc:spChg chg="add mod">
          <ac:chgData name="近藤 良久" userId="e009ed6797ef1c59" providerId="LiveId" clId="{EAE2ED1E-3F46-404A-98AB-A0EE109DEEDC}" dt="2020-06-18T01:33:04.619" v="4321" actId="1076"/>
          <ac:spMkLst>
            <pc:docMk/>
            <pc:sldMk cId="351615242" sldId="373"/>
            <ac:spMk id="160" creationId="{B6EE46BA-09E2-467E-AC59-809C3B530434}"/>
          </ac:spMkLst>
        </pc:spChg>
        <pc:spChg chg="mod">
          <ac:chgData name="近藤 良久" userId="e009ed6797ef1c59" providerId="LiveId" clId="{EAE2ED1E-3F46-404A-98AB-A0EE109DEEDC}" dt="2020-06-18T01:23:47.816" v="4039" actId="1076"/>
          <ac:spMkLst>
            <pc:docMk/>
            <pc:sldMk cId="351615242" sldId="373"/>
            <ac:spMk id="226" creationId="{F8CDC82E-F09E-4796-AC89-F071768109C2}"/>
          </ac:spMkLst>
        </pc:spChg>
        <pc:spChg chg="mod">
          <ac:chgData name="近藤 良久" userId="e009ed6797ef1c59" providerId="LiveId" clId="{EAE2ED1E-3F46-404A-98AB-A0EE109DEEDC}" dt="2020-06-18T01:26:29.509" v="4208" actId="20577"/>
          <ac:spMkLst>
            <pc:docMk/>
            <pc:sldMk cId="351615242" sldId="373"/>
            <ac:spMk id="227" creationId="{BB6BB2AD-2C05-4E83-BAD3-D62E4A7E5159}"/>
          </ac:spMkLst>
        </pc:spChg>
        <pc:spChg chg="mod">
          <ac:chgData name="近藤 良久" userId="e009ed6797ef1c59" providerId="LiveId" clId="{EAE2ED1E-3F46-404A-98AB-A0EE109DEEDC}" dt="2020-06-22T08:06:15.264" v="6900" actId="20577"/>
          <ac:spMkLst>
            <pc:docMk/>
            <pc:sldMk cId="351615242" sldId="373"/>
            <ac:spMk id="402" creationId="{8E963D76-6FD5-4264-8C34-F573D30E7609}"/>
          </ac:spMkLst>
        </pc:spChg>
        <pc:spChg chg="mod">
          <ac:chgData name="近藤 良久" userId="e009ed6797ef1c59" providerId="LiveId" clId="{EAE2ED1E-3F46-404A-98AB-A0EE109DEEDC}" dt="2020-06-18T01:23:28.673" v="4022" actId="1076"/>
          <ac:spMkLst>
            <pc:docMk/>
            <pc:sldMk cId="351615242" sldId="373"/>
            <ac:spMk id="409" creationId="{3603869E-34E6-463A-8051-1AC81E4E8DD3}"/>
          </ac:spMkLst>
        </pc:spChg>
        <pc:spChg chg="del">
          <ac:chgData name="近藤 良久" userId="e009ed6797ef1c59" providerId="LiveId" clId="{EAE2ED1E-3F46-404A-98AB-A0EE109DEEDC}" dt="2020-06-18T01:32:58.673" v="4319" actId="478"/>
          <ac:spMkLst>
            <pc:docMk/>
            <pc:sldMk cId="351615242" sldId="373"/>
            <ac:spMk id="411" creationId="{226B9AEE-86F9-4F92-9A9D-A8E6A430854C}"/>
          </ac:spMkLst>
        </pc:spChg>
        <pc:cxnChg chg="mod">
          <ac:chgData name="近藤 良久" userId="e009ed6797ef1c59" providerId="LiveId" clId="{EAE2ED1E-3F46-404A-98AB-A0EE109DEEDC}" dt="2020-06-18T01:23:40.340" v="4038" actId="1076"/>
          <ac:cxnSpMkLst>
            <pc:docMk/>
            <pc:sldMk cId="351615242" sldId="373"/>
            <ac:cxnSpMk id="225" creationId="{B45783FD-603F-4BC5-9C4D-4FD670254885}"/>
          </ac:cxnSpMkLst>
        </pc:cxnChg>
        <pc:cxnChg chg="mod">
          <ac:chgData name="近藤 良久" userId="e009ed6797ef1c59" providerId="LiveId" clId="{EAE2ED1E-3F46-404A-98AB-A0EE109DEEDC}" dt="2020-06-18T01:26:10.940" v="4187" actId="20577"/>
          <ac:cxnSpMkLst>
            <pc:docMk/>
            <pc:sldMk cId="351615242" sldId="373"/>
            <ac:cxnSpMk id="228" creationId="{5B0185D4-1B78-4D4E-86EB-FB7ACC15E2E6}"/>
          </ac:cxnSpMkLst>
        </pc:cxnChg>
      </pc:sldChg>
      <pc:sldChg chg="modSp mod">
        <pc:chgData name="近藤 良久" userId="e009ed6797ef1c59" providerId="LiveId" clId="{EAE2ED1E-3F46-404A-98AB-A0EE109DEEDC}" dt="2020-06-18T01:02:16.617" v="2852" actId="20577"/>
        <pc:sldMkLst>
          <pc:docMk/>
          <pc:sldMk cId="3905706277" sldId="374"/>
        </pc:sldMkLst>
        <pc:spChg chg="mod">
          <ac:chgData name="近藤 良久" userId="e009ed6797ef1c59" providerId="LiveId" clId="{EAE2ED1E-3F46-404A-98AB-A0EE109DEEDC}" dt="2020-06-18T01:02:16.617" v="2852" actId="20577"/>
          <ac:spMkLst>
            <pc:docMk/>
            <pc:sldMk cId="3905706277" sldId="374"/>
            <ac:spMk id="3" creationId="{AA9C074B-1F25-4BEA-B74E-B2E09E9B4067}"/>
          </ac:spMkLst>
        </pc:spChg>
      </pc:sldChg>
      <pc:sldMasterChg chg="modSp mod">
        <pc:chgData name="近藤 良久" userId="e009ed6797ef1c59" providerId="LiveId" clId="{EAE2ED1E-3F46-404A-98AB-A0EE109DEEDC}" dt="2020-07-13T00:53:45.789" v="9044"/>
        <pc:sldMasterMkLst>
          <pc:docMk/>
          <pc:sldMasterMk cId="0" sldId="2147483648"/>
        </pc:sldMasterMkLst>
        <pc:spChg chg="mod">
          <ac:chgData name="近藤 良久" userId="e009ed6797ef1c59" providerId="LiveId" clId="{EAE2ED1E-3F46-404A-98AB-A0EE109DEEDC}" dt="2020-07-13T00:53:45.789" v="9044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近藤 良久" userId="e009ed6797ef1c59" providerId="LiveId" clId="{716F63C6-25CB-40B2-B0A3-509E6328C841}"/>
    <pc:docChg chg="modSld">
      <pc:chgData name="近藤 良久" userId="e009ed6797ef1c59" providerId="LiveId" clId="{716F63C6-25CB-40B2-B0A3-509E6328C841}" dt="2020-08-27T04:22:11.974" v="137" actId="20577"/>
      <pc:docMkLst>
        <pc:docMk/>
      </pc:docMkLst>
      <pc:sldChg chg="modSp mod">
        <pc:chgData name="近藤 良久" userId="e009ed6797ef1c59" providerId="LiveId" clId="{716F63C6-25CB-40B2-B0A3-509E6328C841}" dt="2020-08-27T04:03:48.141" v="119" actId="6549"/>
        <pc:sldMkLst>
          <pc:docMk/>
          <pc:sldMk cId="4196076631" sldId="360"/>
        </pc:sldMkLst>
        <pc:spChg chg="mod">
          <ac:chgData name="近藤 良久" userId="e009ed6797ef1c59" providerId="LiveId" clId="{716F63C6-25CB-40B2-B0A3-509E6328C841}" dt="2020-08-27T04:03:48.141" v="119" actId="6549"/>
          <ac:spMkLst>
            <pc:docMk/>
            <pc:sldMk cId="4196076631" sldId="360"/>
            <ac:spMk id="120" creationId="{2A462B7A-7D1C-4E97-8EE3-99817903670C}"/>
          </ac:spMkLst>
        </pc:spChg>
      </pc:sldChg>
      <pc:sldChg chg="modSp mod">
        <pc:chgData name="近藤 良久" userId="e009ed6797ef1c59" providerId="LiveId" clId="{716F63C6-25CB-40B2-B0A3-509E6328C841}" dt="2020-08-27T04:22:11.974" v="137" actId="20577"/>
        <pc:sldMkLst>
          <pc:docMk/>
          <pc:sldMk cId="1938302277" sldId="365"/>
        </pc:sldMkLst>
        <pc:spChg chg="mod">
          <ac:chgData name="近藤 良久" userId="e009ed6797ef1c59" providerId="LiveId" clId="{716F63C6-25CB-40B2-B0A3-509E6328C841}" dt="2020-08-27T04:22:11.974" v="137" actId="20577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716F63C6-25CB-40B2-B0A3-509E6328C841}" dt="2020-08-27T04:04:24.147" v="124" actId="20577"/>
        <pc:sldMkLst>
          <pc:docMk/>
          <pc:sldMk cId="3905706277" sldId="374"/>
        </pc:sldMkLst>
        <pc:spChg chg="mod">
          <ac:chgData name="近藤 良久" userId="e009ed6797ef1c59" providerId="LiveId" clId="{716F63C6-25CB-40B2-B0A3-509E6328C841}" dt="2020-08-27T04:04:24.147" v="124" actId="20577"/>
          <ac:spMkLst>
            <pc:docMk/>
            <pc:sldMk cId="3905706277" sldId="374"/>
            <ac:spMk id="2" creationId="{7E6E90C8-F976-4033-BB5B-5FDC28D64166}"/>
          </ac:spMkLst>
        </pc:spChg>
      </pc:sldChg>
    </pc:docChg>
  </pc:docChgLst>
  <pc:docChgLst>
    <pc:chgData name="近藤 良久" userId="e009ed6797ef1c59" providerId="LiveId" clId="{FC689162-7192-49AC-95CC-D13992BA3C69}"/>
    <pc:docChg chg="modSld">
      <pc:chgData name="近藤 良久" userId="e009ed6797ef1c59" providerId="LiveId" clId="{FC689162-7192-49AC-95CC-D13992BA3C69}" dt="2020-07-20T00:23:04.749" v="12" actId="20577"/>
      <pc:docMkLst>
        <pc:docMk/>
      </pc:docMkLst>
      <pc:sldChg chg="modNotesTx">
        <pc:chgData name="近藤 良久" userId="e009ed6797ef1c59" providerId="LiveId" clId="{FC689162-7192-49AC-95CC-D13992BA3C69}" dt="2020-07-20T00:23:04.749" v="12" actId="20577"/>
        <pc:sldMkLst>
          <pc:docMk/>
          <pc:sldMk cId="4196076631" sldId="360"/>
        </pc:sldMkLst>
      </pc:sldChg>
      <pc:sldChg chg="modNotesTx">
        <pc:chgData name="近藤 良久" userId="e009ed6797ef1c59" providerId="LiveId" clId="{FC689162-7192-49AC-95CC-D13992BA3C69}" dt="2020-07-20T00:22:57.077" v="11" actId="20577"/>
        <pc:sldMkLst>
          <pc:docMk/>
          <pc:sldMk cId="3847180760" sldId="362"/>
        </pc:sldMkLst>
      </pc:sldChg>
      <pc:sldChg chg="modSp mod">
        <pc:chgData name="近藤 良久" userId="e009ed6797ef1c59" providerId="LiveId" clId="{FC689162-7192-49AC-95CC-D13992BA3C69}" dt="2020-07-20T00:22:47.795" v="10" actId="5793"/>
        <pc:sldMkLst>
          <pc:docMk/>
          <pc:sldMk cId="1938302277" sldId="365"/>
        </pc:sldMkLst>
        <pc:spChg chg="mod">
          <ac:chgData name="近藤 良久" userId="e009ed6797ef1c59" providerId="LiveId" clId="{FC689162-7192-49AC-95CC-D13992BA3C69}" dt="2020-07-20T00:22:47.795" v="10" actId="5793"/>
          <ac:spMkLst>
            <pc:docMk/>
            <pc:sldMk cId="1938302277" sldId="365"/>
            <ac:spMk id="2" creationId="{3AFB0E03-93F6-451C-B8C0-D6E6064B0E39}"/>
          </ac:spMkLst>
        </pc:spChg>
      </pc:sldChg>
      <pc:sldChg chg="modSp mod">
        <pc:chgData name="近藤 良久" userId="e009ed6797ef1c59" providerId="LiveId" clId="{FC689162-7192-49AC-95CC-D13992BA3C69}" dt="2020-07-20T00:22:36.728" v="6"/>
        <pc:sldMkLst>
          <pc:docMk/>
          <pc:sldMk cId="1738587758" sldId="372"/>
        </pc:sldMkLst>
        <pc:spChg chg="mod">
          <ac:chgData name="近藤 良久" userId="e009ed6797ef1c59" providerId="LiveId" clId="{FC689162-7192-49AC-95CC-D13992BA3C69}" dt="2020-07-20T00:22:36.728" v="6"/>
          <ac:spMkLst>
            <pc:docMk/>
            <pc:sldMk cId="1738587758" sldId="372"/>
            <ac:spMk id="8" creationId="{0032D73C-F4B8-46B3-8227-DC7D51AB82D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/>
          <a:lstStyle>
            <a:lvl1pPr algn="l">
              <a:defRPr sz="1300"/>
            </a:lvl1pPr>
          </a:lstStyle>
          <a:p>
            <a:r>
              <a:rPr lang="en-US"/>
              <a:t>doc.: IEEE 802.11-20/0035r0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684" y="0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 anchor="b"/>
          <a:lstStyle>
            <a:lvl1pPr algn="l">
              <a:defRPr sz="1300"/>
            </a:lvl1pPr>
          </a:lstStyle>
          <a:p>
            <a:r>
              <a:rPr lang="en-US"/>
              <a:t>Yoshihisa Kondo,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684" y="9721658"/>
            <a:ext cx="3078753" cy="511205"/>
          </a:xfrm>
          <a:prstGeom prst="rect">
            <a:avLst/>
          </a:prstGeom>
        </p:spPr>
        <p:txBody>
          <a:bodyPr vert="horz" lIns="97777" tIns="48888" rIns="97777" bIns="48888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77" tIns="48888" rIns="97777" bIns="48888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8557" y="106794"/>
            <a:ext cx="655434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802.11-20/0035r0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70072" y="106794"/>
            <a:ext cx="845722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2400" y="773113"/>
            <a:ext cx="6797675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559" y="4861705"/>
            <a:ext cx="5209321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86" tIns="49273" rIns="100086" bIns="4927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9061" y="9908983"/>
            <a:ext cx="944931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884" algn="l"/>
                <a:tab pos="1466652" algn="l"/>
                <a:tab pos="2444420" algn="l"/>
                <a:tab pos="3422188" algn="l"/>
                <a:tab pos="4399956" algn="l"/>
                <a:tab pos="5377724" algn="l"/>
                <a:tab pos="6355491" algn="l"/>
                <a:tab pos="7333259" algn="l"/>
                <a:tab pos="8311027" algn="l"/>
                <a:tab pos="9288795" algn="l"/>
                <a:tab pos="10266563" algn="l"/>
                <a:tab pos="11244331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Yoshihisa Kondo,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1568" y="9908982"/>
            <a:ext cx="523697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0007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768" algn="l"/>
                <a:tab pos="1955536" algn="l"/>
                <a:tab pos="2933304" algn="l"/>
                <a:tab pos="3911072" algn="l"/>
                <a:tab pos="4888840" algn="l"/>
                <a:tab pos="5866608" algn="l"/>
                <a:tab pos="6844375" algn="l"/>
                <a:tab pos="7822143" algn="l"/>
                <a:tab pos="8799911" algn="l"/>
                <a:tab pos="9777679" algn="l"/>
                <a:tab pos="10755447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3" y="9907233"/>
            <a:ext cx="562079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77" tIns="48888" rIns="97777" bIns="48888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7" y="327383"/>
            <a:ext cx="5776930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77" tIns="48888" rIns="97777" bIns="4888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5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67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5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25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Yoshihisa Kondo, ATR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8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785BC0B-3463-4A15-A098-47CB40304159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504F4573-450B-4A96-A573-41B54C98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92D155-9E56-47E9-88CA-AE989ACFAF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088749-CF5C-40ED-8A36-9829CAC19F05}" type="datetime1">
              <a:rPr lang="ja-JP" altLang="en-US" smtClean="0"/>
              <a:t>2020/8/27</a:t>
            </a:fld>
            <a:endParaRPr lang="en-GB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AE19D309-49A0-41E0-868B-23E2C6959A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80EC3FBA-576D-4405-9973-F753FB78B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C727F1F-5D9E-412D-B4BE-9A9B4595DB7A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BB3E991-83D7-4CD1-9041-B8CF9AF2DA8B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535CA5A-A807-4497-A62E-CD40F1789703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51F75BE-963D-49F9-BFC7-8E849E8CEA6A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44E5E0-74A8-467A-B390-AFA23B87B2D5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44464F3-CBB2-4D6C-8AA2-D6FBAAA97A7F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0209A76-8BE2-4992-85CF-81620F87D2B9}" type="datetime1">
              <a:rPr lang="ja-JP" altLang="en-US" smtClean="0"/>
              <a:t>2020/8/27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Yoshihisa Kondo,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3088749-CF5C-40ED-8A36-9829CAC19F05}" type="datetime1">
              <a:rPr lang="ja-JP" altLang="en-US" smtClean="0"/>
              <a:t>2020/8/27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1060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48151AC-D7A1-49F3-9683-8B54FE44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r>
              <a:rPr lang="ja-JP" altLang="en-US" dirty="0"/>
              <a:t> </a:t>
            </a:r>
            <a:r>
              <a:rPr lang="en-US" altLang="ja-JP" dirty="0"/>
              <a:t>on</a:t>
            </a:r>
            <a:r>
              <a:rPr lang="ja-JP" altLang="en-US" dirty="0"/>
              <a:t> </a:t>
            </a:r>
            <a:r>
              <a:rPr lang="en-US" altLang="ja-JP" dirty="0"/>
              <a:t>Multi-link with Multiple AP MLDs</a:t>
            </a:r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7B2B88-1D3C-4D22-9CA0-4EB40D7551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9CAF30-71C1-445B-88A6-CD4AD8E86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9C0EAFD-690B-4654-AB0F-248C93FF9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078" y="22407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10D30B0E-5876-48C7-82D3-9C4D868C6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663617"/>
              </p:ext>
            </p:extLst>
          </p:nvPr>
        </p:nvGraphicFramePr>
        <p:xfrm>
          <a:off x="1951749" y="2685986"/>
          <a:ext cx="8387985" cy="35603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3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7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5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Yoshihisa Kondo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ATR</a:t>
                      </a:r>
                    </a:p>
                  </a:txBody>
                  <a:tcPr marL="103769" marR="103769" marT="51884" marB="518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kondo@atr.jp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244848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Hiroyuki Yokoyama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62068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Michio Miyamoto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43330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Ayano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Onishi</a:t>
                      </a:r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383871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/>
                        <a:t>Toru Osuga 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NICT</a:t>
                      </a:r>
                    </a:p>
                  </a:txBody>
                  <a:tcPr marL="103769" marR="103769" marT="51884" marB="518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14879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Taketoshi Nakajima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591188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/>
                        <a:t>Fumiko </a:t>
                      </a:r>
                      <a:r>
                        <a:rPr lang="en-US" altLang="ja-JP" sz="1400" dirty="0" err="1"/>
                        <a:t>Ohori</a:t>
                      </a:r>
                      <a:endParaRPr lang="en-US" altLang="ja-JP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755115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Satoko Itaya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571505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err="1"/>
                        <a:t>Fumihide</a:t>
                      </a:r>
                      <a:r>
                        <a:rPr lang="en-US" altLang="ja-JP" sz="1400" dirty="0"/>
                        <a:t> Kojima</a:t>
                      </a:r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03769" marR="103769" marT="51884" marB="518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21557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0032D73C-F4B8-46B3-8227-DC7D51AB8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3353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</a:t>
            </a:r>
            <a:r>
              <a:rPr lang="en-US" altLang="ja-JP" sz="2000" b="0" kern="0" dirty="0"/>
              <a:t>20</a:t>
            </a:r>
            <a:r>
              <a:rPr lang="en-GB" sz="2000" b="0" kern="0" dirty="0"/>
              <a:t>-</a:t>
            </a:r>
            <a:r>
              <a:rPr lang="en-US" altLang="ja-JP" sz="2000" b="0" kern="0" dirty="0"/>
              <a:t>07</a:t>
            </a:r>
            <a:r>
              <a:rPr lang="en-GB" sz="2000" b="0" kern="0" dirty="0"/>
              <a:t>-</a:t>
            </a:r>
            <a:r>
              <a:rPr lang="en-US" altLang="ja-JP" sz="2000" b="0" kern="0" dirty="0"/>
              <a:t>20</a:t>
            </a:r>
            <a:r>
              <a:rPr lang="en-GB" sz="2000" b="0" kern="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3858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AFB0E03-93F6-451C-B8C0-D6E6064B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 support that the multi-link operation with multiple AP MLDs should be discussed in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Priority is R2 or lower</a:t>
            </a:r>
            <a:r>
              <a:rPr kumimoji="1" lang="ja-JP" altLang="en-US" dirty="0"/>
              <a:t> </a:t>
            </a:r>
            <a:r>
              <a:rPr kumimoji="1" lang="en-US" altLang="ja-JP" dirty="0"/>
              <a:t>(TBD)</a:t>
            </a:r>
          </a:p>
          <a:p>
            <a:pPr marL="0" indent="0"/>
            <a:endParaRPr kumimoji="1"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B0581A4-E70C-42C1-B875-2D5B0AE9F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</a:t>
            </a:r>
            <a:r>
              <a:rPr kumimoji="1" lang="ja-JP" altLang="en-US" dirty="0"/>
              <a:t> </a:t>
            </a:r>
            <a:r>
              <a:rPr kumimoji="1" lang="en-US" altLang="ja-JP" dirty="0"/>
              <a:t>poll</a:t>
            </a:r>
            <a:r>
              <a:rPr kumimoji="1" lang="ja-JP" altLang="en-US" dirty="0"/>
              <a:t> 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327429-B655-4B5D-BDE8-A2E1EB2236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4A7A31-9EE4-4844-981E-A64CEA1CF7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0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AF3B12D-CAF0-433C-8E62-830C8DA1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9561"/>
          </a:xfrm>
        </p:spPr>
        <p:txBody>
          <a:bodyPr/>
          <a:lstStyle/>
          <a:p>
            <a:r>
              <a:rPr lang="en-US" altLang="ja-JP" dirty="0"/>
              <a:t>Appendix</a:t>
            </a:r>
            <a:r>
              <a:rPr lang="ja-JP" altLang="en-US" dirty="0"/>
              <a:t> </a:t>
            </a:r>
            <a:r>
              <a:rPr lang="en-US" altLang="ja-JP" dirty="0"/>
              <a:t>1: Example of d</a:t>
            </a:r>
            <a:r>
              <a:rPr kumimoji="1" lang="en-US" altLang="ja-JP" dirty="0"/>
              <a:t>ownlink</a:t>
            </a:r>
            <a:r>
              <a:rPr lang="ja-JP" altLang="en-US" dirty="0"/>
              <a:t> </a:t>
            </a:r>
            <a:r>
              <a:rPr lang="en-US" altLang="ja-JP" dirty="0"/>
              <a:t>transmission</a:t>
            </a:r>
            <a:br>
              <a:rPr lang="en-US" altLang="ja-JP" dirty="0"/>
            </a:br>
            <a:r>
              <a:rPr lang="en-US" altLang="ja-JP" dirty="0"/>
              <a:t>(</a:t>
            </a:r>
            <a:r>
              <a:rPr lang="en-US" altLang="ja-JP" dirty="0" err="1"/>
              <a:t>Scoreboarding</a:t>
            </a:r>
            <a:r>
              <a:rPr lang="en-US" altLang="ja-JP" dirty="0"/>
              <a:t> coordination)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CFF2EB-B166-4A9E-AA48-C7083A909B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4F3686-93D5-4AF6-AB3E-2231C5F2B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B47040-7F83-48AB-B4EE-93D72C5B6FFF}"/>
              </a:ext>
            </a:extLst>
          </p:cNvPr>
          <p:cNvSpPr/>
          <p:nvPr/>
        </p:nvSpPr>
        <p:spPr bwMode="auto">
          <a:xfrm>
            <a:off x="772304" y="4491208"/>
            <a:ext cx="4032448" cy="8826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8BEDE03-A2D4-4736-AC35-F1C08FF7623C}"/>
              </a:ext>
            </a:extLst>
          </p:cNvPr>
          <p:cNvSpPr/>
          <p:nvPr/>
        </p:nvSpPr>
        <p:spPr bwMode="auto">
          <a:xfrm>
            <a:off x="772304" y="307788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A06A040-B0FD-4100-BD8E-43AA870F3D39}"/>
              </a:ext>
            </a:extLst>
          </p:cNvPr>
          <p:cNvSpPr/>
          <p:nvPr/>
        </p:nvSpPr>
        <p:spPr>
          <a:xfrm>
            <a:off x="998857" y="368228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2E68804-9DBD-4854-9991-42C349A171F5}"/>
              </a:ext>
            </a:extLst>
          </p:cNvPr>
          <p:cNvSpPr/>
          <p:nvPr/>
        </p:nvSpPr>
        <p:spPr>
          <a:xfrm>
            <a:off x="997181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D8A1B5F-F98B-44CA-90EC-FF420F479981}"/>
              </a:ext>
            </a:extLst>
          </p:cNvPr>
          <p:cNvSpPr/>
          <p:nvPr/>
        </p:nvSpPr>
        <p:spPr>
          <a:xfrm>
            <a:off x="3099400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DDA209E-93F7-41C3-BE63-DF7A334CB940}"/>
              </a:ext>
            </a:extLst>
          </p:cNvPr>
          <p:cNvSpPr/>
          <p:nvPr/>
        </p:nvSpPr>
        <p:spPr>
          <a:xfrm>
            <a:off x="997181" y="4651955"/>
            <a:ext cx="1456196" cy="3321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089BCA5-075D-4BAE-8E3C-FE2611225BCF}"/>
              </a:ext>
            </a:extLst>
          </p:cNvPr>
          <p:cNvSpPr/>
          <p:nvPr/>
        </p:nvSpPr>
        <p:spPr>
          <a:xfrm>
            <a:off x="3099400" y="4651955"/>
            <a:ext cx="1456196" cy="32289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F84F5CBD-D0FE-48A5-81A5-AB65A9BCA930}"/>
              </a:ext>
            </a:extLst>
          </p:cNvPr>
          <p:cNvSpPr/>
          <p:nvPr/>
        </p:nvSpPr>
        <p:spPr>
          <a:xfrm>
            <a:off x="997181" y="336006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左大かっこ 79">
            <a:extLst>
              <a:ext uri="{FF2B5EF4-FFF2-40B4-BE49-F238E27FC236}">
                <a16:creationId xmlns:a16="http://schemas.microsoft.com/office/drawing/2014/main" id="{C3C24C62-F008-4305-9437-367F6F839A45}"/>
              </a:ext>
            </a:extLst>
          </p:cNvPr>
          <p:cNvSpPr/>
          <p:nvPr/>
        </p:nvSpPr>
        <p:spPr bwMode="auto">
          <a:xfrm rot="16200000">
            <a:off x="2733170" y="4402464"/>
            <a:ext cx="201664" cy="1349211"/>
          </a:xfrm>
          <a:prstGeom prst="leftBracket">
            <a:avLst>
              <a:gd name="adj" fmla="val 416227"/>
            </a:avLst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FB56BEE-0E1A-4A6C-9D58-92FE41C345E3}"/>
              </a:ext>
            </a:extLst>
          </p:cNvPr>
          <p:cNvCxnSpPr>
            <a:cxnSpLocks/>
          </p:cNvCxnSpPr>
          <p:nvPr/>
        </p:nvCxnSpPr>
        <p:spPr bwMode="auto">
          <a:xfrm>
            <a:off x="2860536" y="5373809"/>
            <a:ext cx="0" cy="68188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DC6F72B1-B82E-4D1D-81BC-160159484ECD}"/>
              </a:ext>
            </a:extLst>
          </p:cNvPr>
          <p:cNvSpPr/>
          <p:nvPr/>
        </p:nvSpPr>
        <p:spPr bwMode="auto">
          <a:xfrm>
            <a:off x="1709205" y="2154472"/>
            <a:ext cx="2231443" cy="3023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device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940165E-F8C3-475C-9C26-1777CF70B0C7}"/>
              </a:ext>
            </a:extLst>
          </p:cNvPr>
          <p:cNvCxnSpPr>
            <a:cxnSpLocks/>
          </p:cNvCxnSpPr>
          <p:nvPr/>
        </p:nvCxnSpPr>
        <p:spPr bwMode="auto">
          <a:xfrm>
            <a:off x="6700060" y="2370881"/>
            <a:ext cx="1904113" cy="1175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6C7D078-0F4C-4AD1-8AB3-1161167A4C09}"/>
              </a:ext>
            </a:extLst>
          </p:cNvPr>
          <p:cNvSpPr/>
          <p:nvPr/>
        </p:nvSpPr>
        <p:spPr>
          <a:xfrm>
            <a:off x="6880739" y="2151555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BE54AAB8-F209-43FE-8671-F41036DD4E5F}"/>
              </a:ext>
            </a:extLst>
          </p:cNvPr>
          <p:cNvSpPr/>
          <p:nvPr/>
        </p:nvSpPr>
        <p:spPr>
          <a:xfrm>
            <a:off x="7039167" y="2151555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11E34A63-25A4-43D9-BD93-08C0D1A7E9C1}"/>
              </a:ext>
            </a:extLst>
          </p:cNvPr>
          <p:cNvSpPr/>
          <p:nvPr/>
        </p:nvSpPr>
        <p:spPr>
          <a:xfrm>
            <a:off x="9705674" y="253566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1A1F5BF-AF49-4D47-9F86-CD6A90B9C51F}"/>
              </a:ext>
            </a:extLst>
          </p:cNvPr>
          <p:cNvSpPr/>
          <p:nvPr/>
        </p:nvSpPr>
        <p:spPr>
          <a:xfrm>
            <a:off x="9864102" y="253566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D98693AD-E3CA-4B28-B888-DA5A6C90E596}"/>
              </a:ext>
            </a:extLst>
          </p:cNvPr>
          <p:cNvCxnSpPr>
            <a:cxnSpLocks/>
          </p:cNvCxnSpPr>
          <p:nvPr/>
        </p:nvCxnSpPr>
        <p:spPr bwMode="auto">
          <a:xfrm>
            <a:off x="6700060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90893E6F-6A91-4A78-8375-7AB313D76B6D}"/>
              </a:ext>
            </a:extLst>
          </p:cNvPr>
          <p:cNvCxnSpPr>
            <a:cxnSpLocks/>
          </p:cNvCxnSpPr>
          <p:nvPr/>
        </p:nvCxnSpPr>
        <p:spPr bwMode="auto">
          <a:xfrm>
            <a:off x="8572268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A675CEA2-805B-4180-8B96-18753A14CC5B}"/>
              </a:ext>
            </a:extLst>
          </p:cNvPr>
          <p:cNvCxnSpPr>
            <a:cxnSpLocks/>
          </p:cNvCxnSpPr>
          <p:nvPr/>
        </p:nvCxnSpPr>
        <p:spPr bwMode="auto">
          <a:xfrm>
            <a:off x="9001984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CA11D6EF-41CD-48FA-A584-25103AD85A26}"/>
              </a:ext>
            </a:extLst>
          </p:cNvPr>
          <p:cNvCxnSpPr>
            <a:cxnSpLocks/>
          </p:cNvCxnSpPr>
          <p:nvPr/>
        </p:nvCxnSpPr>
        <p:spPr bwMode="auto">
          <a:xfrm>
            <a:off x="10961165" y="1957494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3EC5FBF-FB39-4B06-9CD4-6CABE44C8C34}"/>
              </a:ext>
            </a:extLst>
          </p:cNvPr>
          <p:cNvCxnSpPr>
            <a:cxnSpLocks/>
          </p:cNvCxnSpPr>
          <p:nvPr/>
        </p:nvCxnSpPr>
        <p:spPr bwMode="auto">
          <a:xfrm flipH="1">
            <a:off x="6695628" y="2611241"/>
            <a:ext cx="1885968" cy="132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直線矢印コネクタ 117">
            <a:extLst>
              <a:ext uri="{FF2B5EF4-FFF2-40B4-BE49-F238E27FC236}">
                <a16:creationId xmlns:a16="http://schemas.microsoft.com/office/drawing/2014/main" id="{362676EA-0D50-4F95-96AE-363E112D55D8}"/>
              </a:ext>
            </a:extLst>
          </p:cNvPr>
          <p:cNvCxnSpPr>
            <a:cxnSpLocks/>
          </p:cNvCxnSpPr>
          <p:nvPr/>
        </p:nvCxnSpPr>
        <p:spPr bwMode="auto">
          <a:xfrm>
            <a:off x="6695628" y="3192658"/>
            <a:ext cx="1893672" cy="1531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68256F2-E931-4329-8059-97B4DFBEB3B9}"/>
              </a:ext>
            </a:extLst>
          </p:cNvPr>
          <p:cNvSpPr/>
          <p:nvPr/>
        </p:nvSpPr>
        <p:spPr>
          <a:xfrm>
            <a:off x="7953007" y="2692705"/>
            <a:ext cx="374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1,3,5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704D2E8D-D5AB-4140-8EF9-6FAA7B7612EE}"/>
              </a:ext>
            </a:extLst>
          </p:cNvPr>
          <p:cNvSpPr/>
          <p:nvPr/>
        </p:nvSpPr>
        <p:spPr>
          <a:xfrm>
            <a:off x="9302882" y="3086707"/>
            <a:ext cx="593572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1,2,3,4,5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640B0AEB-663C-4982-931A-F2A146C56A2B}"/>
              </a:ext>
            </a:extLst>
          </p:cNvPr>
          <p:cNvCxnSpPr>
            <a:cxnSpLocks/>
          </p:cNvCxnSpPr>
          <p:nvPr/>
        </p:nvCxnSpPr>
        <p:spPr bwMode="auto">
          <a:xfrm>
            <a:off x="2111105" y="2456839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4" name="直線矢印コネクタ 133">
            <a:extLst>
              <a:ext uri="{FF2B5EF4-FFF2-40B4-BE49-F238E27FC236}">
                <a16:creationId xmlns:a16="http://schemas.microsoft.com/office/drawing/2014/main" id="{8C350DF5-A9DD-4C30-9106-52D63117959F}"/>
              </a:ext>
            </a:extLst>
          </p:cNvPr>
          <p:cNvCxnSpPr>
            <a:cxnSpLocks/>
          </p:cNvCxnSpPr>
          <p:nvPr/>
        </p:nvCxnSpPr>
        <p:spPr bwMode="auto">
          <a:xfrm>
            <a:off x="3599364" y="2456839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直線矢印コネクタ 134">
            <a:extLst>
              <a:ext uri="{FF2B5EF4-FFF2-40B4-BE49-F238E27FC236}">
                <a16:creationId xmlns:a16="http://schemas.microsoft.com/office/drawing/2014/main" id="{441F41AA-1B63-45E2-8767-C68E9F245299}"/>
              </a:ext>
            </a:extLst>
          </p:cNvPr>
          <p:cNvCxnSpPr>
            <a:cxnSpLocks/>
            <a:endCxn id="93" idx="1"/>
          </p:cNvCxnSpPr>
          <p:nvPr/>
        </p:nvCxnSpPr>
        <p:spPr bwMode="auto">
          <a:xfrm>
            <a:off x="868644" y="2305656"/>
            <a:ext cx="840561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0EDAB93C-3844-493A-B2B2-D0B89D2A5DCF}"/>
              </a:ext>
            </a:extLst>
          </p:cNvPr>
          <p:cNvSpPr/>
          <p:nvPr/>
        </p:nvSpPr>
        <p:spPr>
          <a:xfrm>
            <a:off x="973545" y="1975529"/>
            <a:ext cx="158427" cy="330124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E6B701A-004C-4E43-A4E4-67A3E4153F4D}"/>
              </a:ext>
            </a:extLst>
          </p:cNvPr>
          <p:cNvSpPr/>
          <p:nvPr/>
        </p:nvSpPr>
        <p:spPr>
          <a:xfrm>
            <a:off x="1131973" y="1975529"/>
            <a:ext cx="158427" cy="330124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5756ED2C-5F84-4B96-B11E-C82C6D05D536}"/>
              </a:ext>
            </a:extLst>
          </p:cNvPr>
          <p:cNvSpPr/>
          <p:nvPr/>
        </p:nvSpPr>
        <p:spPr>
          <a:xfrm>
            <a:off x="1290400" y="1975529"/>
            <a:ext cx="158427" cy="33012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0442A354-41EA-4071-A240-7C1A51FF62AE}"/>
              </a:ext>
            </a:extLst>
          </p:cNvPr>
          <p:cNvSpPr/>
          <p:nvPr/>
        </p:nvSpPr>
        <p:spPr>
          <a:xfrm>
            <a:off x="1447357" y="1975529"/>
            <a:ext cx="158427" cy="330124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685CABFC-3949-41FD-BB6B-57634AC584E8}"/>
              </a:ext>
            </a:extLst>
          </p:cNvPr>
          <p:cNvSpPr/>
          <p:nvPr/>
        </p:nvSpPr>
        <p:spPr>
          <a:xfrm>
            <a:off x="1670607" y="2886341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8F03992A-ED1C-4866-B431-77C38D11961A}"/>
              </a:ext>
            </a:extLst>
          </p:cNvPr>
          <p:cNvSpPr/>
          <p:nvPr/>
        </p:nvSpPr>
        <p:spPr>
          <a:xfrm>
            <a:off x="1670607" y="2766877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B77EECF-A9C3-42B8-97E9-9072A2B906D6}"/>
              </a:ext>
            </a:extLst>
          </p:cNvPr>
          <p:cNvSpPr/>
          <p:nvPr/>
        </p:nvSpPr>
        <p:spPr>
          <a:xfrm>
            <a:off x="1670607" y="264741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F9C9C969-0544-40F0-A2D6-5B3507762D1D}"/>
              </a:ext>
            </a:extLst>
          </p:cNvPr>
          <p:cNvSpPr/>
          <p:nvPr/>
        </p:nvSpPr>
        <p:spPr>
          <a:xfrm>
            <a:off x="1670607" y="2523630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D0A83DFF-5BB7-46E2-9F89-C0EFBA9AC026}"/>
              </a:ext>
            </a:extLst>
          </p:cNvPr>
          <p:cNvSpPr/>
          <p:nvPr/>
        </p:nvSpPr>
        <p:spPr>
          <a:xfrm>
            <a:off x="3670288" y="2888841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C4FE4D8-80F1-429F-AF3E-3100315CD6C5}"/>
              </a:ext>
            </a:extLst>
          </p:cNvPr>
          <p:cNvSpPr/>
          <p:nvPr/>
        </p:nvSpPr>
        <p:spPr>
          <a:xfrm>
            <a:off x="3670288" y="2769377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C5A4A94C-CF82-4D03-8342-477EFBD50453}"/>
              </a:ext>
            </a:extLst>
          </p:cNvPr>
          <p:cNvSpPr/>
          <p:nvPr/>
        </p:nvSpPr>
        <p:spPr>
          <a:xfrm>
            <a:off x="3670288" y="264991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E4A66FC-C663-4B2E-9533-0D18B27277C7}"/>
              </a:ext>
            </a:extLst>
          </p:cNvPr>
          <p:cNvSpPr/>
          <p:nvPr/>
        </p:nvSpPr>
        <p:spPr>
          <a:xfrm>
            <a:off x="3670288" y="2526130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AC325F10-AA57-47BA-BBA2-CF3B19036DAB}"/>
              </a:ext>
            </a:extLst>
          </p:cNvPr>
          <p:cNvSpPr txBox="1"/>
          <p:nvPr/>
        </p:nvSpPr>
        <p:spPr>
          <a:xfrm>
            <a:off x="3961261" y="2037015"/>
            <a:ext cx="163220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Frame replication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E4035E66-1C42-4137-95E8-0871BABC4033}"/>
              </a:ext>
            </a:extLst>
          </p:cNvPr>
          <p:cNvSpPr txBox="1"/>
          <p:nvPr/>
        </p:nvSpPr>
        <p:spPr>
          <a:xfrm>
            <a:off x="114023" y="3884108"/>
            <a:ext cx="104242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frame selection</a:t>
            </a: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8109B862-31B5-47EF-8DC8-3E536E085898}"/>
              </a:ext>
            </a:extLst>
          </p:cNvPr>
          <p:cNvSpPr/>
          <p:nvPr/>
        </p:nvSpPr>
        <p:spPr bwMode="auto">
          <a:xfrm>
            <a:off x="2992025" y="307765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178EFDAA-1485-45EE-A762-62484B905F21}"/>
              </a:ext>
            </a:extLst>
          </p:cNvPr>
          <p:cNvSpPr/>
          <p:nvPr/>
        </p:nvSpPr>
        <p:spPr>
          <a:xfrm>
            <a:off x="3218578" y="368205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FDC72D0E-7575-4F30-8162-DFD3EECED485}"/>
              </a:ext>
            </a:extLst>
          </p:cNvPr>
          <p:cNvSpPr/>
          <p:nvPr/>
        </p:nvSpPr>
        <p:spPr>
          <a:xfrm>
            <a:off x="3216902" y="335983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5D96282B-AA1D-4824-BF67-3CA1311C8ACA}"/>
              </a:ext>
            </a:extLst>
          </p:cNvPr>
          <p:cNvSpPr txBox="1"/>
          <p:nvPr/>
        </p:nvSpPr>
        <p:spPr>
          <a:xfrm>
            <a:off x="3503712" y="4941168"/>
            <a:ext cx="135293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Sync. of Rx status 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(Scoreboard)</a:t>
            </a:r>
          </a:p>
        </p:txBody>
      </p:sp>
      <p:cxnSp>
        <p:nvCxnSpPr>
          <p:cNvPr id="170" name="直線矢印コネクタ 169">
            <a:extLst>
              <a:ext uri="{FF2B5EF4-FFF2-40B4-BE49-F238E27FC236}">
                <a16:creationId xmlns:a16="http://schemas.microsoft.com/office/drawing/2014/main" id="{924F8A5A-66E8-463F-A7DB-E5506386C041}"/>
              </a:ext>
            </a:extLst>
          </p:cNvPr>
          <p:cNvCxnSpPr>
            <a:cxnSpLocks/>
          </p:cNvCxnSpPr>
          <p:nvPr/>
        </p:nvCxnSpPr>
        <p:spPr bwMode="auto">
          <a:xfrm>
            <a:off x="1755707" y="3872882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DB6C4F10-F5D2-419A-B3BD-AE20684F5A73}"/>
              </a:ext>
            </a:extLst>
          </p:cNvPr>
          <p:cNvSpPr/>
          <p:nvPr/>
        </p:nvSpPr>
        <p:spPr>
          <a:xfrm>
            <a:off x="1862611" y="4173466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4EFA4CAE-BC5B-4949-B468-94CD373B71BA}"/>
              </a:ext>
            </a:extLst>
          </p:cNvPr>
          <p:cNvSpPr/>
          <p:nvPr/>
        </p:nvSpPr>
        <p:spPr>
          <a:xfrm>
            <a:off x="1862611" y="405400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EEAC8370-2950-4D59-B1F9-25ACA7EAB9BC}"/>
              </a:ext>
            </a:extLst>
          </p:cNvPr>
          <p:cNvSpPr/>
          <p:nvPr/>
        </p:nvSpPr>
        <p:spPr>
          <a:xfrm>
            <a:off x="4025080" y="4173466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4C03F00D-106E-4AD9-B25D-E463C27DC41F}"/>
              </a:ext>
            </a:extLst>
          </p:cNvPr>
          <p:cNvSpPr/>
          <p:nvPr/>
        </p:nvSpPr>
        <p:spPr>
          <a:xfrm>
            <a:off x="4025080" y="4054002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DE203574-C8E8-4D9B-A4A7-C4168E35BCE9}"/>
              </a:ext>
            </a:extLst>
          </p:cNvPr>
          <p:cNvCxnSpPr>
            <a:cxnSpLocks/>
          </p:cNvCxnSpPr>
          <p:nvPr/>
        </p:nvCxnSpPr>
        <p:spPr bwMode="auto">
          <a:xfrm>
            <a:off x="3940648" y="3882474"/>
            <a:ext cx="0" cy="61141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93DC3793-415D-49D0-B200-B81075C54FD0}"/>
              </a:ext>
            </a:extLst>
          </p:cNvPr>
          <p:cNvSpPr/>
          <p:nvPr/>
        </p:nvSpPr>
        <p:spPr>
          <a:xfrm>
            <a:off x="3011762" y="5787355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1A1B6EA6-B596-4EBD-977E-B14B3880A9CC}"/>
              </a:ext>
            </a:extLst>
          </p:cNvPr>
          <p:cNvSpPr/>
          <p:nvPr/>
        </p:nvSpPr>
        <p:spPr>
          <a:xfrm>
            <a:off x="3011762" y="5667891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0BF4147D-286E-4376-B6D0-FF3F00AAB9F1}"/>
              </a:ext>
            </a:extLst>
          </p:cNvPr>
          <p:cNvSpPr/>
          <p:nvPr/>
        </p:nvSpPr>
        <p:spPr>
          <a:xfrm>
            <a:off x="3011762" y="5548426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76A286DB-2F69-4604-8F37-4EBDE46FDB28}"/>
              </a:ext>
            </a:extLst>
          </p:cNvPr>
          <p:cNvSpPr/>
          <p:nvPr/>
        </p:nvSpPr>
        <p:spPr>
          <a:xfrm>
            <a:off x="3011762" y="5424644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8FD1A201-4F27-4C72-9FA4-AD0ED47DD74D}"/>
              </a:ext>
            </a:extLst>
          </p:cNvPr>
          <p:cNvSpPr/>
          <p:nvPr/>
        </p:nvSpPr>
        <p:spPr>
          <a:xfrm>
            <a:off x="7336244" y="304300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430F7E37-56AD-4E71-9674-5C7A27694C81}"/>
              </a:ext>
            </a:extLst>
          </p:cNvPr>
          <p:cNvSpPr/>
          <p:nvPr/>
        </p:nvSpPr>
        <p:spPr>
          <a:xfrm>
            <a:off x="7494672" y="304300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B8380F80-06B0-4360-A81B-13809A1BDB5D}"/>
              </a:ext>
            </a:extLst>
          </p:cNvPr>
          <p:cNvSpPr txBox="1"/>
          <p:nvPr/>
        </p:nvSpPr>
        <p:spPr>
          <a:xfrm>
            <a:off x="682551" y="1687900"/>
            <a:ext cx="144642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To 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01" name="直線矢印コネクタ 200">
            <a:extLst>
              <a:ext uri="{FF2B5EF4-FFF2-40B4-BE49-F238E27FC236}">
                <a16:creationId xmlns:a16="http://schemas.microsoft.com/office/drawing/2014/main" id="{A61D8B5B-8593-4E5C-97A6-CCC47CE82643}"/>
              </a:ext>
            </a:extLst>
          </p:cNvPr>
          <p:cNvCxnSpPr>
            <a:cxnSpLocks/>
          </p:cNvCxnSpPr>
          <p:nvPr/>
        </p:nvCxnSpPr>
        <p:spPr bwMode="auto">
          <a:xfrm flipH="1">
            <a:off x="6695628" y="3495435"/>
            <a:ext cx="1885968" cy="132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3" name="直線矢印コネクタ 202">
            <a:extLst>
              <a:ext uri="{FF2B5EF4-FFF2-40B4-BE49-F238E27FC236}">
                <a16:creationId xmlns:a16="http://schemas.microsoft.com/office/drawing/2014/main" id="{757B0A48-91E3-4298-A3FC-D1726F2F2AC0}"/>
              </a:ext>
            </a:extLst>
          </p:cNvPr>
          <p:cNvCxnSpPr/>
          <p:nvPr/>
        </p:nvCxnSpPr>
        <p:spPr bwMode="auto">
          <a:xfrm>
            <a:off x="8572268" y="2743631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058C49CF-651A-480A-8242-4E5FB2FC03BB}"/>
              </a:ext>
            </a:extLst>
          </p:cNvPr>
          <p:cNvSpPr/>
          <p:nvPr/>
        </p:nvSpPr>
        <p:spPr>
          <a:xfrm>
            <a:off x="7202338" y="2151555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018CDE1E-E014-46FF-8F1A-C4A866CD38B1}"/>
              </a:ext>
            </a:extLst>
          </p:cNvPr>
          <p:cNvSpPr/>
          <p:nvPr/>
        </p:nvSpPr>
        <p:spPr>
          <a:xfrm>
            <a:off x="10022300" y="253792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F598ED87-7D87-4084-9E4B-C5E27FC8DD89}"/>
              </a:ext>
            </a:extLst>
          </p:cNvPr>
          <p:cNvSpPr/>
          <p:nvPr/>
        </p:nvSpPr>
        <p:spPr>
          <a:xfrm>
            <a:off x="7652116" y="304300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FBE4019F-3E7F-4E15-8839-893ECA2E01B3}"/>
              </a:ext>
            </a:extLst>
          </p:cNvPr>
          <p:cNvSpPr/>
          <p:nvPr/>
        </p:nvSpPr>
        <p:spPr>
          <a:xfrm>
            <a:off x="7888802" y="3577321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2,4,7,8,9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8" name="直線矢印コネクタ 207">
            <a:extLst>
              <a:ext uri="{FF2B5EF4-FFF2-40B4-BE49-F238E27FC236}">
                <a16:creationId xmlns:a16="http://schemas.microsoft.com/office/drawing/2014/main" id="{59954E2E-9F7A-425C-9DAD-5F65766E5F2F}"/>
              </a:ext>
            </a:extLst>
          </p:cNvPr>
          <p:cNvCxnSpPr/>
          <p:nvPr/>
        </p:nvCxnSpPr>
        <p:spPr bwMode="auto">
          <a:xfrm>
            <a:off x="8572268" y="3627825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9" name="直線矢印コネクタ 208">
            <a:extLst>
              <a:ext uri="{FF2B5EF4-FFF2-40B4-BE49-F238E27FC236}">
                <a16:creationId xmlns:a16="http://schemas.microsoft.com/office/drawing/2014/main" id="{7410BACE-B69F-4D36-A483-B8C0F11CEC20}"/>
              </a:ext>
            </a:extLst>
          </p:cNvPr>
          <p:cNvCxnSpPr/>
          <p:nvPr/>
        </p:nvCxnSpPr>
        <p:spPr bwMode="auto">
          <a:xfrm>
            <a:off x="8581596" y="3132477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11" name="直線コネクタ 210">
            <a:extLst>
              <a:ext uri="{FF2B5EF4-FFF2-40B4-BE49-F238E27FC236}">
                <a16:creationId xmlns:a16="http://schemas.microsoft.com/office/drawing/2014/main" id="{0A936295-36E3-4D65-AB39-30EE45AA2E0F}"/>
              </a:ext>
            </a:extLst>
          </p:cNvPr>
          <p:cNvCxnSpPr>
            <a:cxnSpLocks/>
          </p:cNvCxnSpPr>
          <p:nvPr/>
        </p:nvCxnSpPr>
        <p:spPr bwMode="auto">
          <a:xfrm>
            <a:off x="10022876" y="251221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直線矢印コネクタ 216">
            <a:extLst>
              <a:ext uri="{FF2B5EF4-FFF2-40B4-BE49-F238E27FC236}">
                <a16:creationId xmlns:a16="http://schemas.microsoft.com/office/drawing/2014/main" id="{0DCE9549-A7F8-480D-9A5F-7A273B4A1C46}"/>
              </a:ext>
            </a:extLst>
          </p:cNvPr>
          <p:cNvCxnSpPr>
            <a:cxnSpLocks/>
          </p:cNvCxnSpPr>
          <p:nvPr/>
        </p:nvCxnSpPr>
        <p:spPr bwMode="auto">
          <a:xfrm>
            <a:off x="6692780" y="3935948"/>
            <a:ext cx="1893672" cy="1531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8" name="直線矢印コネクタ 217">
            <a:extLst>
              <a:ext uri="{FF2B5EF4-FFF2-40B4-BE49-F238E27FC236}">
                <a16:creationId xmlns:a16="http://schemas.microsoft.com/office/drawing/2014/main" id="{2B92BBE6-2AF9-4770-8AF7-2ECFF8482AD9}"/>
              </a:ext>
            </a:extLst>
          </p:cNvPr>
          <p:cNvCxnSpPr>
            <a:cxnSpLocks/>
          </p:cNvCxnSpPr>
          <p:nvPr/>
        </p:nvCxnSpPr>
        <p:spPr bwMode="auto">
          <a:xfrm flipH="1">
            <a:off x="6692780" y="4238725"/>
            <a:ext cx="1885968" cy="1323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8E20F9AE-33EB-4590-A780-257830B1D83F}"/>
              </a:ext>
            </a:extLst>
          </p:cNvPr>
          <p:cNvSpPr/>
          <p:nvPr/>
        </p:nvSpPr>
        <p:spPr>
          <a:xfrm>
            <a:off x="7286186" y="3768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007E2096-6F41-4DE6-A3A3-27EFA938DB1F}"/>
              </a:ext>
            </a:extLst>
          </p:cNvPr>
          <p:cNvSpPr/>
          <p:nvPr/>
        </p:nvSpPr>
        <p:spPr>
          <a:xfrm>
            <a:off x="7444614" y="3768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77CCFF1C-1214-41C6-A311-AC007790C75B}"/>
              </a:ext>
            </a:extLst>
          </p:cNvPr>
          <p:cNvSpPr/>
          <p:nvPr/>
        </p:nvSpPr>
        <p:spPr>
          <a:xfrm>
            <a:off x="9978750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5F4F574E-3EF7-4483-B5C2-9F154A7F5BBE}"/>
              </a:ext>
            </a:extLst>
          </p:cNvPr>
          <p:cNvSpPr/>
          <p:nvPr/>
        </p:nvSpPr>
        <p:spPr>
          <a:xfrm>
            <a:off x="10137178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F4852703-79B6-4E40-9A02-8AB1DB99FABB}"/>
              </a:ext>
            </a:extLst>
          </p:cNvPr>
          <p:cNvSpPr/>
          <p:nvPr/>
        </p:nvSpPr>
        <p:spPr>
          <a:xfrm>
            <a:off x="10295376" y="330813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DFC210C4-A722-4A62-B5F0-C2CE2DF7984A}"/>
              </a:ext>
            </a:extLst>
          </p:cNvPr>
          <p:cNvCxnSpPr>
            <a:cxnSpLocks/>
          </p:cNvCxnSpPr>
          <p:nvPr/>
        </p:nvCxnSpPr>
        <p:spPr bwMode="auto">
          <a:xfrm>
            <a:off x="9967728" y="327536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A9B6E07-B541-46E7-B25F-4D2A4D2E81FC}"/>
              </a:ext>
            </a:extLst>
          </p:cNvPr>
          <p:cNvCxnSpPr>
            <a:cxnSpLocks/>
          </p:cNvCxnSpPr>
          <p:nvPr/>
        </p:nvCxnSpPr>
        <p:spPr bwMode="auto">
          <a:xfrm>
            <a:off x="10122458" y="327070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4304A6BE-FACB-4734-827A-41BEF2B6C329}"/>
              </a:ext>
            </a:extLst>
          </p:cNvPr>
          <p:cNvCxnSpPr>
            <a:cxnSpLocks/>
          </p:cNvCxnSpPr>
          <p:nvPr/>
        </p:nvCxnSpPr>
        <p:spPr bwMode="auto">
          <a:xfrm>
            <a:off x="10280885" y="327506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9C8AF186-463A-46D8-82F5-6652D4A117B4}"/>
              </a:ext>
            </a:extLst>
          </p:cNvPr>
          <p:cNvSpPr/>
          <p:nvPr/>
        </p:nvSpPr>
        <p:spPr>
          <a:xfrm>
            <a:off x="7857148" y="4345082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6,10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601000B6-61AA-4F6F-A725-5BF00BDF8EDC}"/>
              </a:ext>
            </a:extLst>
          </p:cNvPr>
          <p:cNvGrpSpPr/>
          <p:nvPr/>
        </p:nvGrpSpPr>
        <p:grpSpPr>
          <a:xfrm>
            <a:off x="9000400" y="2699015"/>
            <a:ext cx="1974948" cy="2198626"/>
            <a:chOff x="9895875" y="2838252"/>
            <a:chExt cx="1721264" cy="2198626"/>
          </a:xfrm>
        </p:grpSpPr>
        <p:cxnSp>
          <p:nvCxnSpPr>
            <p:cNvPr id="96" name="直線矢印コネクタ 95">
              <a:extLst>
                <a:ext uri="{FF2B5EF4-FFF2-40B4-BE49-F238E27FC236}">
                  <a16:creationId xmlns:a16="http://schemas.microsoft.com/office/drawing/2014/main" id="{FE2643D9-92E6-43AE-88B7-DECA3B6A77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895875" y="2838252"/>
              <a:ext cx="1701754" cy="1921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832DA40F-5A90-458B-9ECF-8DC6DF1338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14530" y="3161962"/>
              <a:ext cx="1702609" cy="713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3" name="直線矢印コネクタ 212">
              <a:extLst>
                <a:ext uri="{FF2B5EF4-FFF2-40B4-BE49-F238E27FC236}">
                  <a16:creationId xmlns:a16="http://schemas.microsoft.com/office/drawing/2014/main" id="{E5FA68C9-54BD-48D6-808F-87F94513C89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447962" y="3642597"/>
              <a:ext cx="1162491" cy="1538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5" name="直線矢印コネクタ 214">
              <a:extLst>
                <a:ext uri="{FF2B5EF4-FFF2-40B4-BE49-F238E27FC236}">
                  <a16:creationId xmlns:a16="http://schemas.microsoft.com/office/drawing/2014/main" id="{A634FEDE-6637-4A1A-8C0B-D1D3FA11B07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446905" y="4132934"/>
              <a:ext cx="1162491" cy="1538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6" name="直線矢印コネクタ 215">
              <a:extLst>
                <a:ext uri="{FF2B5EF4-FFF2-40B4-BE49-F238E27FC236}">
                  <a16:creationId xmlns:a16="http://schemas.microsoft.com/office/drawing/2014/main" id="{866DC9DD-70B6-4F4F-840F-A0C3108A811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914492" y="4601441"/>
              <a:ext cx="1694905" cy="21746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5" name="直線矢印コネクタ 234">
              <a:extLst>
                <a:ext uri="{FF2B5EF4-FFF2-40B4-BE49-F238E27FC236}">
                  <a16:creationId xmlns:a16="http://schemas.microsoft.com/office/drawing/2014/main" id="{33855971-16AE-4445-AC0E-748127BB6D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07316" y="4965541"/>
              <a:ext cx="1702609" cy="713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C7F96C34-09A9-42DF-9B29-5E055DB28986}"/>
              </a:ext>
            </a:extLst>
          </p:cNvPr>
          <p:cNvSpPr/>
          <p:nvPr/>
        </p:nvSpPr>
        <p:spPr>
          <a:xfrm>
            <a:off x="9138539" y="4901897"/>
            <a:ext cx="695176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6,7,8,9,10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5594C9AB-FF9F-4EAC-B907-BFE83551ADFD}"/>
              </a:ext>
            </a:extLst>
          </p:cNvPr>
          <p:cNvSpPr/>
          <p:nvPr/>
        </p:nvSpPr>
        <p:spPr>
          <a:xfrm>
            <a:off x="9957723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15F72C4F-C173-46AE-82EE-C67CDF4B6D0E}"/>
              </a:ext>
            </a:extLst>
          </p:cNvPr>
          <p:cNvSpPr/>
          <p:nvPr/>
        </p:nvSpPr>
        <p:spPr>
          <a:xfrm>
            <a:off x="10116151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0E298518-2E01-4487-9295-50DEBB1D4C2F}"/>
              </a:ext>
            </a:extLst>
          </p:cNvPr>
          <p:cNvSpPr/>
          <p:nvPr/>
        </p:nvSpPr>
        <p:spPr>
          <a:xfrm>
            <a:off x="10274349" y="381491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B30858E1-353A-4CDE-85BE-25D1797AF12C}"/>
              </a:ext>
            </a:extLst>
          </p:cNvPr>
          <p:cNvCxnSpPr>
            <a:cxnSpLocks/>
          </p:cNvCxnSpPr>
          <p:nvPr/>
        </p:nvCxnSpPr>
        <p:spPr bwMode="auto">
          <a:xfrm>
            <a:off x="9946701" y="378214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直線コネクタ 240">
            <a:extLst>
              <a:ext uri="{FF2B5EF4-FFF2-40B4-BE49-F238E27FC236}">
                <a16:creationId xmlns:a16="http://schemas.microsoft.com/office/drawing/2014/main" id="{616CA756-3134-4649-8A7F-C4025FCF444C}"/>
              </a:ext>
            </a:extLst>
          </p:cNvPr>
          <p:cNvCxnSpPr>
            <a:cxnSpLocks/>
          </p:cNvCxnSpPr>
          <p:nvPr/>
        </p:nvCxnSpPr>
        <p:spPr bwMode="auto">
          <a:xfrm>
            <a:off x="10101431" y="37774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2" name="直線コネクタ 241">
            <a:extLst>
              <a:ext uri="{FF2B5EF4-FFF2-40B4-BE49-F238E27FC236}">
                <a16:creationId xmlns:a16="http://schemas.microsoft.com/office/drawing/2014/main" id="{F173CCA0-F068-4563-BD5E-194DFA5A4CE3}"/>
              </a:ext>
            </a:extLst>
          </p:cNvPr>
          <p:cNvCxnSpPr>
            <a:cxnSpLocks/>
          </p:cNvCxnSpPr>
          <p:nvPr/>
        </p:nvCxnSpPr>
        <p:spPr bwMode="auto">
          <a:xfrm>
            <a:off x="10259858" y="3781837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正方形/長方形 242">
            <a:extLst>
              <a:ext uri="{FF2B5EF4-FFF2-40B4-BE49-F238E27FC236}">
                <a16:creationId xmlns:a16="http://schemas.microsoft.com/office/drawing/2014/main" id="{42E4C2B6-5B85-424F-9046-AFD274FB1052}"/>
              </a:ext>
            </a:extLst>
          </p:cNvPr>
          <p:cNvSpPr/>
          <p:nvPr/>
        </p:nvSpPr>
        <p:spPr>
          <a:xfrm>
            <a:off x="9956988" y="428979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7D419CA2-6FEF-4F9E-AB62-0493FBC51260}"/>
              </a:ext>
            </a:extLst>
          </p:cNvPr>
          <p:cNvSpPr/>
          <p:nvPr/>
        </p:nvSpPr>
        <p:spPr>
          <a:xfrm>
            <a:off x="10115416" y="428979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正方形/長方形 244">
            <a:extLst>
              <a:ext uri="{FF2B5EF4-FFF2-40B4-BE49-F238E27FC236}">
                <a16:creationId xmlns:a16="http://schemas.microsoft.com/office/drawing/2014/main" id="{57787499-E5C1-4984-82F1-FB3B02C412CF}"/>
              </a:ext>
            </a:extLst>
          </p:cNvPr>
          <p:cNvSpPr/>
          <p:nvPr/>
        </p:nvSpPr>
        <p:spPr>
          <a:xfrm>
            <a:off x="10273614" y="429206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8" name="直線コネクタ 247">
            <a:extLst>
              <a:ext uri="{FF2B5EF4-FFF2-40B4-BE49-F238E27FC236}">
                <a16:creationId xmlns:a16="http://schemas.microsoft.com/office/drawing/2014/main" id="{B1FC7951-A0E2-4475-8D77-4A861AE06D26}"/>
              </a:ext>
            </a:extLst>
          </p:cNvPr>
          <p:cNvCxnSpPr>
            <a:cxnSpLocks/>
          </p:cNvCxnSpPr>
          <p:nvPr/>
        </p:nvCxnSpPr>
        <p:spPr bwMode="auto">
          <a:xfrm>
            <a:off x="10259123" y="42589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40A7C8A0-DE83-4099-A168-D3906C4BF6E9}"/>
              </a:ext>
            </a:extLst>
          </p:cNvPr>
          <p:cNvSpPr txBox="1"/>
          <p:nvPr/>
        </p:nvSpPr>
        <p:spPr>
          <a:xfrm>
            <a:off x="6049174" y="1720835"/>
            <a:ext cx="9140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 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A1CC11BB-DD20-40FA-8995-71049BECEDA0}"/>
              </a:ext>
            </a:extLst>
          </p:cNvPr>
          <p:cNvSpPr txBox="1"/>
          <p:nvPr/>
        </p:nvSpPr>
        <p:spPr>
          <a:xfrm>
            <a:off x="8197039" y="1494622"/>
            <a:ext cx="118179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F583A665-9790-4D7F-9B4C-755237C1C1D6}"/>
              </a:ext>
            </a:extLst>
          </p:cNvPr>
          <p:cNvSpPr txBox="1"/>
          <p:nvPr/>
        </p:nvSpPr>
        <p:spPr>
          <a:xfrm>
            <a:off x="8321716" y="1752423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8CEF1ED3-3F58-4C76-BF0F-2F4BAFBD836F}"/>
              </a:ext>
            </a:extLst>
          </p:cNvPr>
          <p:cNvSpPr txBox="1"/>
          <p:nvPr/>
        </p:nvSpPr>
        <p:spPr>
          <a:xfrm>
            <a:off x="8884084" y="1738321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2AE6D03C-6985-4EAC-85D1-86BB64D5C766}"/>
              </a:ext>
            </a:extLst>
          </p:cNvPr>
          <p:cNvSpPr txBox="1"/>
          <p:nvPr/>
        </p:nvSpPr>
        <p:spPr>
          <a:xfrm>
            <a:off x="10295940" y="1726376"/>
            <a:ext cx="91409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 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5" name="四角形: 角を丸くする 254">
            <a:extLst>
              <a:ext uri="{FF2B5EF4-FFF2-40B4-BE49-F238E27FC236}">
                <a16:creationId xmlns:a16="http://schemas.microsoft.com/office/drawing/2014/main" id="{84B7E1E5-93CD-4DEF-98A2-729C0035A1AD}"/>
              </a:ext>
            </a:extLst>
          </p:cNvPr>
          <p:cNvSpPr/>
          <p:nvPr/>
        </p:nvSpPr>
        <p:spPr bwMode="auto">
          <a:xfrm>
            <a:off x="5551075" y="2114378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6" name="正方形/長方形 255">
            <a:extLst>
              <a:ext uri="{FF2B5EF4-FFF2-40B4-BE49-F238E27FC236}">
                <a16:creationId xmlns:a16="http://schemas.microsoft.com/office/drawing/2014/main" id="{AEE61000-60C3-4052-9833-E158C61720C8}"/>
              </a:ext>
            </a:extLst>
          </p:cNvPr>
          <p:cNvSpPr/>
          <p:nvPr/>
        </p:nvSpPr>
        <p:spPr>
          <a:xfrm>
            <a:off x="5631797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D4A67F6C-FDDF-4EA5-85D9-4B5842F49BCF}"/>
              </a:ext>
            </a:extLst>
          </p:cNvPr>
          <p:cNvSpPr/>
          <p:nvPr/>
        </p:nvSpPr>
        <p:spPr>
          <a:xfrm>
            <a:off x="5790225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正方形/長方形 257">
            <a:extLst>
              <a:ext uri="{FF2B5EF4-FFF2-40B4-BE49-F238E27FC236}">
                <a16:creationId xmlns:a16="http://schemas.microsoft.com/office/drawing/2014/main" id="{7BCB8CFF-C1CB-4EAE-8EBD-A1D0B4EAEB81}"/>
              </a:ext>
            </a:extLst>
          </p:cNvPr>
          <p:cNvSpPr/>
          <p:nvPr/>
        </p:nvSpPr>
        <p:spPr>
          <a:xfrm>
            <a:off x="5947907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EFE3F261-2A02-4514-8E6B-3D1CED459DD3}"/>
              </a:ext>
            </a:extLst>
          </p:cNvPr>
          <p:cNvSpPr/>
          <p:nvPr/>
        </p:nvSpPr>
        <p:spPr>
          <a:xfrm>
            <a:off x="6106808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正方形/長方形 259">
            <a:extLst>
              <a:ext uri="{FF2B5EF4-FFF2-40B4-BE49-F238E27FC236}">
                <a16:creationId xmlns:a16="http://schemas.microsoft.com/office/drawing/2014/main" id="{459929A5-325B-4869-A487-CC5F9C68622B}"/>
              </a:ext>
            </a:extLst>
          </p:cNvPr>
          <p:cNvSpPr/>
          <p:nvPr/>
        </p:nvSpPr>
        <p:spPr>
          <a:xfrm>
            <a:off x="6269979" y="219193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EEEE3B06-2A5F-451B-95F4-0FB635C51B7A}"/>
              </a:ext>
            </a:extLst>
          </p:cNvPr>
          <p:cNvSpPr/>
          <p:nvPr/>
        </p:nvSpPr>
        <p:spPr>
          <a:xfrm>
            <a:off x="5631797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2754C6F6-93E5-4A5D-8E62-457B9C98DFAD}"/>
              </a:ext>
            </a:extLst>
          </p:cNvPr>
          <p:cNvSpPr/>
          <p:nvPr/>
        </p:nvSpPr>
        <p:spPr>
          <a:xfrm>
            <a:off x="5790225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正方形/長方形 263">
            <a:extLst>
              <a:ext uri="{FF2B5EF4-FFF2-40B4-BE49-F238E27FC236}">
                <a16:creationId xmlns:a16="http://schemas.microsoft.com/office/drawing/2014/main" id="{37480558-A9CA-47DD-8F00-8C600AB194BE}"/>
              </a:ext>
            </a:extLst>
          </p:cNvPr>
          <p:cNvSpPr/>
          <p:nvPr/>
        </p:nvSpPr>
        <p:spPr>
          <a:xfrm>
            <a:off x="5947907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正方形/長方形 264">
            <a:extLst>
              <a:ext uri="{FF2B5EF4-FFF2-40B4-BE49-F238E27FC236}">
                <a16:creationId xmlns:a16="http://schemas.microsoft.com/office/drawing/2014/main" id="{E5425873-6EB6-4744-BE50-8CE6F589687E}"/>
              </a:ext>
            </a:extLst>
          </p:cNvPr>
          <p:cNvSpPr/>
          <p:nvPr/>
        </p:nvSpPr>
        <p:spPr>
          <a:xfrm>
            <a:off x="6106808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正方形/長方形 265">
            <a:extLst>
              <a:ext uri="{FF2B5EF4-FFF2-40B4-BE49-F238E27FC236}">
                <a16:creationId xmlns:a16="http://schemas.microsoft.com/office/drawing/2014/main" id="{E7B20D15-96B1-4FE4-B6C4-7E7AA1076027}"/>
              </a:ext>
            </a:extLst>
          </p:cNvPr>
          <p:cNvSpPr/>
          <p:nvPr/>
        </p:nvSpPr>
        <p:spPr>
          <a:xfrm>
            <a:off x="6269979" y="243583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" name="四角形: 角を丸くする 288">
            <a:extLst>
              <a:ext uri="{FF2B5EF4-FFF2-40B4-BE49-F238E27FC236}">
                <a16:creationId xmlns:a16="http://schemas.microsoft.com/office/drawing/2014/main" id="{6CB9521D-11A6-4E94-BD47-B3C0A060DAF1}"/>
              </a:ext>
            </a:extLst>
          </p:cNvPr>
          <p:cNvSpPr/>
          <p:nvPr/>
        </p:nvSpPr>
        <p:spPr bwMode="auto">
          <a:xfrm>
            <a:off x="11037822" y="2132418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371DCB94-6565-4C5B-AC75-AF73B00386D9}"/>
              </a:ext>
            </a:extLst>
          </p:cNvPr>
          <p:cNvSpPr/>
          <p:nvPr/>
        </p:nvSpPr>
        <p:spPr>
          <a:xfrm>
            <a:off x="11118544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1" name="正方形/長方形 290">
            <a:extLst>
              <a:ext uri="{FF2B5EF4-FFF2-40B4-BE49-F238E27FC236}">
                <a16:creationId xmlns:a16="http://schemas.microsoft.com/office/drawing/2014/main" id="{AC30808C-D972-44E3-8CEA-58CB30C4E690}"/>
              </a:ext>
            </a:extLst>
          </p:cNvPr>
          <p:cNvSpPr/>
          <p:nvPr/>
        </p:nvSpPr>
        <p:spPr>
          <a:xfrm>
            <a:off x="11276972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CBF109EC-77A5-4025-B939-42B8978A816A}"/>
              </a:ext>
            </a:extLst>
          </p:cNvPr>
          <p:cNvSpPr/>
          <p:nvPr/>
        </p:nvSpPr>
        <p:spPr>
          <a:xfrm>
            <a:off x="11434654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3" name="正方形/長方形 292">
            <a:extLst>
              <a:ext uri="{FF2B5EF4-FFF2-40B4-BE49-F238E27FC236}">
                <a16:creationId xmlns:a16="http://schemas.microsoft.com/office/drawing/2014/main" id="{D56BDD37-EAE8-4957-A2D0-0A6C44138050}"/>
              </a:ext>
            </a:extLst>
          </p:cNvPr>
          <p:cNvSpPr/>
          <p:nvPr/>
        </p:nvSpPr>
        <p:spPr>
          <a:xfrm>
            <a:off x="11593555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65729E8B-FED9-4E69-8F0C-CEB530C7F9DA}"/>
              </a:ext>
            </a:extLst>
          </p:cNvPr>
          <p:cNvSpPr/>
          <p:nvPr/>
        </p:nvSpPr>
        <p:spPr>
          <a:xfrm>
            <a:off x="11756726" y="220997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" name="正方形/長方形 294">
            <a:extLst>
              <a:ext uri="{FF2B5EF4-FFF2-40B4-BE49-F238E27FC236}">
                <a16:creationId xmlns:a16="http://schemas.microsoft.com/office/drawing/2014/main" id="{07AE2CE8-23EE-43AC-BBF0-AEAB1A29E1A7}"/>
              </a:ext>
            </a:extLst>
          </p:cNvPr>
          <p:cNvSpPr/>
          <p:nvPr/>
        </p:nvSpPr>
        <p:spPr>
          <a:xfrm>
            <a:off x="11118544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" name="正方形/長方形 295">
            <a:extLst>
              <a:ext uri="{FF2B5EF4-FFF2-40B4-BE49-F238E27FC236}">
                <a16:creationId xmlns:a16="http://schemas.microsoft.com/office/drawing/2014/main" id="{C9C9FD05-34BC-4130-BE58-AB5502B23D22}"/>
              </a:ext>
            </a:extLst>
          </p:cNvPr>
          <p:cNvSpPr/>
          <p:nvPr/>
        </p:nvSpPr>
        <p:spPr>
          <a:xfrm>
            <a:off x="11276972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" name="正方形/長方形 296">
            <a:extLst>
              <a:ext uri="{FF2B5EF4-FFF2-40B4-BE49-F238E27FC236}">
                <a16:creationId xmlns:a16="http://schemas.microsoft.com/office/drawing/2014/main" id="{9701E971-2BFC-4284-8614-EB9CA7D9FC40}"/>
              </a:ext>
            </a:extLst>
          </p:cNvPr>
          <p:cNvSpPr/>
          <p:nvPr/>
        </p:nvSpPr>
        <p:spPr>
          <a:xfrm>
            <a:off x="11434654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8" name="正方形/長方形 297">
            <a:extLst>
              <a:ext uri="{FF2B5EF4-FFF2-40B4-BE49-F238E27FC236}">
                <a16:creationId xmlns:a16="http://schemas.microsoft.com/office/drawing/2014/main" id="{1328866A-6B9E-44AF-8B93-DC540D160BA3}"/>
              </a:ext>
            </a:extLst>
          </p:cNvPr>
          <p:cNvSpPr/>
          <p:nvPr/>
        </p:nvSpPr>
        <p:spPr>
          <a:xfrm>
            <a:off x="11593555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9" name="正方形/長方形 298">
            <a:extLst>
              <a:ext uri="{FF2B5EF4-FFF2-40B4-BE49-F238E27FC236}">
                <a16:creationId xmlns:a16="http://schemas.microsoft.com/office/drawing/2014/main" id="{78D83201-404C-42AF-B78D-E4E95131F330}"/>
              </a:ext>
            </a:extLst>
          </p:cNvPr>
          <p:cNvSpPr/>
          <p:nvPr/>
        </p:nvSpPr>
        <p:spPr>
          <a:xfrm>
            <a:off x="11756726" y="245387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四角形: 角を丸くする 311">
            <a:extLst>
              <a:ext uri="{FF2B5EF4-FFF2-40B4-BE49-F238E27FC236}">
                <a16:creationId xmlns:a16="http://schemas.microsoft.com/office/drawing/2014/main" id="{65644FD4-F301-403A-B6AA-9F02C3F08899}"/>
              </a:ext>
            </a:extLst>
          </p:cNvPr>
          <p:cNvSpPr/>
          <p:nvPr/>
        </p:nvSpPr>
        <p:spPr bwMode="auto">
          <a:xfrm>
            <a:off x="5546627" y="2771260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3" name="正方形/長方形 312">
            <a:extLst>
              <a:ext uri="{FF2B5EF4-FFF2-40B4-BE49-F238E27FC236}">
                <a16:creationId xmlns:a16="http://schemas.microsoft.com/office/drawing/2014/main" id="{611D2D82-18DF-406D-8290-D251F4DA51FB}"/>
              </a:ext>
            </a:extLst>
          </p:cNvPr>
          <p:cNvSpPr/>
          <p:nvPr/>
        </p:nvSpPr>
        <p:spPr>
          <a:xfrm>
            <a:off x="5627349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正方形/長方形 313">
            <a:extLst>
              <a:ext uri="{FF2B5EF4-FFF2-40B4-BE49-F238E27FC236}">
                <a16:creationId xmlns:a16="http://schemas.microsoft.com/office/drawing/2014/main" id="{43E77C5F-2CE1-4924-9107-9DCD14704D72}"/>
              </a:ext>
            </a:extLst>
          </p:cNvPr>
          <p:cNvSpPr/>
          <p:nvPr/>
        </p:nvSpPr>
        <p:spPr>
          <a:xfrm>
            <a:off x="5785777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正方形/長方形 314">
            <a:extLst>
              <a:ext uri="{FF2B5EF4-FFF2-40B4-BE49-F238E27FC236}">
                <a16:creationId xmlns:a16="http://schemas.microsoft.com/office/drawing/2014/main" id="{8BE9BDFC-A993-4A54-B347-B93FB1A2DA77}"/>
              </a:ext>
            </a:extLst>
          </p:cNvPr>
          <p:cNvSpPr/>
          <p:nvPr/>
        </p:nvSpPr>
        <p:spPr>
          <a:xfrm>
            <a:off x="5943459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正方形/長方形 315">
            <a:extLst>
              <a:ext uri="{FF2B5EF4-FFF2-40B4-BE49-F238E27FC236}">
                <a16:creationId xmlns:a16="http://schemas.microsoft.com/office/drawing/2014/main" id="{9A727BBC-4503-4A83-A758-74221EE978D9}"/>
              </a:ext>
            </a:extLst>
          </p:cNvPr>
          <p:cNvSpPr/>
          <p:nvPr/>
        </p:nvSpPr>
        <p:spPr>
          <a:xfrm>
            <a:off x="6102360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正方形/長方形 316">
            <a:extLst>
              <a:ext uri="{FF2B5EF4-FFF2-40B4-BE49-F238E27FC236}">
                <a16:creationId xmlns:a16="http://schemas.microsoft.com/office/drawing/2014/main" id="{99237108-6162-41F3-A5EC-C7C30B428E48}"/>
              </a:ext>
            </a:extLst>
          </p:cNvPr>
          <p:cNvSpPr/>
          <p:nvPr/>
        </p:nvSpPr>
        <p:spPr>
          <a:xfrm>
            <a:off x="6265531" y="284882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正方形/長方形 317">
            <a:extLst>
              <a:ext uri="{FF2B5EF4-FFF2-40B4-BE49-F238E27FC236}">
                <a16:creationId xmlns:a16="http://schemas.microsoft.com/office/drawing/2014/main" id="{47633FCB-6457-4EC6-B3C0-0F159E1F9806}"/>
              </a:ext>
            </a:extLst>
          </p:cNvPr>
          <p:cNvSpPr/>
          <p:nvPr/>
        </p:nvSpPr>
        <p:spPr>
          <a:xfrm>
            <a:off x="5627349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正方形/長方形 318">
            <a:extLst>
              <a:ext uri="{FF2B5EF4-FFF2-40B4-BE49-F238E27FC236}">
                <a16:creationId xmlns:a16="http://schemas.microsoft.com/office/drawing/2014/main" id="{6E76D8A9-E946-4921-8BF0-C15C701D8466}"/>
              </a:ext>
            </a:extLst>
          </p:cNvPr>
          <p:cNvSpPr/>
          <p:nvPr/>
        </p:nvSpPr>
        <p:spPr>
          <a:xfrm>
            <a:off x="5785777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正方形/長方形 319">
            <a:extLst>
              <a:ext uri="{FF2B5EF4-FFF2-40B4-BE49-F238E27FC236}">
                <a16:creationId xmlns:a16="http://schemas.microsoft.com/office/drawing/2014/main" id="{63E16D88-72A9-4F40-85D5-58392A5A9685}"/>
              </a:ext>
            </a:extLst>
          </p:cNvPr>
          <p:cNvSpPr/>
          <p:nvPr/>
        </p:nvSpPr>
        <p:spPr>
          <a:xfrm>
            <a:off x="5943459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正方形/長方形 320">
            <a:extLst>
              <a:ext uri="{FF2B5EF4-FFF2-40B4-BE49-F238E27FC236}">
                <a16:creationId xmlns:a16="http://schemas.microsoft.com/office/drawing/2014/main" id="{F1527E1C-2C8A-4DB0-9936-43AD5406D06C}"/>
              </a:ext>
            </a:extLst>
          </p:cNvPr>
          <p:cNvSpPr/>
          <p:nvPr/>
        </p:nvSpPr>
        <p:spPr>
          <a:xfrm>
            <a:off x="6102360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正方形/長方形 321">
            <a:extLst>
              <a:ext uri="{FF2B5EF4-FFF2-40B4-BE49-F238E27FC236}">
                <a16:creationId xmlns:a16="http://schemas.microsoft.com/office/drawing/2014/main" id="{E246EC55-2E08-457E-B0A4-3E5D9915A5EE}"/>
              </a:ext>
            </a:extLst>
          </p:cNvPr>
          <p:cNvSpPr/>
          <p:nvPr/>
        </p:nvSpPr>
        <p:spPr>
          <a:xfrm>
            <a:off x="6265531" y="309271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3" name="直線コネクタ 322">
            <a:extLst>
              <a:ext uri="{FF2B5EF4-FFF2-40B4-BE49-F238E27FC236}">
                <a16:creationId xmlns:a16="http://schemas.microsoft.com/office/drawing/2014/main" id="{00556613-1E39-4346-980D-9AEFF16E88F6}"/>
              </a:ext>
            </a:extLst>
          </p:cNvPr>
          <p:cNvCxnSpPr>
            <a:cxnSpLocks/>
          </p:cNvCxnSpPr>
          <p:nvPr/>
        </p:nvCxnSpPr>
        <p:spPr bwMode="auto">
          <a:xfrm>
            <a:off x="5603291" y="278731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4" name="直線コネクタ 323">
            <a:extLst>
              <a:ext uri="{FF2B5EF4-FFF2-40B4-BE49-F238E27FC236}">
                <a16:creationId xmlns:a16="http://schemas.microsoft.com/office/drawing/2014/main" id="{936AD114-F306-4088-8CD7-3EDC27D4DDCB}"/>
              </a:ext>
            </a:extLst>
          </p:cNvPr>
          <p:cNvCxnSpPr>
            <a:cxnSpLocks/>
          </p:cNvCxnSpPr>
          <p:nvPr/>
        </p:nvCxnSpPr>
        <p:spPr bwMode="auto">
          <a:xfrm>
            <a:off x="5938344" y="280344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5" name="直線コネクタ 324">
            <a:extLst>
              <a:ext uri="{FF2B5EF4-FFF2-40B4-BE49-F238E27FC236}">
                <a16:creationId xmlns:a16="http://schemas.microsoft.com/office/drawing/2014/main" id="{6232C622-4D5F-4AD0-803A-6838C6BE2E3F}"/>
              </a:ext>
            </a:extLst>
          </p:cNvPr>
          <p:cNvCxnSpPr>
            <a:cxnSpLocks/>
          </p:cNvCxnSpPr>
          <p:nvPr/>
        </p:nvCxnSpPr>
        <p:spPr bwMode="auto">
          <a:xfrm>
            <a:off x="6264227" y="281095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6" name="四角形: 角を丸くする 325">
            <a:extLst>
              <a:ext uri="{FF2B5EF4-FFF2-40B4-BE49-F238E27FC236}">
                <a16:creationId xmlns:a16="http://schemas.microsoft.com/office/drawing/2014/main" id="{774CBEAE-57ED-4C7A-82CD-85CA59C55164}"/>
              </a:ext>
            </a:extLst>
          </p:cNvPr>
          <p:cNvSpPr/>
          <p:nvPr/>
        </p:nvSpPr>
        <p:spPr bwMode="auto">
          <a:xfrm>
            <a:off x="5552223" y="3488559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8" name="正方形/長方形 327">
            <a:extLst>
              <a:ext uri="{FF2B5EF4-FFF2-40B4-BE49-F238E27FC236}">
                <a16:creationId xmlns:a16="http://schemas.microsoft.com/office/drawing/2014/main" id="{F2567ABD-317D-453F-AE9A-8A44A53077C8}"/>
              </a:ext>
            </a:extLst>
          </p:cNvPr>
          <p:cNvSpPr/>
          <p:nvPr/>
        </p:nvSpPr>
        <p:spPr>
          <a:xfrm>
            <a:off x="5791373" y="356611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正方形/長方形 329">
            <a:extLst>
              <a:ext uri="{FF2B5EF4-FFF2-40B4-BE49-F238E27FC236}">
                <a16:creationId xmlns:a16="http://schemas.microsoft.com/office/drawing/2014/main" id="{DE5BA21B-1340-429B-A645-3E2317A56267}"/>
              </a:ext>
            </a:extLst>
          </p:cNvPr>
          <p:cNvSpPr/>
          <p:nvPr/>
        </p:nvSpPr>
        <p:spPr>
          <a:xfrm>
            <a:off x="6107956" y="356611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正方形/長方形 331">
            <a:extLst>
              <a:ext uri="{FF2B5EF4-FFF2-40B4-BE49-F238E27FC236}">
                <a16:creationId xmlns:a16="http://schemas.microsoft.com/office/drawing/2014/main" id="{1E35452D-97F1-4B33-8C79-479A2CC852E1}"/>
              </a:ext>
            </a:extLst>
          </p:cNvPr>
          <p:cNvSpPr/>
          <p:nvPr/>
        </p:nvSpPr>
        <p:spPr>
          <a:xfrm>
            <a:off x="5632945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正方形/長方形 332">
            <a:extLst>
              <a:ext uri="{FF2B5EF4-FFF2-40B4-BE49-F238E27FC236}">
                <a16:creationId xmlns:a16="http://schemas.microsoft.com/office/drawing/2014/main" id="{7C9320B8-D4EB-4A3C-9171-F06051CAA16C}"/>
              </a:ext>
            </a:extLst>
          </p:cNvPr>
          <p:cNvSpPr/>
          <p:nvPr/>
        </p:nvSpPr>
        <p:spPr>
          <a:xfrm>
            <a:off x="5791373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正方形/長方形 333">
            <a:extLst>
              <a:ext uri="{FF2B5EF4-FFF2-40B4-BE49-F238E27FC236}">
                <a16:creationId xmlns:a16="http://schemas.microsoft.com/office/drawing/2014/main" id="{AC64ED89-ADDE-493C-8937-38E72E7262B2}"/>
              </a:ext>
            </a:extLst>
          </p:cNvPr>
          <p:cNvSpPr/>
          <p:nvPr/>
        </p:nvSpPr>
        <p:spPr>
          <a:xfrm>
            <a:off x="5949055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5" name="正方形/長方形 334">
            <a:extLst>
              <a:ext uri="{FF2B5EF4-FFF2-40B4-BE49-F238E27FC236}">
                <a16:creationId xmlns:a16="http://schemas.microsoft.com/office/drawing/2014/main" id="{2B984D65-3FCB-490D-B254-3B14FC515CFB}"/>
              </a:ext>
            </a:extLst>
          </p:cNvPr>
          <p:cNvSpPr/>
          <p:nvPr/>
        </p:nvSpPr>
        <p:spPr>
          <a:xfrm>
            <a:off x="6107956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正方形/長方形 335">
            <a:extLst>
              <a:ext uri="{FF2B5EF4-FFF2-40B4-BE49-F238E27FC236}">
                <a16:creationId xmlns:a16="http://schemas.microsoft.com/office/drawing/2014/main" id="{A0131E16-3222-4335-9374-E64D77AC061F}"/>
              </a:ext>
            </a:extLst>
          </p:cNvPr>
          <p:cNvSpPr/>
          <p:nvPr/>
        </p:nvSpPr>
        <p:spPr>
          <a:xfrm>
            <a:off x="6271127" y="381001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7" name="直線コネクタ 336">
            <a:extLst>
              <a:ext uri="{FF2B5EF4-FFF2-40B4-BE49-F238E27FC236}">
                <a16:creationId xmlns:a16="http://schemas.microsoft.com/office/drawing/2014/main" id="{30922EE4-6FCB-48B6-ADDD-C4005858E7D9}"/>
              </a:ext>
            </a:extLst>
          </p:cNvPr>
          <p:cNvCxnSpPr>
            <a:cxnSpLocks/>
          </p:cNvCxnSpPr>
          <p:nvPr/>
        </p:nvCxnSpPr>
        <p:spPr bwMode="auto">
          <a:xfrm>
            <a:off x="5791518" y="353547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8" name="直線コネクタ 337">
            <a:extLst>
              <a:ext uri="{FF2B5EF4-FFF2-40B4-BE49-F238E27FC236}">
                <a16:creationId xmlns:a16="http://schemas.microsoft.com/office/drawing/2014/main" id="{0EB03DB0-F641-4AF1-9896-947CA47117AC}"/>
              </a:ext>
            </a:extLst>
          </p:cNvPr>
          <p:cNvCxnSpPr>
            <a:cxnSpLocks/>
          </p:cNvCxnSpPr>
          <p:nvPr/>
        </p:nvCxnSpPr>
        <p:spPr bwMode="auto">
          <a:xfrm>
            <a:off x="6096573" y="353547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直線コネクタ 338">
            <a:extLst>
              <a:ext uri="{FF2B5EF4-FFF2-40B4-BE49-F238E27FC236}">
                <a16:creationId xmlns:a16="http://schemas.microsoft.com/office/drawing/2014/main" id="{615BF87C-10A0-4175-9C12-596E2F42D087}"/>
              </a:ext>
            </a:extLst>
          </p:cNvPr>
          <p:cNvCxnSpPr>
            <a:cxnSpLocks/>
          </p:cNvCxnSpPr>
          <p:nvPr/>
        </p:nvCxnSpPr>
        <p:spPr bwMode="auto">
          <a:xfrm>
            <a:off x="5781931" y="378542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直線コネクタ 339">
            <a:extLst>
              <a:ext uri="{FF2B5EF4-FFF2-40B4-BE49-F238E27FC236}">
                <a16:creationId xmlns:a16="http://schemas.microsoft.com/office/drawing/2014/main" id="{9CBDEB0B-06B3-47C1-A27D-9D11DBE25F4F}"/>
              </a:ext>
            </a:extLst>
          </p:cNvPr>
          <p:cNvCxnSpPr>
            <a:cxnSpLocks/>
          </p:cNvCxnSpPr>
          <p:nvPr/>
        </p:nvCxnSpPr>
        <p:spPr bwMode="auto">
          <a:xfrm>
            <a:off x="5925986" y="37774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1" name="直線コネクタ 340">
            <a:extLst>
              <a:ext uri="{FF2B5EF4-FFF2-40B4-BE49-F238E27FC236}">
                <a16:creationId xmlns:a16="http://schemas.microsoft.com/office/drawing/2014/main" id="{D019F2BA-C958-4E20-9370-96D1DA4F7BB0}"/>
              </a:ext>
            </a:extLst>
          </p:cNvPr>
          <p:cNvCxnSpPr>
            <a:cxnSpLocks/>
          </p:cNvCxnSpPr>
          <p:nvPr/>
        </p:nvCxnSpPr>
        <p:spPr bwMode="auto">
          <a:xfrm>
            <a:off x="6101893" y="378542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四角形: 角を丸くする 341">
            <a:extLst>
              <a:ext uri="{FF2B5EF4-FFF2-40B4-BE49-F238E27FC236}">
                <a16:creationId xmlns:a16="http://schemas.microsoft.com/office/drawing/2014/main" id="{9923BFB1-3D6B-4FDF-96E6-A91A1D22F7D7}"/>
              </a:ext>
            </a:extLst>
          </p:cNvPr>
          <p:cNvSpPr/>
          <p:nvPr/>
        </p:nvSpPr>
        <p:spPr bwMode="auto">
          <a:xfrm>
            <a:off x="5544690" y="4234896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5" name="正方形/長方形 344">
            <a:extLst>
              <a:ext uri="{FF2B5EF4-FFF2-40B4-BE49-F238E27FC236}">
                <a16:creationId xmlns:a16="http://schemas.microsoft.com/office/drawing/2014/main" id="{0F781E59-2CD6-49CC-A798-545FBBA4F8B8}"/>
              </a:ext>
            </a:extLst>
          </p:cNvPr>
          <p:cNvSpPr/>
          <p:nvPr/>
        </p:nvSpPr>
        <p:spPr>
          <a:xfrm>
            <a:off x="5625412" y="45563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9" name="正方形/長方形 348">
            <a:extLst>
              <a:ext uri="{FF2B5EF4-FFF2-40B4-BE49-F238E27FC236}">
                <a16:creationId xmlns:a16="http://schemas.microsoft.com/office/drawing/2014/main" id="{44E7BB34-94F3-49E4-82A2-C6AF5DB2B51D}"/>
              </a:ext>
            </a:extLst>
          </p:cNvPr>
          <p:cNvSpPr/>
          <p:nvPr/>
        </p:nvSpPr>
        <p:spPr>
          <a:xfrm>
            <a:off x="6263594" y="45563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5" name="直線コネクタ 354">
            <a:extLst>
              <a:ext uri="{FF2B5EF4-FFF2-40B4-BE49-F238E27FC236}">
                <a16:creationId xmlns:a16="http://schemas.microsoft.com/office/drawing/2014/main" id="{2F6DD75E-ABD4-4F07-9568-DE06446B08C9}"/>
              </a:ext>
            </a:extLst>
          </p:cNvPr>
          <p:cNvCxnSpPr>
            <a:cxnSpLocks/>
          </p:cNvCxnSpPr>
          <p:nvPr/>
        </p:nvCxnSpPr>
        <p:spPr bwMode="auto">
          <a:xfrm>
            <a:off x="5631703" y="4519508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6" name="直線コネクタ 355">
            <a:extLst>
              <a:ext uri="{FF2B5EF4-FFF2-40B4-BE49-F238E27FC236}">
                <a16:creationId xmlns:a16="http://schemas.microsoft.com/office/drawing/2014/main" id="{06658598-7CBE-4D04-A3CE-92064C4219E6}"/>
              </a:ext>
            </a:extLst>
          </p:cNvPr>
          <p:cNvCxnSpPr>
            <a:cxnSpLocks/>
          </p:cNvCxnSpPr>
          <p:nvPr/>
        </p:nvCxnSpPr>
        <p:spPr bwMode="auto">
          <a:xfrm>
            <a:off x="6256681" y="452940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直線矢印コネクタ 356">
            <a:extLst>
              <a:ext uri="{FF2B5EF4-FFF2-40B4-BE49-F238E27FC236}">
                <a16:creationId xmlns:a16="http://schemas.microsoft.com/office/drawing/2014/main" id="{5C9C9B09-FF0D-4373-B5F8-AEDBB5C86836}"/>
              </a:ext>
            </a:extLst>
          </p:cNvPr>
          <p:cNvCxnSpPr/>
          <p:nvPr/>
        </p:nvCxnSpPr>
        <p:spPr bwMode="auto">
          <a:xfrm>
            <a:off x="8581596" y="4418392"/>
            <a:ext cx="4126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58" name="テキスト ボックス 357">
            <a:extLst>
              <a:ext uri="{FF2B5EF4-FFF2-40B4-BE49-F238E27FC236}">
                <a16:creationId xmlns:a16="http://schemas.microsoft.com/office/drawing/2014/main" id="{06014CBC-DC53-4DDA-B2A7-8F9561B5EB22}"/>
              </a:ext>
            </a:extLst>
          </p:cNvPr>
          <p:cNvSpPr txBox="1"/>
          <p:nvPr/>
        </p:nvSpPr>
        <p:spPr>
          <a:xfrm>
            <a:off x="9036492" y="2186658"/>
            <a:ext cx="129476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Sync of Rx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status</a:t>
            </a:r>
          </a:p>
        </p:txBody>
      </p:sp>
      <p:sp>
        <p:nvSpPr>
          <p:cNvPr id="361" name="楕円 360">
            <a:extLst>
              <a:ext uri="{FF2B5EF4-FFF2-40B4-BE49-F238E27FC236}">
                <a16:creationId xmlns:a16="http://schemas.microsoft.com/office/drawing/2014/main" id="{C0BF0E70-6BDA-45DB-B947-0BD714FA42EB}"/>
              </a:ext>
            </a:extLst>
          </p:cNvPr>
          <p:cNvSpPr/>
          <p:nvPr/>
        </p:nvSpPr>
        <p:spPr bwMode="auto">
          <a:xfrm>
            <a:off x="8740705" y="2557738"/>
            <a:ext cx="81334" cy="200530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2" name="四角形: 角を丸くする 361">
            <a:extLst>
              <a:ext uri="{FF2B5EF4-FFF2-40B4-BE49-F238E27FC236}">
                <a16:creationId xmlns:a16="http://schemas.microsoft.com/office/drawing/2014/main" id="{226D1055-6382-4C3B-8E1F-6388F25FFD6F}"/>
              </a:ext>
            </a:extLst>
          </p:cNvPr>
          <p:cNvSpPr/>
          <p:nvPr/>
        </p:nvSpPr>
        <p:spPr bwMode="auto">
          <a:xfrm>
            <a:off x="11037822" y="2976131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3" name="正方形/長方形 362">
            <a:extLst>
              <a:ext uri="{FF2B5EF4-FFF2-40B4-BE49-F238E27FC236}">
                <a16:creationId xmlns:a16="http://schemas.microsoft.com/office/drawing/2014/main" id="{7913986D-1A86-4661-844C-F5BDC97B2F76}"/>
              </a:ext>
            </a:extLst>
          </p:cNvPr>
          <p:cNvSpPr/>
          <p:nvPr/>
        </p:nvSpPr>
        <p:spPr>
          <a:xfrm>
            <a:off x="11118544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4" name="正方形/長方形 363">
            <a:extLst>
              <a:ext uri="{FF2B5EF4-FFF2-40B4-BE49-F238E27FC236}">
                <a16:creationId xmlns:a16="http://schemas.microsoft.com/office/drawing/2014/main" id="{3A3AFA5C-19C4-4E10-9BA8-C272E2422452}"/>
              </a:ext>
            </a:extLst>
          </p:cNvPr>
          <p:cNvSpPr/>
          <p:nvPr/>
        </p:nvSpPr>
        <p:spPr>
          <a:xfrm>
            <a:off x="11276972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5" name="正方形/長方形 364">
            <a:extLst>
              <a:ext uri="{FF2B5EF4-FFF2-40B4-BE49-F238E27FC236}">
                <a16:creationId xmlns:a16="http://schemas.microsoft.com/office/drawing/2014/main" id="{272B1D9E-4F0A-4DEC-BD38-7EF756B83D32}"/>
              </a:ext>
            </a:extLst>
          </p:cNvPr>
          <p:cNvSpPr/>
          <p:nvPr/>
        </p:nvSpPr>
        <p:spPr>
          <a:xfrm>
            <a:off x="11434654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6" name="正方形/長方形 365">
            <a:extLst>
              <a:ext uri="{FF2B5EF4-FFF2-40B4-BE49-F238E27FC236}">
                <a16:creationId xmlns:a16="http://schemas.microsoft.com/office/drawing/2014/main" id="{E14D3F89-61F2-4F51-AD89-C61D4E4E1C7D}"/>
              </a:ext>
            </a:extLst>
          </p:cNvPr>
          <p:cNvSpPr/>
          <p:nvPr/>
        </p:nvSpPr>
        <p:spPr>
          <a:xfrm>
            <a:off x="11593555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7" name="正方形/長方形 366">
            <a:extLst>
              <a:ext uri="{FF2B5EF4-FFF2-40B4-BE49-F238E27FC236}">
                <a16:creationId xmlns:a16="http://schemas.microsoft.com/office/drawing/2014/main" id="{BFF75547-1D53-40EB-901B-857FF5E18B2C}"/>
              </a:ext>
            </a:extLst>
          </p:cNvPr>
          <p:cNvSpPr/>
          <p:nvPr/>
        </p:nvSpPr>
        <p:spPr>
          <a:xfrm>
            <a:off x="11756726" y="305369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" name="正方形/長方形 367">
            <a:extLst>
              <a:ext uri="{FF2B5EF4-FFF2-40B4-BE49-F238E27FC236}">
                <a16:creationId xmlns:a16="http://schemas.microsoft.com/office/drawing/2014/main" id="{5D0368FF-7F56-48EB-8376-3EF9834685C3}"/>
              </a:ext>
            </a:extLst>
          </p:cNvPr>
          <p:cNvSpPr/>
          <p:nvPr/>
        </p:nvSpPr>
        <p:spPr>
          <a:xfrm>
            <a:off x="11118544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9" name="正方形/長方形 368">
            <a:extLst>
              <a:ext uri="{FF2B5EF4-FFF2-40B4-BE49-F238E27FC236}">
                <a16:creationId xmlns:a16="http://schemas.microsoft.com/office/drawing/2014/main" id="{C9E10AAB-0BA5-4B9F-86D0-29D60CA311F7}"/>
              </a:ext>
            </a:extLst>
          </p:cNvPr>
          <p:cNvSpPr/>
          <p:nvPr/>
        </p:nvSpPr>
        <p:spPr>
          <a:xfrm>
            <a:off x="11276972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0" name="正方形/長方形 369">
            <a:extLst>
              <a:ext uri="{FF2B5EF4-FFF2-40B4-BE49-F238E27FC236}">
                <a16:creationId xmlns:a16="http://schemas.microsoft.com/office/drawing/2014/main" id="{09F4B387-D868-4B31-8DCE-B2DD41A480C2}"/>
              </a:ext>
            </a:extLst>
          </p:cNvPr>
          <p:cNvSpPr/>
          <p:nvPr/>
        </p:nvSpPr>
        <p:spPr>
          <a:xfrm>
            <a:off x="11434654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正方形/長方形 370">
            <a:extLst>
              <a:ext uri="{FF2B5EF4-FFF2-40B4-BE49-F238E27FC236}">
                <a16:creationId xmlns:a16="http://schemas.microsoft.com/office/drawing/2014/main" id="{9C7D85E0-87FA-461A-BBBA-B610728BDA9E}"/>
              </a:ext>
            </a:extLst>
          </p:cNvPr>
          <p:cNvSpPr/>
          <p:nvPr/>
        </p:nvSpPr>
        <p:spPr>
          <a:xfrm>
            <a:off x="11593555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2" name="正方形/長方形 371">
            <a:extLst>
              <a:ext uri="{FF2B5EF4-FFF2-40B4-BE49-F238E27FC236}">
                <a16:creationId xmlns:a16="http://schemas.microsoft.com/office/drawing/2014/main" id="{FF9BD2E6-2C27-4904-A803-EF2C45C22C8E}"/>
              </a:ext>
            </a:extLst>
          </p:cNvPr>
          <p:cNvSpPr/>
          <p:nvPr/>
        </p:nvSpPr>
        <p:spPr>
          <a:xfrm>
            <a:off x="11756726" y="3297583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3" name="直線コネクタ 372">
            <a:extLst>
              <a:ext uri="{FF2B5EF4-FFF2-40B4-BE49-F238E27FC236}">
                <a16:creationId xmlns:a16="http://schemas.microsoft.com/office/drawing/2014/main" id="{DCF9191A-03E1-4CF1-BAF2-99781D662200}"/>
              </a:ext>
            </a:extLst>
          </p:cNvPr>
          <p:cNvCxnSpPr>
            <a:cxnSpLocks/>
          </p:cNvCxnSpPr>
          <p:nvPr/>
        </p:nvCxnSpPr>
        <p:spPr bwMode="auto">
          <a:xfrm>
            <a:off x="11119996" y="3022725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4" name="直線コネクタ 373">
            <a:extLst>
              <a:ext uri="{FF2B5EF4-FFF2-40B4-BE49-F238E27FC236}">
                <a16:creationId xmlns:a16="http://schemas.microsoft.com/office/drawing/2014/main" id="{CE060E6B-BB89-4A94-A536-58075988E2E7}"/>
              </a:ext>
            </a:extLst>
          </p:cNvPr>
          <p:cNvCxnSpPr>
            <a:cxnSpLocks/>
          </p:cNvCxnSpPr>
          <p:nvPr/>
        </p:nvCxnSpPr>
        <p:spPr bwMode="auto">
          <a:xfrm>
            <a:off x="11267113" y="302564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5" name="直線コネクタ 374">
            <a:extLst>
              <a:ext uri="{FF2B5EF4-FFF2-40B4-BE49-F238E27FC236}">
                <a16:creationId xmlns:a16="http://schemas.microsoft.com/office/drawing/2014/main" id="{077C8561-FDEB-47F0-98E8-E14C96E8DA5F}"/>
              </a:ext>
            </a:extLst>
          </p:cNvPr>
          <p:cNvCxnSpPr>
            <a:cxnSpLocks/>
          </p:cNvCxnSpPr>
          <p:nvPr/>
        </p:nvCxnSpPr>
        <p:spPr bwMode="auto">
          <a:xfrm>
            <a:off x="11440674" y="3026941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6" name="直線コネクタ 375">
            <a:extLst>
              <a:ext uri="{FF2B5EF4-FFF2-40B4-BE49-F238E27FC236}">
                <a16:creationId xmlns:a16="http://schemas.microsoft.com/office/drawing/2014/main" id="{03219C36-1140-4465-A1D8-8279AFFA0DE2}"/>
              </a:ext>
            </a:extLst>
          </p:cNvPr>
          <p:cNvCxnSpPr>
            <a:cxnSpLocks/>
          </p:cNvCxnSpPr>
          <p:nvPr/>
        </p:nvCxnSpPr>
        <p:spPr bwMode="auto">
          <a:xfrm>
            <a:off x="11593555" y="301840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7" name="直線コネクタ 376">
            <a:extLst>
              <a:ext uri="{FF2B5EF4-FFF2-40B4-BE49-F238E27FC236}">
                <a16:creationId xmlns:a16="http://schemas.microsoft.com/office/drawing/2014/main" id="{CA18C543-9A07-4EF6-AA00-1C4C4F015F40}"/>
              </a:ext>
            </a:extLst>
          </p:cNvPr>
          <p:cNvCxnSpPr>
            <a:cxnSpLocks/>
          </p:cNvCxnSpPr>
          <p:nvPr/>
        </p:nvCxnSpPr>
        <p:spPr bwMode="auto">
          <a:xfrm>
            <a:off x="11763238" y="3027928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8" name="四角形: 角を丸くする 377">
            <a:extLst>
              <a:ext uri="{FF2B5EF4-FFF2-40B4-BE49-F238E27FC236}">
                <a16:creationId xmlns:a16="http://schemas.microsoft.com/office/drawing/2014/main" id="{9F04498A-DAAA-48C3-AFE6-700C31F91669}"/>
              </a:ext>
            </a:extLst>
          </p:cNvPr>
          <p:cNvSpPr/>
          <p:nvPr/>
        </p:nvSpPr>
        <p:spPr bwMode="auto">
          <a:xfrm>
            <a:off x="11037822" y="4842614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4" name="正方形/長方形 383">
            <a:extLst>
              <a:ext uri="{FF2B5EF4-FFF2-40B4-BE49-F238E27FC236}">
                <a16:creationId xmlns:a16="http://schemas.microsoft.com/office/drawing/2014/main" id="{BC0B7448-0ABA-48DF-BB27-2A53C3CF1663}"/>
              </a:ext>
            </a:extLst>
          </p:cNvPr>
          <p:cNvSpPr/>
          <p:nvPr/>
        </p:nvSpPr>
        <p:spPr>
          <a:xfrm>
            <a:off x="11118544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正方形/長方形 384">
            <a:extLst>
              <a:ext uri="{FF2B5EF4-FFF2-40B4-BE49-F238E27FC236}">
                <a16:creationId xmlns:a16="http://schemas.microsoft.com/office/drawing/2014/main" id="{241198E5-078B-4DCC-8C56-08380471DCC0}"/>
              </a:ext>
            </a:extLst>
          </p:cNvPr>
          <p:cNvSpPr/>
          <p:nvPr/>
        </p:nvSpPr>
        <p:spPr>
          <a:xfrm>
            <a:off x="11276972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6" name="正方形/長方形 385">
            <a:extLst>
              <a:ext uri="{FF2B5EF4-FFF2-40B4-BE49-F238E27FC236}">
                <a16:creationId xmlns:a16="http://schemas.microsoft.com/office/drawing/2014/main" id="{FA77CC6B-91EC-47A9-9C85-8E9351D9A3E1}"/>
              </a:ext>
            </a:extLst>
          </p:cNvPr>
          <p:cNvSpPr/>
          <p:nvPr/>
        </p:nvSpPr>
        <p:spPr>
          <a:xfrm>
            <a:off x="11434654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正方形/長方形 386">
            <a:extLst>
              <a:ext uri="{FF2B5EF4-FFF2-40B4-BE49-F238E27FC236}">
                <a16:creationId xmlns:a16="http://schemas.microsoft.com/office/drawing/2014/main" id="{F084C76C-7758-427D-B9C8-366C1D1832A4}"/>
              </a:ext>
            </a:extLst>
          </p:cNvPr>
          <p:cNvSpPr/>
          <p:nvPr/>
        </p:nvSpPr>
        <p:spPr>
          <a:xfrm>
            <a:off x="11593555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8" name="正方形/長方形 387">
            <a:extLst>
              <a:ext uri="{FF2B5EF4-FFF2-40B4-BE49-F238E27FC236}">
                <a16:creationId xmlns:a16="http://schemas.microsoft.com/office/drawing/2014/main" id="{B259E8A1-84DA-4D95-8AC5-F04D9BB6233F}"/>
              </a:ext>
            </a:extLst>
          </p:cNvPr>
          <p:cNvSpPr/>
          <p:nvPr/>
        </p:nvSpPr>
        <p:spPr>
          <a:xfrm>
            <a:off x="11756726" y="51640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4" name="直線コネクタ 393">
            <a:extLst>
              <a:ext uri="{FF2B5EF4-FFF2-40B4-BE49-F238E27FC236}">
                <a16:creationId xmlns:a16="http://schemas.microsoft.com/office/drawing/2014/main" id="{80F58923-8D15-4AD7-A92B-96E84F867F87}"/>
              </a:ext>
            </a:extLst>
          </p:cNvPr>
          <p:cNvCxnSpPr>
            <a:cxnSpLocks/>
          </p:cNvCxnSpPr>
          <p:nvPr/>
        </p:nvCxnSpPr>
        <p:spPr bwMode="auto">
          <a:xfrm>
            <a:off x="11129182" y="5129016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5" name="直線コネクタ 394">
            <a:extLst>
              <a:ext uri="{FF2B5EF4-FFF2-40B4-BE49-F238E27FC236}">
                <a16:creationId xmlns:a16="http://schemas.microsoft.com/office/drawing/2014/main" id="{C213EA8B-6909-4FF6-AF5E-30300C422C08}"/>
              </a:ext>
            </a:extLst>
          </p:cNvPr>
          <p:cNvCxnSpPr>
            <a:cxnSpLocks/>
          </p:cNvCxnSpPr>
          <p:nvPr/>
        </p:nvCxnSpPr>
        <p:spPr bwMode="auto">
          <a:xfrm>
            <a:off x="11276421" y="512509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6" name="直線コネクタ 395">
            <a:extLst>
              <a:ext uri="{FF2B5EF4-FFF2-40B4-BE49-F238E27FC236}">
                <a16:creationId xmlns:a16="http://schemas.microsoft.com/office/drawing/2014/main" id="{EE0A1361-BC5D-470D-8BF5-B92E43A1BA99}"/>
              </a:ext>
            </a:extLst>
          </p:cNvPr>
          <p:cNvCxnSpPr>
            <a:cxnSpLocks/>
          </p:cNvCxnSpPr>
          <p:nvPr/>
        </p:nvCxnSpPr>
        <p:spPr bwMode="auto">
          <a:xfrm>
            <a:off x="11428821" y="512509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7" name="直線コネクタ 396">
            <a:extLst>
              <a:ext uri="{FF2B5EF4-FFF2-40B4-BE49-F238E27FC236}">
                <a16:creationId xmlns:a16="http://schemas.microsoft.com/office/drawing/2014/main" id="{93514390-2D53-432A-B9A9-90B49F603DEF}"/>
              </a:ext>
            </a:extLst>
          </p:cNvPr>
          <p:cNvCxnSpPr>
            <a:cxnSpLocks/>
          </p:cNvCxnSpPr>
          <p:nvPr/>
        </p:nvCxnSpPr>
        <p:spPr bwMode="auto">
          <a:xfrm>
            <a:off x="11578338" y="511866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8" name="直線コネクタ 397">
            <a:extLst>
              <a:ext uri="{FF2B5EF4-FFF2-40B4-BE49-F238E27FC236}">
                <a16:creationId xmlns:a16="http://schemas.microsoft.com/office/drawing/2014/main" id="{7041A089-5855-498C-8F6C-1C2ACDBE9320}"/>
              </a:ext>
            </a:extLst>
          </p:cNvPr>
          <p:cNvCxnSpPr>
            <a:cxnSpLocks/>
          </p:cNvCxnSpPr>
          <p:nvPr/>
        </p:nvCxnSpPr>
        <p:spPr bwMode="auto">
          <a:xfrm>
            <a:off x="11730738" y="511866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9" name="テキスト ボックス 398">
            <a:extLst>
              <a:ext uri="{FF2B5EF4-FFF2-40B4-BE49-F238E27FC236}">
                <a16:creationId xmlns:a16="http://schemas.microsoft.com/office/drawing/2014/main" id="{336FC2B4-5645-4B33-8EBE-A771FDD64EAE}"/>
              </a:ext>
            </a:extLst>
          </p:cNvPr>
          <p:cNvSpPr txBox="1"/>
          <p:nvPr/>
        </p:nvSpPr>
        <p:spPr>
          <a:xfrm>
            <a:off x="5745680" y="1929293"/>
            <a:ext cx="67800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</a:p>
        </p:txBody>
      </p:sp>
      <p:sp>
        <p:nvSpPr>
          <p:cNvPr id="400" name="テキスト ボックス 399">
            <a:extLst>
              <a:ext uri="{FF2B5EF4-FFF2-40B4-BE49-F238E27FC236}">
                <a16:creationId xmlns:a16="http://schemas.microsoft.com/office/drawing/2014/main" id="{A245467E-41FD-46D8-8D5F-37A04B9ECF96}"/>
              </a:ext>
            </a:extLst>
          </p:cNvPr>
          <p:cNvSpPr txBox="1"/>
          <p:nvPr/>
        </p:nvSpPr>
        <p:spPr>
          <a:xfrm>
            <a:off x="11166086" y="1938099"/>
            <a:ext cx="67800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</a:p>
        </p:txBody>
      </p:sp>
      <p:sp>
        <p:nvSpPr>
          <p:cNvPr id="402" name="テキスト ボックス 401">
            <a:extLst>
              <a:ext uri="{FF2B5EF4-FFF2-40B4-BE49-F238E27FC236}">
                <a16:creationId xmlns:a16="http://schemas.microsoft.com/office/drawing/2014/main" id="{8E963D76-6FD5-4264-8C34-F573D30E7609}"/>
              </a:ext>
            </a:extLst>
          </p:cNvPr>
          <p:cNvSpPr txBox="1"/>
          <p:nvPr/>
        </p:nvSpPr>
        <p:spPr>
          <a:xfrm>
            <a:off x="4943872" y="5376118"/>
            <a:ext cx="7068297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AP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MLD1 (AP MLD2) transmits frames with odd (even) sequence number first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BA includes Rx status of both links and each AP MLD can remove Tx frames delivered by another link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AP MLD1 (AP MLD2) transmits frames with even (odd) sequence number if they are not delivered via another link</a:t>
            </a:r>
          </a:p>
        </p:txBody>
      </p:sp>
      <p:sp>
        <p:nvSpPr>
          <p:cNvPr id="403" name="左中かっこ 402">
            <a:extLst>
              <a:ext uri="{FF2B5EF4-FFF2-40B4-BE49-F238E27FC236}">
                <a16:creationId xmlns:a16="http://schemas.microsoft.com/office/drawing/2014/main" id="{56810EAA-EF5E-4C47-BE75-BCD863A079F7}"/>
              </a:ext>
            </a:extLst>
          </p:cNvPr>
          <p:cNvSpPr/>
          <p:nvPr/>
        </p:nvSpPr>
        <p:spPr bwMode="auto">
          <a:xfrm>
            <a:off x="528610" y="3049696"/>
            <a:ext cx="121847" cy="52762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4" name="直線コネクタ 403">
            <a:extLst>
              <a:ext uri="{FF2B5EF4-FFF2-40B4-BE49-F238E27FC236}">
                <a16:creationId xmlns:a16="http://schemas.microsoft.com/office/drawing/2014/main" id="{E111F187-EC2D-43BA-B0C6-2A0CC3E0C11C}"/>
              </a:ext>
            </a:extLst>
          </p:cNvPr>
          <p:cNvCxnSpPr>
            <a:cxnSpLocks/>
            <a:endCxn id="403" idx="1"/>
          </p:cNvCxnSpPr>
          <p:nvPr/>
        </p:nvCxnSpPr>
        <p:spPr bwMode="auto">
          <a:xfrm flipV="1">
            <a:off x="436737" y="3313509"/>
            <a:ext cx="91873" cy="568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7" name="直線コネクタ 406">
            <a:extLst>
              <a:ext uri="{FF2B5EF4-FFF2-40B4-BE49-F238E27FC236}">
                <a16:creationId xmlns:a16="http://schemas.microsoft.com/office/drawing/2014/main" id="{577278C4-26C5-4513-93D7-4B677A8EAC78}"/>
              </a:ext>
            </a:extLst>
          </p:cNvPr>
          <p:cNvCxnSpPr>
            <a:cxnSpLocks/>
          </p:cNvCxnSpPr>
          <p:nvPr/>
        </p:nvCxnSpPr>
        <p:spPr bwMode="auto">
          <a:xfrm flipH="1">
            <a:off x="8803828" y="2417906"/>
            <a:ext cx="561652" cy="2569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sp>
        <p:nvSpPr>
          <p:cNvPr id="410" name="テキスト ボックス 409">
            <a:extLst>
              <a:ext uri="{FF2B5EF4-FFF2-40B4-BE49-F238E27FC236}">
                <a16:creationId xmlns:a16="http://schemas.microsoft.com/office/drawing/2014/main" id="{E37DC2A5-1063-44BE-B211-2E8753534A3C}"/>
              </a:ext>
            </a:extLst>
          </p:cNvPr>
          <p:cNvSpPr txBox="1"/>
          <p:nvPr/>
        </p:nvSpPr>
        <p:spPr>
          <a:xfrm>
            <a:off x="4387234" y="1504694"/>
            <a:ext cx="17056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  <a:r>
              <a:rPr kumimoji="1" lang="ja-JP" altLang="en-US" sz="1400" dirty="0">
                <a:solidFill>
                  <a:schemeClr val="tx1"/>
                </a:solidFill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</a:rPr>
              <a:t>MAC level or MLD level (TBD)</a:t>
            </a:r>
          </a:p>
        </p:txBody>
      </p:sp>
    </p:spTree>
    <p:extLst>
      <p:ext uri="{BB962C8B-B14F-4D97-AF65-F5344CB8AC3E}">
        <p14:creationId xmlns:p14="http://schemas.microsoft.com/office/powerpoint/2010/main" val="3475537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AF3B12D-CAF0-433C-8E62-830C8DA1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69691"/>
          </a:xfrm>
        </p:spPr>
        <p:txBody>
          <a:bodyPr/>
          <a:lstStyle/>
          <a:p>
            <a:r>
              <a:rPr lang="en-US" altLang="ja-JP" dirty="0"/>
              <a:t>Appendix</a:t>
            </a:r>
            <a:r>
              <a:rPr lang="ja-JP" altLang="en-US" dirty="0"/>
              <a:t> </a:t>
            </a:r>
            <a:r>
              <a:rPr lang="en-US" altLang="ja-JP" dirty="0"/>
              <a:t>2: Example of uplink</a:t>
            </a:r>
            <a:r>
              <a:rPr lang="ja-JP" altLang="en-US" dirty="0"/>
              <a:t> </a:t>
            </a:r>
            <a:r>
              <a:rPr lang="en-US" altLang="ja-JP" dirty="0"/>
              <a:t>transmission</a:t>
            </a:r>
            <a:br>
              <a:rPr lang="en-US" altLang="ja-JP" dirty="0"/>
            </a:br>
            <a:r>
              <a:rPr lang="en-US" altLang="ja-JP" dirty="0"/>
              <a:t>(Tx buffer control coordination)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CFF2EB-B166-4A9E-AA48-C7083A909B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4F3686-93D5-4AF6-AB3E-2231C5F2B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7B47040-7F83-48AB-B4EE-93D72C5B6FFF}"/>
              </a:ext>
            </a:extLst>
          </p:cNvPr>
          <p:cNvSpPr/>
          <p:nvPr/>
        </p:nvSpPr>
        <p:spPr bwMode="auto">
          <a:xfrm>
            <a:off x="772304" y="4491208"/>
            <a:ext cx="4032448" cy="88260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8BEDE03-A2D4-4736-AC35-F1C08FF7623C}"/>
              </a:ext>
            </a:extLst>
          </p:cNvPr>
          <p:cNvSpPr/>
          <p:nvPr/>
        </p:nvSpPr>
        <p:spPr bwMode="auto">
          <a:xfrm>
            <a:off x="772304" y="307788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A06A040-B0FD-4100-BD8E-43AA870F3D39}"/>
              </a:ext>
            </a:extLst>
          </p:cNvPr>
          <p:cNvSpPr/>
          <p:nvPr/>
        </p:nvSpPr>
        <p:spPr>
          <a:xfrm>
            <a:off x="998857" y="368228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2E68804-9DBD-4854-9991-42C349A171F5}"/>
              </a:ext>
            </a:extLst>
          </p:cNvPr>
          <p:cNvSpPr/>
          <p:nvPr/>
        </p:nvSpPr>
        <p:spPr>
          <a:xfrm>
            <a:off x="997181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D8A1B5F-F98B-44CA-90EC-FF420F479981}"/>
              </a:ext>
            </a:extLst>
          </p:cNvPr>
          <p:cNvSpPr/>
          <p:nvPr/>
        </p:nvSpPr>
        <p:spPr>
          <a:xfrm>
            <a:off x="3099400" y="4484865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DDA209E-93F7-41C3-BE63-DF7A334CB940}"/>
              </a:ext>
            </a:extLst>
          </p:cNvPr>
          <p:cNvSpPr/>
          <p:nvPr/>
        </p:nvSpPr>
        <p:spPr>
          <a:xfrm>
            <a:off x="997181" y="4651955"/>
            <a:ext cx="1456196" cy="33214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089BCA5-075D-4BAE-8E3C-FE2611225BCF}"/>
              </a:ext>
            </a:extLst>
          </p:cNvPr>
          <p:cNvSpPr/>
          <p:nvPr/>
        </p:nvSpPr>
        <p:spPr>
          <a:xfrm>
            <a:off x="3099400" y="4651955"/>
            <a:ext cx="1456196" cy="32289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F84F5CBD-D0FE-48A5-81A5-AB65A9BCA930}"/>
              </a:ext>
            </a:extLst>
          </p:cNvPr>
          <p:cNvSpPr/>
          <p:nvPr/>
        </p:nvSpPr>
        <p:spPr>
          <a:xfrm>
            <a:off x="997181" y="336006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左大かっこ 79">
            <a:extLst>
              <a:ext uri="{FF2B5EF4-FFF2-40B4-BE49-F238E27FC236}">
                <a16:creationId xmlns:a16="http://schemas.microsoft.com/office/drawing/2014/main" id="{C3C24C62-F008-4305-9437-367F6F839A45}"/>
              </a:ext>
            </a:extLst>
          </p:cNvPr>
          <p:cNvSpPr/>
          <p:nvPr/>
        </p:nvSpPr>
        <p:spPr bwMode="auto">
          <a:xfrm rot="16200000">
            <a:off x="2733170" y="4402464"/>
            <a:ext cx="201664" cy="1349211"/>
          </a:xfrm>
          <a:prstGeom prst="leftBracket">
            <a:avLst>
              <a:gd name="adj" fmla="val 416227"/>
            </a:avLst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FB56BEE-0E1A-4A6C-9D58-92FE41C345E3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8528" y="5367156"/>
            <a:ext cx="0" cy="615419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DC6F72B1-B82E-4D1D-81BC-160159484ECD}"/>
              </a:ext>
            </a:extLst>
          </p:cNvPr>
          <p:cNvSpPr/>
          <p:nvPr/>
        </p:nvSpPr>
        <p:spPr bwMode="auto">
          <a:xfrm>
            <a:off x="1709205" y="2154472"/>
            <a:ext cx="2231443" cy="3023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device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940165E-F8C3-475C-9C26-1777CF70B0C7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8823" y="2371681"/>
            <a:ext cx="1876529" cy="131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6C7D078-0F4C-4AD1-8AB3-1161167A4C09}"/>
              </a:ext>
            </a:extLst>
          </p:cNvPr>
          <p:cNvSpPr/>
          <p:nvPr/>
        </p:nvSpPr>
        <p:spPr>
          <a:xfrm>
            <a:off x="7503645" y="21316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BE54AAB8-F209-43FE-8671-F41036DD4E5F}"/>
              </a:ext>
            </a:extLst>
          </p:cNvPr>
          <p:cNvSpPr/>
          <p:nvPr/>
        </p:nvSpPr>
        <p:spPr>
          <a:xfrm>
            <a:off x="7662073" y="21316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11E34A63-25A4-43D9-BD93-08C0D1A7E9C1}"/>
              </a:ext>
            </a:extLst>
          </p:cNvPr>
          <p:cNvSpPr/>
          <p:nvPr/>
        </p:nvSpPr>
        <p:spPr>
          <a:xfrm>
            <a:off x="9559764" y="259430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01A1F5BF-AF49-4D47-9F86-CD6A90B9C51F}"/>
              </a:ext>
            </a:extLst>
          </p:cNvPr>
          <p:cNvSpPr/>
          <p:nvPr/>
        </p:nvSpPr>
        <p:spPr>
          <a:xfrm>
            <a:off x="9718192" y="259430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D98693AD-E3CA-4B28-B888-DA5A6C90E596}"/>
              </a:ext>
            </a:extLst>
          </p:cNvPr>
          <p:cNvCxnSpPr>
            <a:cxnSpLocks/>
          </p:cNvCxnSpPr>
          <p:nvPr/>
        </p:nvCxnSpPr>
        <p:spPr bwMode="auto">
          <a:xfrm>
            <a:off x="6253933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90893E6F-6A91-4A78-8375-7AB313D76B6D}"/>
              </a:ext>
            </a:extLst>
          </p:cNvPr>
          <p:cNvCxnSpPr>
            <a:cxnSpLocks/>
          </p:cNvCxnSpPr>
          <p:nvPr/>
        </p:nvCxnSpPr>
        <p:spPr bwMode="auto">
          <a:xfrm>
            <a:off x="8126141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直線矢印コネクタ 108">
            <a:extLst>
              <a:ext uri="{FF2B5EF4-FFF2-40B4-BE49-F238E27FC236}">
                <a16:creationId xmlns:a16="http://schemas.microsoft.com/office/drawing/2014/main" id="{A675CEA2-805B-4180-8B96-18753A14CC5B}"/>
              </a:ext>
            </a:extLst>
          </p:cNvPr>
          <p:cNvCxnSpPr>
            <a:cxnSpLocks/>
          </p:cNvCxnSpPr>
          <p:nvPr/>
        </p:nvCxnSpPr>
        <p:spPr bwMode="auto">
          <a:xfrm>
            <a:off x="9274097" y="1982536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id="{CA11D6EF-41CD-48FA-A584-25103AD85A26}"/>
              </a:ext>
            </a:extLst>
          </p:cNvPr>
          <p:cNvCxnSpPr>
            <a:cxnSpLocks/>
          </p:cNvCxnSpPr>
          <p:nvPr/>
        </p:nvCxnSpPr>
        <p:spPr bwMode="auto">
          <a:xfrm>
            <a:off x="11233278" y="1957494"/>
            <a:ext cx="0" cy="3369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3EC5FBF-FB39-4B06-9CD4-6CABE44C8C34}"/>
              </a:ext>
            </a:extLst>
          </p:cNvPr>
          <p:cNvCxnSpPr>
            <a:cxnSpLocks/>
          </p:cNvCxnSpPr>
          <p:nvPr/>
        </p:nvCxnSpPr>
        <p:spPr bwMode="auto">
          <a:xfrm>
            <a:off x="6270518" y="2556643"/>
            <a:ext cx="1875564" cy="819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68256F2-E931-4329-8059-97B4DFBEB3B9}"/>
              </a:ext>
            </a:extLst>
          </p:cNvPr>
          <p:cNvSpPr/>
          <p:nvPr/>
        </p:nvSpPr>
        <p:spPr>
          <a:xfrm>
            <a:off x="6380356" y="2624149"/>
            <a:ext cx="374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1,3,5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704D2E8D-D5AB-4140-8EF9-6FAA7B7612EE}"/>
              </a:ext>
            </a:extLst>
          </p:cNvPr>
          <p:cNvSpPr/>
          <p:nvPr/>
        </p:nvSpPr>
        <p:spPr>
          <a:xfrm>
            <a:off x="10556283" y="3105918"/>
            <a:ext cx="593572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2,4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640B0AEB-663C-4982-931A-F2A146C56A2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46621" y="2435831"/>
            <a:ext cx="1714" cy="63665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直線矢印コネクタ 134">
            <a:extLst>
              <a:ext uri="{FF2B5EF4-FFF2-40B4-BE49-F238E27FC236}">
                <a16:creationId xmlns:a16="http://schemas.microsoft.com/office/drawing/2014/main" id="{441F41AA-1B63-45E2-8767-C68E9F245299}"/>
              </a:ext>
            </a:extLst>
          </p:cNvPr>
          <p:cNvCxnSpPr>
            <a:cxnSpLocks/>
            <a:stCxn id="93" idx="1"/>
          </p:cNvCxnSpPr>
          <p:nvPr/>
        </p:nvCxnSpPr>
        <p:spPr bwMode="auto">
          <a:xfrm flipH="1" flipV="1">
            <a:off x="598919" y="2305653"/>
            <a:ext cx="1110286" cy="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0EDAB93C-3844-493A-B2B2-D0B89D2A5DCF}"/>
              </a:ext>
            </a:extLst>
          </p:cNvPr>
          <p:cNvSpPr/>
          <p:nvPr/>
        </p:nvSpPr>
        <p:spPr>
          <a:xfrm>
            <a:off x="1343012" y="1988840"/>
            <a:ext cx="158427" cy="330124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E6B701A-004C-4E43-A4E4-67A3E4153F4D}"/>
              </a:ext>
            </a:extLst>
          </p:cNvPr>
          <p:cNvSpPr/>
          <p:nvPr/>
        </p:nvSpPr>
        <p:spPr>
          <a:xfrm>
            <a:off x="1177683" y="1988840"/>
            <a:ext cx="158427" cy="330124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5756ED2C-5F84-4B96-B11E-C82C6D05D536}"/>
              </a:ext>
            </a:extLst>
          </p:cNvPr>
          <p:cNvSpPr/>
          <p:nvPr/>
        </p:nvSpPr>
        <p:spPr>
          <a:xfrm>
            <a:off x="1012353" y="1988840"/>
            <a:ext cx="158427" cy="330124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0442A354-41EA-4071-A240-7C1A51FF62AE}"/>
              </a:ext>
            </a:extLst>
          </p:cNvPr>
          <p:cNvSpPr/>
          <p:nvPr/>
        </p:nvSpPr>
        <p:spPr>
          <a:xfrm>
            <a:off x="847023" y="1988840"/>
            <a:ext cx="158427" cy="330124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685CABFC-3949-41FD-BB6B-57634AC584E8}"/>
              </a:ext>
            </a:extLst>
          </p:cNvPr>
          <p:cNvSpPr/>
          <p:nvPr/>
        </p:nvSpPr>
        <p:spPr>
          <a:xfrm>
            <a:off x="1769928" y="2551091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5B77EECF-A9C3-42B8-97E9-9072A2B906D6}"/>
              </a:ext>
            </a:extLst>
          </p:cNvPr>
          <p:cNvSpPr/>
          <p:nvPr/>
        </p:nvSpPr>
        <p:spPr>
          <a:xfrm>
            <a:off x="1769928" y="2682856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3C4FE4D8-80F1-429F-AF3E-3100315CD6C5}"/>
              </a:ext>
            </a:extLst>
          </p:cNvPr>
          <p:cNvSpPr/>
          <p:nvPr/>
        </p:nvSpPr>
        <p:spPr>
          <a:xfrm>
            <a:off x="3473163" y="2682855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E4A66FC-C663-4B2E-9533-0D18B27277C7}"/>
              </a:ext>
            </a:extLst>
          </p:cNvPr>
          <p:cNvSpPr/>
          <p:nvPr/>
        </p:nvSpPr>
        <p:spPr>
          <a:xfrm>
            <a:off x="3473510" y="2799742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AC325F10-AA57-47BA-BBA2-CF3B19036DAB}"/>
              </a:ext>
            </a:extLst>
          </p:cNvPr>
          <p:cNvSpPr txBox="1"/>
          <p:nvPr/>
        </p:nvSpPr>
        <p:spPr>
          <a:xfrm>
            <a:off x="4038662" y="1960732"/>
            <a:ext cx="194345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Redundancy check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Reordering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8109B862-31B5-47EF-8DC8-3E536E085898}"/>
              </a:ext>
            </a:extLst>
          </p:cNvPr>
          <p:cNvSpPr/>
          <p:nvPr/>
        </p:nvSpPr>
        <p:spPr bwMode="auto">
          <a:xfrm>
            <a:off x="2893063" y="3077657"/>
            <a:ext cx="1885403" cy="79790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178EFDAA-1485-45EE-A762-62484B905F21}"/>
              </a:ext>
            </a:extLst>
          </p:cNvPr>
          <p:cNvSpPr/>
          <p:nvPr/>
        </p:nvSpPr>
        <p:spPr>
          <a:xfrm>
            <a:off x="3119616" y="3682052"/>
            <a:ext cx="1456196" cy="1908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FDC72D0E-7575-4F30-8162-DFD3EECED485}"/>
              </a:ext>
            </a:extLst>
          </p:cNvPr>
          <p:cNvSpPr/>
          <p:nvPr/>
        </p:nvSpPr>
        <p:spPr>
          <a:xfrm>
            <a:off x="3117940" y="3359834"/>
            <a:ext cx="1456196" cy="3260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0" name="直線矢印コネクタ 169">
            <a:extLst>
              <a:ext uri="{FF2B5EF4-FFF2-40B4-BE49-F238E27FC236}">
                <a16:creationId xmlns:a16="http://schemas.microsoft.com/office/drawing/2014/main" id="{924F8A5A-66E8-463F-A7DB-E5506386C041}"/>
              </a:ext>
            </a:extLst>
          </p:cNvPr>
          <p:cNvCxnSpPr>
            <a:cxnSpLocks/>
            <a:stCxn id="59" idx="0"/>
            <a:endCxn id="48" idx="2"/>
          </p:cNvCxnSpPr>
          <p:nvPr/>
        </p:nvCxnSpPr>
        <p:spPr bwMode="auto">
          <a:xfrm flipV="1">
            <a:off x="1725279" y="3873112"/>
            <a:ext cx="1676" cy="6117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DE203574-C8E8-4D9B-A4A7-C4168E35BCE9}"/>
              </a:ext>
            </a:extLst>
          </p:cNvPr>
          <p:cNvCxnSpPr>
            <a:cxnSpLocks/>
            <a:stCxn id="60" idx="0"/>
            <a:endCxn id="161" idx="2"/>
          </p:cNvCxnSpPr>
          <p:nvPr/>
        </p:nvCxnSpPr>
        <p:spPr bwMode="auto">
          <a:xfrm flipV="1">
            <a:off x="3827498" y="3875559"/>
            <a:ext cx="8267" cy="6093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93DC3793-415D-49D0-B200-B81075C54FD0}"/>
              </a:ext>
            </a:extLst>
          </p:cNvPr>
          <p:cNvSpPr/>
          <p:nvPr/>
        </p:nvSpPr>
        <p:spPr>
          <a:xfrm>
            <a:off x="2925935" y="5449219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1A1B6EA6-B596-4EBD-977E-B14B3880A9CC}"/>
              </a:ext>
            </a:extLst>
          </p:cNvPr>
          <p:cNvSpPr/>
          <p:nvPr/>
        </p:nvSpPr>
        <p:spPr>
          <a:xfrm>
            <a:off x="2925935" y="5568814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0BF4147D-286E-4376-B6D0-FF3F00AAB9F1}"/>
              </a:ext>
            </a:extLst>
          </p:cNvPr>
          <p:cNvSpPr/>
          <p:nvPr/>
        </p:nvSpPr>
        <p:spPr>
          <a:xfrm>
            <a:off x="2925935" y="5688409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76A286DB-2F69-4604-8F37-4EBDE46FDB28}"/>
              </a:ext>
            </a:extLst>
          </p:cNvPr>
          <p:cNvSpPr/>
          <p:nvPr/>
        </p:nvSpPr>
        <p:spPr>
          <a:xfrm>
            <a:off x="2925935" y="5808004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8FD1A201-4F27-4C72-9FA4-AD0ED47DD74D}"/>
              </a:ext>
            </a:extLst>
          </p:cNvPr>
          <p:cNvSpPr/>
          <p:nvPr/>
        </p:nvSpPr>
        <p:spPr>
          <a:xfrm>
            <a:off x="7473481" y="3013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正方形/長方形 188">
            <a:extLst>
              <a:ext uri="{FF2B5EF4-FFF2-40B4-BE49-F238E27FC236}">
                <a16:creationId xmlns:a16="http://schemas.microsoft.com/office/drawing/2014/main" id="{430F7E37-56AD-4E71-9674-5C7A27694C81}"/>
              </a:ext>
            </a:extLst>
          </p:cNvPr>
          <p:cNvSpPr/>
          <p:nvPr/>
        </p:nvSpPr>
        <p:spPr>
          <a:xfrm>
            <a:off x="7631909" y="3013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B8380F80-06B0-4360-A81B-13809A1BDB5D}"/>
              </a:ext>
            </a:extLst>
          </p:cNvPr>
          <p:cNvSpPr txBox="1"/>
          <p:nvPr/>
        </p:nvSpPr>
        <p:spPr>
          <a:xfrm>
            <a:off x="682551" y="1687900"/>
            <a:ext cx="144642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To 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4" name="正方形/長方形 203">
            <a:extLst>
              <a:ext uri="{FF2B5EF4-FFF2-40B4-BE49-F238E27FC236}">
                <a16:creationId xmlns:a16="http://schemas.microsoft.com/office/drawing/2014/main" id="{058C49CF-651A-480A-8242-4E5FB2FC03BB}"/>
              </a:ext>
            </a:extLst>
          </p:cNvPr>
          <p:cNvSpPr/>
          <p:nvPr/>
        </p:nvSpPr>
        <p:spPr>
          <a:xfrm>
            <a:off x="7825244" y="213164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018CDE1E-E014-46FF-8F1A-C4A866CD38B1}"/>
              </a:ext>
            </a:extLst>
          </p:cNvPr>
          <p:cNvSpPr/>
          <p:nvPr/>
        </p:nvSpPr>
        <p:spPr>
          <a:xfrm>
            <a:off x="9876390" y="2596568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F598ED87-7D87-4084-9E4B-C5E27FC8DD89}"/>
              </a:ext>
            </a:extLst>
          </p:cNvPr>
          <p:cNvSpPr/>
          <p:nvPr/>
        </p:nvSpPr>
        <p:spPr>
          <a:xfrm>
            <a:off x="7789353" y="301314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FBE4019F-3E7F-4E15-8839-893ECA2E01B3}"/>
              </a:ext>
            </a:extLst>
          </p:cNvPr>
          <p:cNvSpPr/>
          <p:nvPr/>
        </p:nvSpPr>
        <p:spPr>
          <a:xfrm>
            <a:off x="6321451" y="3506873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7,8,9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1" name="直線コネクタ 210">
            <a:extLst>
              <a:ext uri="{FF2B5EF4-FFF2-40B4-BE49-F238E27FC236}">
                <a16:creationId xmlns:a16="http://schemas.microsoft.com/office/drawing/2014/main" id="{0A936295-36E3-4D65-AB39-30EE45AA2E0F}"/>
              </a:ext>
            </a:extLst>
          </p:cNvPr>
          <p:cNvCxnSpPr>
            <a:cxnSpLocks/>
          </p:cNvCxnSpPr>
          <p:nvPr/>
        </p:nvCxnSpPr>
        <p:spPr bwMode="auto">
          <a:xfrm>
            <a:off x="9883648" y="2559876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9" name="正方形/長方形 218">
            <a:extLst>
              <a:ext uri="{FF2B5EF4-FFF2-40B4-BE49-F238E27FC236}">
                <a16:creationId xmlns:a16="http://schemas.microsoft.com/office/drawing/2014/main" id="{8E20F9AE-33EB-4590-A780-257830B1D83F}"/>
              </a:ext>
            </a:extLst>
          </p:cNvPr>
          <p:cNvSpPr/>
          <p:nvPr/>
        </p:nvSpPr>
        <p:spPr>
          <a:xfrm>
            <a:off x="7667118" y="384672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007E2096-6F41-4DE6-A3A3-27EFA938DB1F}"/>
              </a:ext>
            </a:extLst>
          </p:cNvPr>
          <p:cNvSpPr/>
          <p:nvPr/>
        </p:nvSpPr>
        <p:spPr>
          <a:xfrm>
            <a:off x="7825546" y="384672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77CCFF1C-1214-41C6-A311-AC007790C75B}"/>
              </a:ext>
            </a:extLst>
          </p:cNvPr>
          <p:cNvSpPr/>
          <p:nvPr/>
        </p:nvSpPr>
        <p:spPr>
          <a:xfrm>
            <a:off x="10250863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5F4F574E-3EF7-4483-B5C2-9F154A7F5BBE}"/>
              </a:ext>
            </a:extLst>
          </p:cNvPr>
          <p:cNvSpPr/>
          <p:nvPr/>
        </p:nvSpPr>
        <p:spPr>
          <a:xfrm>
            <a:off x="10409291" y="330587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F4852703-79B6-4E40-9A02-8AB1DB99FABB}"/>
              </a:ext>
            </a:extLst>
          </p:cNvPr>
          <p:cNvSpPr/>
          <p:nvPr/>
        </p:nvSpPr>
        <p:spPr>
          <a:xfrm>
            <a:off x="10567489" y="3308139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DFC210C4-A722-4A62-B5F0-C2CE2DF7984A}"/>
              </a:ext>
            </a:extLst>
          </p:cNvPr>
          <p:cNvCxnSpPr>
            <a:cxnSpLocks/>
          </p:cNvCxnSpPr>
          <p:nvPr/>
        </p:nvCxnSpPr>
        <p:spPr bwMode="auto">
          <a:xfrm>
            <a:off x="10239841" y="327536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8A9B6E07-B541-46E7-B25F-4D2A4D2E81FC}"/>
              </a:ext>
            </a:extLst>
          </p:cNvPr>
          <p:cNvCxnSpPr>
            <a:cxnSpLocks/>
          </p:cNvCxnSpPr>
          <p:nvPr/>
        </p:nvCxnSpPr>
        <p:spPr bwMode="auto">
          <a:xfrm>
            <a:off x="10394571" y="327070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直線コネクタ 230">
            <a:extLst>
              <a:ext uri="{FF2B5EF4-FFF2-40B4-BE49-F238E27FC236}">
                <a16:creationId xmlns:a16="http://schemas.microsoft.com/office/drawing/2014/main" id="{4304A6BE-FACB-4734-827A-41BEF2B6C329}"/>
              </a:ext>
            </a:extLst>
          </p:cNvPr>
          <p:cNvCxnSpPr>
            <a:cxnSpLocks/>
          </p:cNvCxnSpPr>
          <p:nvPr/>
        </p:nvCxnSpPr>
        <p:spPr bwMode="auto">
          <a:xfrm>
            <a:off x="10552998" y="327506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9C8AF186-463A-46D8-82F5-6652D4A117B4}"/>
              </a:ext>
            </a:extLst>
          </p:cNvPr>
          <p:cNvSpPr/>
          <p:nvPr/>
        </p:nvSpPr>
        <p:spPr>
          <a:xfrm>
            <a:off x="6357482" y="4357513"/>
            <a:ext cx="609518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kumimoji="1" lang="ja-JP" alt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6,10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FE2643D9-92E6-43AE-88B7-DECA3B6A77B4}"/>
              </a:ext>
            </a:extLst>
          </p:cNvPr>
          <p:cNvCxnSpPr>
            <a:cxnSpLocks/>
          </p:cNvCxnSpPr>
          <p:nvPr/>
        </p:nvCxnSpPr>
        <p:spPr bwMode="auto">
          <a:xfrm>
            <a:off x="9285640" y="2812909"/>
            <a:ext cx="1961821" cy="126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1" name="直線矢印コネクタ 120">
            <a:extLst>
              <a:ext uri="{FF2B5EF4-FFF2-40B4-BE49-F238E27FC236}">
                <a16:creationId xmlns:a16="http://schemas.microsoft.com/office/drawing/2014/main" id="{832DA40F-5A90-458B-9ECF-8DC6DF133808}"/>
              </a:ext>
            </a:extLst>
          </p:cNvPr>
          <p:cNvCxnSpPr>
            <a:cxnSpLocks/>
          </p:cNvCxnSpPr>
          <p:nvPr/>
        </p:nvCxnSpPr>
        <p:spPr bwMode="auto">
          <a:xfrm flipH="1">
            <a:off x="9291130" y="3042900"/>
            <a:ext cx="1956331" cy="834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直線矢印コネクタ 212">
            <a:extLst>
              <a:ext uri="{FF2B5EF4-FFF2-40B4-BE49-F238E27FC236}">
                <a16:creationId xmlns:a16="http://schemas.microsoft.com/office/drawing/2014/main" id="{E5FA68C9-54BD-48D6-808F-87F94513C89C}"/>
              </a:ext>
            </a:extLst>
          </p:cNvPr>
          <p:cNvCxnSpPr>
            <a:cxnSpLocks/>
          </p:cNvCxnSpPr>
          <p:nvPr/>
        </p:nvCxnSpPr>
        <p:spPr bwMode="auto">
          <a:xfrm>
            <a:off x="9262588" y="3522959"/>
            <a:ext cx="1314116" cy="11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6" name="直線矢印コネクタ 215">
            <a:extLst>
              <a:ext uri="{FF2B5EF4-FFF2-40B4-BE49-F238E27FC236}">
                <a16:creationId xmlns:a16="http://schemas.microsoft.com/office/drawing/2014/main" id="{866DC9DD-70B6-4F4F-840F-A0C3108A811C}"/>
              </a:ext>
            </a:extLst>
          </p:cNvPr>
          <p:cNvCxnSpPr>
            <a:cxnSpLocks/>
          </p:cNvCxnSpPr>
          <p:nvPr/>
        </p:nvCxnSpPr>
        <p:spPr bwMode="auto">
          <a:xfrm flipH="1">
            <a:off x="9239590" y="4733127"/>
            <a:ext cx="1990634" cy="1120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C7F96C34-09A9-42DF-9B29-5E055DB28986}"/>
              </a:ext>
            </a:extLst>
          </p:cNvPr>
          <p:cNvSpPr/>
          <p:nvPr/>
        </p:nvSpPr>
        <p:spPr>
          <a:xfrm>
            <a:off x="9410652" y="4901897"/>
            <a:ext cx="695176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6,8</a:t>
            </a:r>
            <a:endParaRPr kumimoji="1" lang="ja-JP" alt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5594C9AB-FF9F-4EAC-B907-BFE83551ADFD}"/>
              </a:ext>
            </a:extLst>
          </p:cNvPr>
          <p:cNvSpPr/>
          <p:nvPr/>
        </p:nvSpPr>
        <p:spPr>
          <a:xfrm>
            <a:off x="10229836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15F72C4F-C173-46AE-82EE-C67CDF4B6D0E}"/>
              </a:ext>
            </a:extLst>
          </p:cNvPr>
          <p:cNvSpPr/>
          <p:nvPr/>
        </p:nvSpPr>
        <p:spPr>
          <a:xfrm>
            <a:off x="10388264" y="381264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0E298518-2E01-4487-9295-50DEBB1D4C2F}"/>
              </a:ext>
            </a:extLst>
          </p:cNvPr>
          <p:cNvSpPr/>
          <p:nvPr/>
        </p:nvSpPr>
        <p:spPr>
          <a:xfrm>
            <a:off x="10546462" y="381491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直線コネクタ 239">
            <a:extLst>
              <a:ext uri="{FF2B5EF4-FFF2-40B4-BE49-F238E27FC236}">
                <a16:creationId xmlns:a16="http://schemas.microsoft.com/office/drawing/2014/main" id="{B30858E1-353A-4CDE-85BE-25D1797AF12C}"/>
              </a:ext>
            </a:extLst>
          </p:cNvPr>
          <p:cNvCxnSpPr>
            <a:cxnSpLocks/>
          </p:cNvCxnSpPr>
          <p:nvPr/>
        </p:nvCxnSpPr>
        <p:spPr bwMode="auto">
          <a:xfrm>
            <a:off x="10218814" y="378214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直線コネクタ 240">
            <a:extLst>
              <a:ext uri="{FF2B5EF4-FFF2-40B4-BE49-F238E27FC236}">
                <a16:creationId xmlns:a16="http://schemas.microsoft.com/office/drawing/2014/main" id="{616CA756-3134-4649-8A7F-C4025FCF444C}"/>
              </a:ext>
            </a:extLst>
          </p:cNvPr>
          <p:cNvCxnSpPr>
            <a:cxnSpLocks/>
          </p:cNvCxnSpPr>
          <p:nvPr/>
        </p:nvCxnSpPr>
        <p:spPr bwMode="auto">
          <a:xfrm>
            <a:off x="10373544" y="377748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2" name="直線コネクタ 241">
            <a:extLst>
              <a:ext uri="{FF2B5EF4-FFF2-40B4-BE49-F238E27FC236}">
                <a16:creationId xmlns:a16="http://schemas.microsoft.com/office/drawing/2014/main" id="{F173CCA0-F068-4563-BD5E-194DFA5A4CE3}"/>
              </a:ext>
            </a:extLst>
          </p:cNvPr>
          <p:cNvCxnSpPr>
            <a:cxnSpLocks/>
          </p:cNvCxnSpPr>
          <p:nvPr/>
        </p:nvCxnSpPr>
        <p:spPr bwMode="auto">
          <a:xfrm>
            <a:off x="10531971" y="3781837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3" name="正方形/長方形 242">
            <a:extLst>
              <a:ext uri="{FF2B5EF4-FFF2-40B4-BE49-F238E27FC236}">
                <a16:creationId xmlns:a16="http://schemas.microsoft.com/office/drawing/2014/main" id="{42E4C2B6-5B85-424F-9046-AFD274FB1052}"/>
              </a:ext>
            </a:extLst>
          </p:cNvPr>
          <p:cNvSpPr/>
          <p:nvPr/>
        </p:nvSpPr>
        <p:spPr>
          <a:xfrm>
            <a:off x="9489797" y="429066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7D419CA2-6FEF-4F9E-AB62-0493FBC51260}"/>
              </a:ext>
            </a:extLst>
          </p:cNvPr>
          <p:cNvSpPr/>
          <p:nvPr/>
        </p:nvSpPr>
        <p:spPr>
          <a:xfrm>
            <a:off x="9648225" y="429066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正方形/長方形 244">
            <a:extLst>
              <a:ext uri="{FF2B5EF4-FFF2-40B4-BE49-F238E27FC236}">
                <a16:creationId xmlns:a16="http://schemas.microsoft.com/office/drawing/2014/main" id="{57787499-E5C1-4984-82F1-FB3B02C412CF}"/>
              </a:ext>
            </a:extLst>
          </p:cNvPr>
          <p:cNvSpPr/>
          <p:nvPr/>
        </p:nvSpPr>
        <p:spPr>
          <a:xfrm>
            <a:off x="9806423" y="4292927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8" name="直線コネクタ 247">
            <a:extLst>
              <a:ext uri="{FF2B5EF4-FFF2-40B4-BE49-F238E27FC236}">
                <a16:creationId xmlns:a16="http://schemas.microsoft.com/office/drawing/2014/main" id="{B1FC7951-A0E2-4475-8D77-4A861AE06D26}"/>
              </a:ext>
            </a:extLst>
          </p:cNvPr>
          <p:cNvCxnSpPr>
            <a:cxnSpLocks/>
          </p:cNvCxnSpPr>
          <p:nvPr/>
        </p:nvCxnSpPr>
        <p:spPr bwMode="auto">
          <a:xfrm>
            <a:off x="9791932" y="4259850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40A7C8A0-DE83-4099-A168-D3906C4BF6E9}"/>
              </a:ext>
            </a:extLst>
          </p:cNvPr>
          <p:cNvSpPr txBox="1"/>
          <p:nvPr/>
        </p:nvSpPr>
        <p:spPr>
          <a:xfrm>
            <a:off x="5776067" y="1759272"/>
            <a:ext cx="86280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A1CC11BB-DD20-40FA-8995-71049BECEDA0}"/>
              </a:ext>
            </a:extLst>
          </p:cNvPr>
          <p:cNvSpPr txBox="1"/>
          <p:nvPr/>
        </p:nvSpPr>
        <p:spPr>
          <a:xfrm>
            <a:off x="8197039" y="1494622"/>
            <a:ext cx="118179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Non-AP MLD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F583A665-9790-4D7F-9B4C-755237C1C1D6}"/>
              </a:ext>
            </a:extLst>
          </p:cNvPr>
          <p:cNvSpPr txBox="1"/>
          <p:nvPr/>
        </p:nvSpPr>
        <p:spPr>
          <a:xfrm>
            <a:off x="7875589" y="1752423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8CEF1ED3-3F58-4C76-BF0F-2F4BAFBD836F}"/>
              </a:ext>
            </a:extLst>
          </p:cNvPr>
          <p:cNvSpPr txBox="1"/>
          <p:nvPr/>
        </p:nvSpPr>
        <p:spPr>
          <a:xfrm>
            <a:off x="9156197" y="1738321"/>
            <a:ext cx="47250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2AE6D03C-6985-4EAC-85D1-86BB64D5C766}"/>
              </a:ext>
            </a:extLst>
          </p:cNvPr>
          <p:cNvSpPr txBox="1"/>
          <p:nvPr/>
        </p:nvSpPr>
        <p:spPr>
          <a:xfrm>
            <a:off x="10568053" y="1726376"/>
            <a:ext cx="86280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AP MLD2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2" name="テキスト ボックス 401">
            <a:extLst>
              <a:ext uri="{FF2B5EF4-FFF2-40B4-BE49-F238E27FC236}">
                <a16:creationId xmlns:a16="http://schemas.microsoft.com/office/drawing/2014/main" id="{8E963D76-6FD5-4264-8C34-F573D30E7609}"/>
              </a:ext>
            </a:extLst>
          </p:cNvPr>
          <p:cNvSpPr txBox="1"/>
          <p:nvPr/>
        </p:nvSpPr>
        <p:spPr>
          <a:xfrm>
            <a:off x="5509080" y="5375742"/>
            <a:ext cx="6462505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STA1 (STA2)  of non-AP MLD transmits frames with odd (even) sequence number first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Rx status of each link is synchronized between MACs in the non-AP MLD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STA1 (STA2) transmits frames with even (odd) sequence number if they are not delivered via another link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Scoreboard of each  AP may be updated (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slided</a:t>
            </a:r>
            <a:r>
              <a:rPr kumimoji="1" lang="en-US" altLang="ja-JP" sz="1400" dirty="0">
                <a:solidFill>
                  <a:schemeClr val="tx1"/>
                </a:solidFill>
              </a:rPr>
              <a:t>) without receiving all frames </a:t>
            </a:r>
          </a:p>
        </p:txBody>
      </p:sp>
      <p:cxnSp>
        <p:nvCxnSpPr>
          <p:cNvPr id="199" name="直線矢印コネクタ 198">
            <a:extLst>
              <a:ext uri="{FF2B5EF4-FFF2-40B4-BE49-F238E27FC236}">
                <a16:creationId xmlns:a16="http://schemas.microsoft.com/office/drawing/2014/main" id="{BB6AC37A-4110-4316-B913-2BBAD3767CE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8437" y="2427337"/>
            <a:ext cx="1714" cy="63665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E92335E5-DB1A-42C9-9031-8C565B6DA5FF}"/>
              </a:ext>
            </a:extLst>
          </p:cNvPr>
          <p:cNvSpPr/>
          <p:nvPr/>
        </p:nvSpPr>
        <p:spPr>
          <a:xfrm>
            <a:off x="1808172" y="4010617"/>
            <a:ext cx="384009" cy="121549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C9C44AA6-0CD8-422E-8C2C-31249E3B4FC4}"/>
              </a:ext>
            </a:extLst>
          </p:cNvPr>
          <p:cNvSpPr/>
          <p:nvPr/>
        </p:nvSpPr>
        <p:spPr>
          <a:xfrm>
            <a:off x="1808172" y="4142382"/>
            <a:ext cx="384009" cy="121549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C225C235-A686-4FCB-9B1A-E5260B34072E}"/>
              </a:ext>
            </a:extLst>
          </p:cNvPr>
          <p:cNvSpPr/>
          <p:nvPr/>
        </p:nvSpPr>
        <p:spPr>
          <a:xfrm>
            <a:off x="3881471" y="4151632"/>
            <a:ext cx="384009" cy="12154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B2F219BC-10AA-4FBF-BBD9-E61DB5708728}"/>
              </a:ext>
            </a:extLst>
          </p:cNvPr>
          <p:cNvSpPr/>
          <p:nvPr/>
        </p:nvSpPr>
        <p:spPr>
          <a:xfrm>
            <a:off x="3881818" y="4268519"/>
            <a:ext cx="384009" cy="12154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右大かっこ 18">
            <a:extLst>
              <a:ext uri="{FF2B5EF4-FFF2-40B4-BE49-F238E27FC236}">
                <a16:creationId xmlns:a16="http://schemas.microsoft.com/office/drawing/2014/main" id="{A2993263-E37D-4394-B7E2-29D5B1775EF1}"/>
              </a:ext>
            </a:extLst>
          </p:cNvPr>
          <p:cNvSpPr/>
          <p:nvPr/>
        </p:nvSpPr>
        <p:spPr bwMode="auto">
          <a:xfrm rot="5400000">
            <a:off x="2661090" y="4172024"/>
            <a:ext cx="266545" cy="1872208"/>
          </a:xfrm>
          <a:prstGeom prst="rightBracket">
            <a:avLst>
              <a:gd name="adj" fmla="val 0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B45783FD-603F-4BC5-9C4D-4FD670254885}"/>
              </a:ext>
            </a:extLst>
          </p:cNvPr>
          <p:cNvCxnSpPr>
            <a:cxnSpLocks/>
            <a:stCxn id="46" idx="2"/>
            <a:endCxn id="19" idx="2"/>
          </p:cNvCxnSpPr>
          <p:nvPr/>
        </p:nvCxnSpPr>
        <p:spPr bwMode="auto">
          <a:xfrm flipV="1">
            <a:off x="2788528" y="5241401"/>
            <a:ext cx="5835" cy="1324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F8CDC82E-F09E-4796-AC89-F071768109C2}"/>
              </a:ext>
            </a:extLst>
          </p:cNvPr>
          <p:cNvSpPr txBox="1"/>
          <p:nvPr/>
        </p:nvSpPr>
        <p:spPr>
          <a:xfrm>
            <a:off x="3842200" y="5085184"/>
            <a:ext cx="100058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Allocation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BB6BB2AD-2C05-4E83-BAD3-D62E4A7E5159}"/>
              </a:ext>
            </a:extLst>
          </p:cNvPr>
          <p:cNvSpPr txBox="1"/>
          <p:nvPr/>
        </p:nvSpPr>
        <p:spPr>
          <a:xfrm>
            <a:off x="2464892" y="4056410"/>
            <a:ext cx="65098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Sync. of Rx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status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28" name="直線矢印コネクタ 227">
            <a:extLst>
              <a:ext uri="{FF2B5EF4-FFF2-40B4-BE49-F238E27FC236}">
                <a16:creationId xmlns:a16="http://schemas.microsoft.com/office/drawing/2014/main" id="{5B0185D4-1B78-4D4E-86EB-FB7ACC15E2E6}"/>
              </a:ext>
            </a:extLst>
          </p:cNvPr>
          <p:cNvCxnSpPr>
            <a:cxnSpLocks/>
            <a:stCxn id="227" idx="2"/>
            <a:endCxn id="80" idx="1"/>
          </p:cNvCxnSpPr>
          <p:nvPr/>
        </p:nvCxnSpPr>
        <p:spPr bwMode="auto">
          <a:xfrm>
            <a:off x="2790382" y="4425742"/>
            <a:ext cx="43621" cy="752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33" name="直線矢印コネクタ 232">
            <a:extLst>
              <a:ext uri="{FF2B5EF4-FFF2-40B4-BE49-F238E27FC236}">
                <a16:creationId xmlns:a16="http://schemas.microsoft.com/office/drawing/2014/main" id="{B9406ABE-154B-4D2B-AB3D-ABB58EC49D33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5877" y="3232886"/>
            <a:ext cx="1876529" cy="131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4" name="直線矢印コネクタ 233">
            <a:extLst>
              <a:ext uri="{FF2B5EF4-FFF2-40B4-BE49-F238E27FC236}">
                <a16:creationId xmlns:a16="http://schemas.microsoft.com/office/drawing/2014/main" id="{391E019D-E6B7-471E-96FF-0573F42BC150}"/>
              </a:ext>
            </a:extLst>
          </p:cNvPr>
          <p:cNvCxnSpPr>
            <a:cxnSpLocks/>
          </p:cNvCxnSpPr>
          <p:nvPr/>
        </p:nvCxnSpPr>
        <p:spPr bwMode="auto">
          <a:xfrm>
            <a:off x="6267572" y="3417848"/>
            <a:ext cx="1875564" cy="819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6" name="直線矢印コネクタ 245">
            <a:extLst>
              <a:ext uri="{FF2B5EF4-FFF2-40B4-BE49-F238E27FC236}">
                <a16:creationId xmlns:a16="http://schemas.microsoft.com/office/drawing/2014/main" id="{74D8E105-A9D5-4732-96E9-33C4B2C86C61}"/>
              </a:ext>
            </a:extLst>
          </p:cNvPr>
          <p:cNvCxnSpPr>
            <a:cxnSpLocks/>
          </p:cNvCxnSpPr>
          <p:nvPr/>
        </p:nvCxnSpPr>
        <p:spPr bwMode="auto">
          <a:xfrm flipH="1">
            <a:off x="6245877" y="4050975"/>
            <a:ext cx="1876529" cy="131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直線矢印コネクタ 246">
            <a:extLst>
              <a:ext uri="{FF2B5EF4-FFF2-40B4-BE49-F238E27FC236}">
                <a16:creationId xmlns:a16="http://schemas.microsoft.com/office/drawing/2014/main" id="{D0D64869-50A4-4281-A2E6-7A530D86DBF1}"/>
              </a:ext>
            </a:extLst>
          </p:cNvPr>
          <p:cNvCxnSpPr>
            <a:cxnSpLocks/>
          </p:cNvCxnSpPr>
          <p:nvPr/>
        </p:nvCxnSpPr>
        <p:spPr bwMode="auto">
          <a:xfrm>
            <a:off x="6267572" y="4235937"/>
            <a:ext cx="1875564" cy="819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1" name="直線矢印コネクタ 260">
            <a:extLst>
              <a:ext uri="{FF2B5EF4-FFF2-40B4-BE49-F238E27FC236}">
                <a16:creationId xmlns:a16="http://schemas.microsoft.com/office/drawing/2014/main" id="{2EC414DD-7E1F-4376-A10F-557EC089EDCB}"/>
              </a:ext>
            </a:extLst>
          </p:cNvPr>
          <p:cNvCxnSpPr>
            <a:cxnSpLocks/>
          </p:cNvCxnSpPr>
          <p:nvPr/>
        </p:nvCxnSpPr>
        <p:spPr bwMode="auto">
          <a:xfrm>
            <a:off x="9253261" y="4065155"/>
            <a:ext cx="1314116" cy="11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7" name="直線矢印コネクタ 266">
            <a:extLst>
              <a:ext uri="{FF2B5EF4-FFF2-40B4-BE49-F238E27FC236}">
                <a16:creationId xmlns:a16="http://schemas.microsoft.com/office/drawing/2014/main" id="{5122E054-FBC0-43FC-9765-F8A69C73B73C}"/>
              </a:ext>
            </a:extLst>
          </p:cNvPr>
          <p:cNvCxnSpPr>
            <a:cxnSpLocks/>
          </p:cNvCxnSpPr>
          <p:nvPr/>
        </p:nvCxnSpPr>
        <p:spPr bwMode="auto">
          <a:xfrm>
            <a:off x="9262555" y="4499547"/>
            <a:ext cx="1996990" cy="1352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2" name="四角形: 角を丸くする 271">
            <a:extLst>
              <a:ext uri="{FF2B5EF4-FFF2-40B4-BE49-F238E27FC236}">
                <a16:creationId xmlns:a16="http://schemas.microsoft.com/office/drawing/2014/main" id="{47E886A6-FAD6-4A40-8B47-0E40A8A818FF}"/>
              </a:ext>
            </a:extLst>
          </p:cNvPr>
          <p:cNvSpPr/>
          <p:nvPr/>
        </p:nvSpPr>
        <p:spPr bwMode="auto">
          <a:xfrm>
            <a:off x="8226272" y="1988840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3" name="正方形/長方形 272">
            <a:extLst>
              <a:ext uri="{FF2B5EF4-FFF2-40B4-BE49-F238E27FC236}">
                <a16:creationId xmlns:a16="http://schemas.microsoft.com/office/drawing/2014/main" id="{0E85A357-9C94-483F-A40D-BC41523D3923}"/>
              </a:ext>
            </a:extLst>
          </p:cNvPr>
          <p:cNvSpPr/>
          <p:nvPr/>
        </p:nvSpPr>
        <p:spPr>
          <a:xfrm>
            <a:off x="8306994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4" name="正方形/長方形 273">
            <a:extLst>
              <a:ext uri="{FF2B5EF4-FFF2-40B4-BE49-F238E27FC236}">
                <a16:creationId xmlns:a16="http://schemas.microsoft.com/office/drawing/2014/main" id="{E1DD4466-B541-4009-88AC-623F65ABB6D9}"/>
              </a:ext>
            </a:extLst>
          </p:cNvPr>
          <p:cNvSpPr/>
          <p:nvPr/>
        </p:nvSpPr>
        <p:spPr>
          <a:xfrm>
            <a:off x="8465422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正方形/長方形 274">
            <a:extLst>
              <a:ext uri="{FF2B5EF4-FFF2-40B4-BE49-F238E27FC236}">
                <a16:creationId xmlns:a16="http://schemas.microsoft.com/office/drawing/2014/main" id="{52EBF3CE-8F12-45DA-A4F0-1CA98592C205}"/>
              </a:ext>
            </a:extLst>
          </p:cNvPr>
          <p:cNvSpPr/>
          <p:nvPr/>
        </p:nvSpPr>
        <p:spPr>
          <a:xfrm>
            <a:off x="8623104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2A48DC62-9EC7-4426-BB9E-1877DEF7A2E9}"/>
              </a:ext>
            </a:extLst>
          </p:cNvPr>
          <p:cNvSpPr/>
          <p:nvPr/>
        </p:nvSpPr>
        <p:spPr>
          <a:xfrm>
            <a:off x="8782005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7" name="正方形/長方形 276">
            <a:extLst>
              <a:ext uri="{FF2B5EF4-FFF2-40B4-BE49-F238E27FC236}">
                <a16:creationId xmlns:a16="http://schemas.microsoft.com/office/drawing/2014/main" id="{90560AAF-151A-43DD-9CF3-C07795916D3B}"/>
              </a:ext>
            </a:extLst>
          </p:cNvPr>
          <p:cNvSpPr/>
          <p:nvPr/>
        </p:nvSpPr>
        <p:spPr>
          <a:xfrm>
            <a:off x="8945176" y="2066400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8" name="正方形/長方形 277">
            <a:extLst>
              <a:ext uri="{FF2B5EF4-FFF2-40B4-BE49-F238E27FC236}">
                <a16:creationId xmlns:a16="http://schemas.microsoft.com/office/drawing/2014/main" id="{24210D40-31B0-4D7C-AAE2-9BB106465D7A}"/>
              </a:ext>
            </a:extLst>
          </p:cNvPr>
          <p:cNvSpPr/>
          <p:nvPr/>
        </p:nvSpPr>
        <p:spPr>
          <a:xfrm>
            <a:off x="8306994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473C5506-CE0F-4233-84D0-F7A01E1688BF}"/>
              </a:ext>
            </a:extLst>
          </p:cNvPr>
          <p:cNvSpPr/>
          <p:nvPr/>
        </p:nvSpPr>
        <p:spPr>
          <a:xfrm>
            <a:off x="8465422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" name="正方形/長方形 279">
            <a:extLst>
              <a:ext uri="{FF2B5EF4-FFF2-40B4-BE49-F238E27FC236}">
                <a16:creationId xmlns:a16="http://schemas.microsoft.com/office/drawing/2014/main" id="{0B5F2286-6FC9-42EC-94C2-5D05F5E197B0}"/>
              </a:ext>
            </a:extLst>
          </p:cNvPr>
          <p:cNvSpPr/>
          <p:nvPr/>
        </p:nvSpPr>
        <p:spPr>
          <a:xfrm>
            <a:off x="8623104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1" name="正方形/長方形 280">
            <a:extLst>
              <a:ext uri="{FF2B5EF4-FFF2-40B4-BE49-F238E27FC236}">
                <a16:creationId xmlns:a16="http://schemas.microsoft.com/office/drawing/2014/main" id="{E903D56E-23F2-48AE-B805-35804B7099BB}"/>
              </a:ext>
            </a:extLst>
          </p:cNvPr>
          <p:cNvSpPr/>
          <p:nvPr/>
        </p:nvSpPr>
        <p:spPr>
          <a:xfrm>
            <a:off x="8782005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45A1E977-F959-4608-A952-86EA1029D41C}"/>
              </a:ext>
            </a:extLst>
          </p:cNvPr>
          <p:cNvSpPr/>
          <p:nvPr/>
        </p:nvSpPr>
        <p:spPr>
          <a:xfrm>
            <a:off x="8945176" y="2310292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3" name="四角形: 角を丸くする 282">
            <a:extLst>
              <a:ext uri="{FF2B5EF4-FFF2-40B4-BE49-F238E27FC236}">
                <a16:creationId xmlns:a16="http://schemas.microsoft.com/office/drawing/2014/main" id="{F0C29608-569B-47E9-B69B-7845A8936B3E}"/>
              </a:ext>
            </a:extLst>
          </p:cNvPr>
          <p:cNvSpPr/>
          <p:nvPr/>
        </p:nvSpPr>
        <p:spPr bwMode="auto">
          <a:xfrm>
            <a:off x="8221824" y="2654714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4" name="正方形/長方形 283">
            <a:extLst>
              <a:ext uri="{FF2B5EF4-FFF2-40B4-BE49-F238E27FC236}">
                <a16:creationId xmlns:a16="http://schemas.microsoft.com/office/drawing/2014/main" id="{2911393B-CC17-4E5F-89AC-36C60B114C34}"/>
              </a:ext>
            </a:extLst>
          </p:cNvPr>
          <p:cNvSpPr/>
          <p:nvPr/>
        </p:nvSpPr>
        <p:spPr>
          <a:xfrm>
            <a:off x="8302546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5" name="正方形/長方形 284">
            <a:extLst>
              <a:ext uri="{FF2B5EF4-FFF2-40B4-BE49-F238E27FC236}">
                <a16:creationId xmlns:a16="http://schemas.microsoft.com/office/drawing/2014/main" id="{8E45CF72-51BA-48E3-9BAC-F68539DEB49B}"/>
              </a:ext>
            </a:extLst>
          </p:cNvPr>
          <p:cNvSpPr/>
          <p:nvPr/>
        </p:nvSpPr>
        <p:spPr>
          <a:xfrm>
            <a:off x="8460974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" name="正方形/長方形 285">
            <a:extLst>
              <a:ext uri="{FF2B5EF4-FFF2-40B4-BE49-F238E27FC236}">
                <a16:creationId xmlns:a16="http://schemas.microsoft.com/office/drawing/2014/main" id="{FFC46F71-9C76-4D16-B5F4-C963FDADCB95}"/>
              </a:ext>
            </a:extLst>
          </p:cNvPr>
          <p:cNvSpPr/>
          <p:nvPr/>
        </p:nvSpPr>
        <p:spPr>
          <a:xfrm>
            <a:off x="8618656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" name="正方形/長方形 286">
            <a:extLst>
              <a:ext uri="{FF2B5EF4-FFF2-40B4-BE49-F238E27FC236}">
                <a16:creationId xmlns:a16="http://schemas.microsoft.com/office/drawing/2014/main" id="{0736B744-C415-46E4-AD66-0E5827879BDC}"/>
              </a:ext>
            </a:extLst>
          </p:cNvPr>
          <p:cNvSpPr/>
          <p:nvPr/>
        </p:nvSpPr>
        <p:spPr>
          <a:xfrm>
            <a:off x="8777557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BB35DD3C-0982-4B9B-8B2F-8B7C27CE9703}"/>
              </a:ext>
            </a:extLst>
          </p:cNvPr>
          <p:cNvSpPr/>
          <p:nvPr/>
        </p:nvSpPr>
        <p:spPr>
          <a:xfrm>
            <a:off x="8940728" y="27322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正方形/長方形 299">
            <a:extLst>
              <a:ext uri="{FF2B5EF4-FFF2-40B4-BE49-F238E27FC236}">
                <a16:creationId xmlns:a16="http://schemas.microsoft.com/office/drawing/2014/main" id="{42857188-2C1B-44FD-A226-D61CBD5828CB}"/>
              </a:ext>
            </a:extLst>
          </p:cNvPr>
          <p:cNvSpPr/>
          <p:nvPr/>
        </p:nvSpPr>
        <p:spPr>
          <a:xfrm>
            <a:off x="8302546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1" name="正方形/長方形 300">
            <a:extLst>
              <a:ext uri="{FF2B5EF4-FFF2-40B4-BE49-F238E27FC236}">
                <a16:creationId xmlns:a16="http://schemas.microsoft.com/office/drawing/2014/main" id="{3D6F2E6C-632D-459B-81F5-EAF262439FEE}"/>
              </a:ext>
            </a:extLst>
          </p:cNvPr>
          <p:cNvSpPr/>
          <p:nvPr/>
        </p:nvSpPr>
        <p:spPr>
          <a:xfrm>
            <a:off x="8460974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2" name="正方形/長方形 301">
            <a:extLst>
              <a:ext uri="{FF2B5EF4-FFF2-40B4-BE49-F238E27FC236}">
                <a16:creationId xmlns:a16="http://schemas.microsoft.com/office/drawing/2014/main" id="{A033ED29-3D3E-4CC2-B6E8-F16821725324}"/>
              </a:ext>
            </a:extLst>
          </p:cNvPr>
          <p:cNvSpPr/>
          <p:nvPr/>
        </p:nvSpPr>
        <p:spPr>
          <a:xfrm>
            <a:off x="8618656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" name="正方形/長方形 302">
            <a:extLst>
              <a:ext uri="{FF2B5EF4-FFF2-40B4-BE49-F238E27FC236}">
                <a16:creationId xmlns:a16="http://schemas.microsoft.com/office/drawing/2014/main" id="{608D8A35-52B5-407E-A381-2B145CB04887}"/>
              </a:ext>
            </a:extLst>
          </p:cNvPr>
          <p:cNvSpPr/>
          <p:nvPr/>
        </p:nvSpPr>
        <p:spPr>
          <a:xfrm>
            <a:off x="8777557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4" name="正方形/長方形 303">
            <a:extLst>
              <a:ext uri="{FF2B5EF4-FFF2-40B4-BE49-F238E27FC236}">
                <a16:creationId xmlns:a16="http://schemas.microsoft.com/office/drawing/2014/main" id="{328BDF2B-FC6F-4CAC-8583-893075E1FA27}"/>
              </a:ext>
            </a:extLst>
          </p:cNvPr>
          <p:cNvSpPr/>
          <p:nvPr/>
        </p:nvSpPr>
        <p:spPr>
          <a:xfrm>
            <a:off x="8940728" y="297616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5" name="直線コネクタ 304">
            <a:extLst>
              <a:ext uri="{FF2B5EF4-FFF2-40B4-BE49-F238E27FC236}">
                <a16:creationId xmlns:a16="http://schemas.microsoft.com/office/drawing/2014/main" id="{2E1FC3DE-F0CA-411D-8333-DA0F3AF4DDF7}"/>
              </a:ext>
            </a:extLst>
          </p:cNvPr>
          <p:cNvCxnSpPr>
            <a:cxnSpLocks/>
          </p:cNvCxnSpPr>
          <p:nvPr/>
        </p:nvCxnSpPr>
        <p:spPr bwMode="auto">
          <a:xfrm>
            <a:off x="8278488" y="2670766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6" name="直線コネクタ 305">
            <a:extLst>
              <a:ext uri="{FF2B5EF4-FFF2-40B4-BE49-F238E27FC236}">
                <a16:creationId xmlns:a16="http://schemas.microsoft.com/office/drawing/2014/main" id="{5F83EB82-04D9-47BB-83B8-396F6F28B76D}"/>
              </a:ext>
            </a:extLst>
          </p:cNvPr>
          <p:cNvCxnSpPr>
            <a:cxnSpLocks/>
          </p:cNvCxnSpPr>
          <p:nvPr/>
        </p:nvCxnSpPr>
        <p:spPr bwMode="auto">
          <a:xfrm>
            <a:off x="8613541" y="2686903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7" name="直線コネクタ 306">
            <a:extLst>
              <a:ext uri="{FF2B5EF4-FFF2-40B4-BE49-F238E27FC236}">
                <a16:creationId xmlns:a16="http://schemas.microsoft.com/office/drawing/2014/main" id="{5117A650-D59F-4909-84A6-B396047EB669}"/>
              </a:ext>
            </a:extLst>
          </p:cNvPr>
          <p:cNvCxnSpPr>
            <a:cxnSpLocks/>
          </p:cNvCxnSpPr>
          <p:nvPr/>
        </p:nvCxnSpPr>
        <p:spPr bwMode="auto">
          <a:xfrm>
            <a:off x="8939424" y="2694409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8" name="四角形: 角を丸くする 307">
            <a:extLst>
              <a:ext uri="{FF2B5EF4-FFF2-40B4-BE49-F238E27FC236}">
                <a16:creationId xmlns:a16="http://schemas.microsoft.com/office/drawing/2014/main" id="{1E5FA95C-C463-4E66-AA94-DC07FD640011}"/>
              </a:ext>
            </a:extLst>
          </p:cNvPr>
          <p:cNvSpPr/>
          <p:nvPr/>
        </p:nvSpPr>
        <p:spPr bwMode="auto">
          <a:xfrm>
            <a:off x="8227420" y="3284984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9" name="正方形/長方形 308">
            <a:extLst>
              <a:ext uri="{FF2B5EF4-FFF2-40B4-BE49-F238E27FC236}">
                <a16:creationId xmlns:a16="http://schemas.microsoft.com/office/drawing/2014/main" id="{32F50EB8-765E-4C7C-987D-F19D02E291F5}"/>
              </a:ext>
            </a:extLst>
          </p:cNvPr>
          <p:cNvSpPr/>
          <p:nvPr/>
        </p:nvSpPr>
        <p:spPr>
          <a:xfrm>
            <a:off x="8466570" y="336254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正方形/長方形 309">
            <a:extLst>
              <a:ext uri="{FF2B5EF4-FFF2-40B4-BE49-F238E27FC236}">
                <a16:creationId xmlns:a16="http://schemas.microsoft.com/office/drawing/2014/main" id="{8CE4562B-450E-46DB-93AB-1AF811B75D18}"/>
              </a:ext>
            </a:extLst>
          </p:cNvPr>
          <p:cNvSpPr/>
          <p:nvPr/>
        </p:nvSpPr>
        <p:spPr>
          <a:xfrm>
            <a:off x="8783153" y="336254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正方形/長方形 310">
            <a:extLst>
              <a:ext uri="{FF2B5EF4-FFF2-40B4-BE49-F238E27FC236}">
                <a16:creationId xmlns:a16="http://schemas.microsoft.com/office/drawing/2014/main" id="{D6E0C1A1-7BD2-4C6B-A5F6-E5DA9C02E631}"/>
              </a:ext>
            </a:extLst>
          </p:cNvPr>
          <p:cNvSpPr/>
          <p:nvPr/>
        </p:nvSpPr>
        <p:spPr>
          <a:xfrm>
            <a:off x="8308142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" name="正方形/長方形 326">
            <a:extLst>
              <a:ext uri="{FF2B5EF4-FFF2-40B4-BE49-F238E27FC236}">
                <a16:creationId xmlns:a16="http://schemas.microsoft.com/office/drawing/2014/main" id="{11247288-A0CB-456A-BB5B-1C1619B196F1}"/>
              </a:ext>
            </a:extLst>
          </p:cNvPr>
          <p:cNvSpPr/>
          <p:nvPr/>
        </p:nvSpPr>
        <p:spPr>
          <a:xfrm>
            <a:off x="8466570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正方形/長方形 328">
            <a:extLst>
              <a:ext uri="{FF2B5EF4-FFF2-40B4-BE49-F238E27FC236}">
                <a16:creationId xmlns:a16="http://schemas.microsoft.com/office/drawing/2014/main" id="{A4115BE2-DB8A-4841-9578-06ED2C207DB7}"/>
              </a:ext>
            </a:extLst>
          </p:cNvPr>
          <p:cNvSpPr/>
          <p:nvPr/>
        </p:nvSpPr>
        <p:spPr>
          <a:xfrm>
            <a:off x="8624252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正方形/長方形 330">
            <a:extLst>
              <a:ext uri="{FF2B5EF4-FFF2-40B4-BE49-F238E27FC236}">
                <a16:creationId xmlns:a16="http://schemas.microsoft.com/office/drawing/2014/main" id="{0B53AFAB-65DF-4C01-A902-858F2583EDB4}"/>
              </a:ext>
            </a:extLst>
          </p:cNvPr>
          <p:cNvSpPr/>
          <p:nvPr/>
        </p:nvSpPr>
        <p:spPr>
          <a:xfrm>
            <a:off x="8783153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3" name="正方形/長方形 342">
            <a:extLst>
              <a:ext uri="{FF2B5EF4-FFF2-40B4-BE49-F238E27FC236}">
                <a16:creationId xmlns:a16="http://schemas.microsoft.com/office/drawing/2014/main" id="{DCF5DF80-6092-4D96-A4CC-15AC654B872F}"/>
              </a:ext>
            </a:extLst>
          </p:cNvPr>
          <p:cNvSpPr/>
          <p:nvPr/>
        </p:nvSpPr>
        <p:spPr>
          <a:xfrm>
            <a:off x="8946324" y="3606436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4" name="直線コネクタ 343">
            <a:extLst>
              <a:ext uri="{FF2B5EF4-FFF2-40B4-BE49-F238E27FC236}">
                <a16:creationId xmlns:a16="http://schemas.microsoft.com/office/drawing/2014/main" id="{7105A1EF-5E8D-4EDA-B9E8-C78787ABF712}"/>
              </a:ext>
            </a:extLst>
          </p:cNvPr>
          <p:cNvCxnSpPr>
            <a:cxnSpLocks/>
          </p:cNvCxnSpPr>
          <p:nvPr/>
        </p:nvCxnSpPr>
        <p:spPr bwMode="auto">
          <a:xfrm>
            <a:off x="8466715" y="333095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直線コネクタ 345">
            <a:extLst>
              <a:ext uri="{FF2B5EF4-FFF2-40B4-BE49-F238E27FC236}">
                <a16:creationId xmlns:a16="http://schemas.microsoft.com/office/drawing/2014/main" id="{5ABA8FE2-D973-4500-B822-4F97926323E5}"/>
              </a:ext>
            </a:extLst>
          </p:cNvPr>
          <p:cNvCxnSpPr>
            <a:cxnSpLocks/>
          </p:cNvCxnSpPr>
          <p:nvPr/>
        </p:nvCxnSpPr>
        <p:spPr bwMode="auto">
          <a:xfrm>
            <a:off x="8771770" y="333095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四角形: 角を丸くする 350">
            <a:extLst>
              <a:ext uri="{FF2B5EF4-FFF2-40B4-BE49-F238E27FC236}">
                <a16:creationId xmlns:a16="http://schemas.microsoft.com/office/drawing/2014/main" id="{418B3944-5A78-4375-A64F-F90A36E95587}"/>
              </a:ext>
            </a:extLst>
          </p:cNvPr>
          <p:cNvSpPr/>
          <p:nvPr/>
        </p:nvSpPr>
        <p:spPr bwMode="auto">
          <a:xfrm>
            <a:off x="8229748" y="4526922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正方形/長方形 351">
            <a:extLst>
              <a:ext uri="{FF2B5EF4-FFF2-40B4-BE49-F238E27FC236}">
                <a16:creationId xmlns:a16="http://schemas.microsoft.com/office/drawing/2014/main" id="{3718ED8C-9299-4332-B95B-235D93DAC19A}"/>
              </a:ext>
            </a:extLst>
          </p:cNvPr>
          <p:cNvSpPr/>
          <p:nvPr/>
        </p:nvSpPr>
        <p:spPr>
          <a:xfrm>
            <a:off x="8310470" y="48483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3" name="正方形/長方形 352">
            <a:extLst>
              <a:ext uri="{FF2B5EF4-FFF2-40B4-BE49-F238E27FC236}">
                <a16:creationId xmlns:a16="http://schemas.microsoft.com/office/drawing/2014/main" id="{9C7D1391-A130-4F15-AC64-5A66FDA1F1B9}"/>
              </a:ext>
            </a:extLst>
          </p:cNvPr>
          <p:cNvSpPr/>
          <p:nvPr/>
        </p:nvSpPr>
        <p:spPr>
          <a:xfrm>
            <a:off x="8948652" y="4848374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4" name="直線コネクタ 353">
            <a:extLst>
              <a:ext uri="{FF2B5EF4-FFF2-40B4-BE49-F238E27FC236}">
                <a16:creationId xmlns:a16="http://schemas.microsoft.com/office/drawing/2014/main" id="{F1173CAC-F3B8-49CE-B17B-B83E9704D6D2}"/>
              </a:ext>
            </a:extLst>
          </p:cNvPr>
          <p:cNvCxnSpPr>
            <a:cxnSpLocks/>
          </p:cNvCxnSpPr>
          <p:nvPr/>
        </p:nvCxnSpPr>
        <p:spPr bwMode="auto">
          <a:xfrm>
            <a:off x="8316761" y="481153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9" name="直線コネクタ 358">
            <a:extLst>
              <a:ext uri="{FF2B5EF4-FFF2-40B4-BE49-F238E27FC236}">
                <a16:creationId xmlns:a16="http://schemas.microsoft.com/office/drawing/2014/main" id="{C2D47DD4-CC1E-4051-B94C-38D69F9D13D8}"/>
              </a:ext>
            </a:extLst>
          </p:cNvPr>
          <p:cNvCxnSpPr>
            <a:cxnSpLocks/>
          </p:cNvCxnSpPr>
          <p:nvPr/>
        </p:nvCxnSpPr>
        <p:spPr bwMode="auto">
          <a:xfrm>
            <a:off x="8941739" y="4821431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9" name="テキスト ボックス 378">
            <a:extLst>
              <a:ext uri="{FF2B5EF4-FFF2-40B4-BE49-F238E27FC236}">
                <a16:creationId xmlns:a16="http://schemas.microsoft.com/office/drawing/2014/main" id="{16287861-451C-4863-A3E2-13D36F72F742}"/>
              </a:ext>
            </a:extLst>
          </p:cNvPr>
          <p:cNvSpPr txBox="1"/>
          <p:nvPr/>
        </p:nvSpPr>
        <p:spPr>
          <a:xfrm>
            <a:off x="8393879" y="1763581"/>
            <a:ext cx="67800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</a:p>
        </p:txBody>
      </p:sp>
      <p:sp>
        <p:nvSpPr>
          <p:cNvPr id="380" name="四角形: 角を丸くする 379">
            <a:extLst>
              <a:ext uri="{FF2B5EF4-FFF2-40B4-BE49-F238E27FC236}">
                <a16:creationId xmlns:a16="http://schemas.microsoft.com/office/drawing/2014/main" id="{C515822E-328F-435B-A73B-2F6F725BF780}"/>
              </a:ext>
            </a:extLst>
          </p:cNvPr>
          <p:cNvSpPr/>
          <p:nvPr/>
        </p:nvSpPr>
        <p:spPr bwMode="auto">
          <a:xfrm>
            <a:off x="8217866" y="3897289"/>
            <a:ext cx="967412" cy="5582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3" name="正方形/長方形 382">
            <a:extLst>
              <a:ext uri="{FF2B5EF4-FFF2-40B4-BE49-F238E27FC236}">
                <a16:creationId xmlns:a16="http://schemas.microsoft.com/office/drawing/2014/main" id="{F92859ED-6440-44FE-9A37-DB0903A56B49}"/>
              </a:ext>
            </a:extLst>
          </p:cNvPr>
          <p:cNvSpPr/>
          <p:nvPr/>
        </p:nvSpPr>
        <p:spPr>
          <a:xfrm>
            <a:off x="8298588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" name="正方形/長方形 388">
            <a:extLst>
              <a:ext uri="{FF2B5EF4-FFF2-40B4-BE49-F238E27FC236}">
                <a16:creationId xmlns:a16="http://schemas.microsoft.com/office/drawing/2014/main" id="{9CC8DCC0-4D12-4DAD-864E-2076B04B899F}"/>
              </a:ext>
            </a:extLst>
          </p:cNvPr>
          <p:cNvSpPr/>
          <p:nvPr/>
        </p:nvSpPr>
        <p:spPr>
          <a:xfrm>
            <a:off x="8457016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0" name="正方形/長方形 389">
            <a:extLst>
              <a:ext uri="{FF2B5EF4-FFF2-40B4-BE49-F238E27FC236}">
                <a16:creationId xmlns:a16="http://schemas.microsoft.com/office/drawing/2014/main" id="{2374D079-B733-409C-BE6A-9FAE9BC584BE}"/>
              </a:ext>
            </a:extLst>
          </p:cNvPr>
          <p:cNvSpPr/>
          <p:nvPr/>
        </p:nvSpPr>
        <p:spPr>
          <a:xfrm>
            <a:off x="8614698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1" name="正方形/長方形 390">
            <a:extLst>
              <a:ext uri="{FF2B5EF4-FFF2-40B4-BE49-F238E27FC236}">
                <a16:creationId xmlns:a16="http://schemas.microsoft.com/office/drawing/2014/main" id="{42359C15-6041-4545-9BE4-4AC5B527275F}"/>
              </a:ext>
            </a:extLst>
          </p:cNvPr>
          <p:cNvSpPr/>
          <p:nvPr/>
        </p:nvSpPr>
        <p:spPr>
          <a:xfrm>
            <a:off x="8773599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2" name="正方形/長方形 391">
            <a:extLst>
              <a:ext uri="{FF2B5EF4-FFF2-40B4-BE49-F238E27FC236}">
                <a16:creationId xmlns:a16="http://schemas.microsoft.com/office/drawing/2014/main" id="{1E2DDABD-99E7-42A5-A378-0BFD6FB3E5FF}"/>
              </a:ext>
            </a:extLst>
          </p:cNvPr>
          <p:cNvSpPr/>
          <p:nvPr/>
        </p:nvSpPr>
        <p:spPr>
          <a:xfrm>
            <a:off x="8936770" y="4218741"/>
            <a:ext cx="158427" cy="1789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3" name="直線コネクタ 402">
            <a:extLst>
              <a:ext uri="{FF2B5EF4-FFF2-40B4-BE49-F238E27FC236}">
                <a16:creationId xmlns:a16="http://schemas.microsoft.com/office/drawing/2014/main" id="{28B1A47A-3180-4B80-BBEB-DEB956CD77CE}"/>
              </a:ext>
            </a:extLst>
          </p:cNvPr>
          <p:cNvCxnSpPr>
            <a:cxnSpLocks/>
          </p:cNvCxnSpPr>
          <p:nvPr/>
        </p:nvCxnSpPr>
        <p:spPr bwMode="auto">
          <a:xfrm>
            <a:off x="8447574" y="419415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4" name="直線コネクタ 403">
            <a:extLst>
              <a:ext uri="{FF2B5EF4-FFF2-40B4-BE49-F238E27FC236}">
                <a16:creationId xmlns:a16="http://schemas.microsoft.com/office/drawing/2014/main" id="{6E039F7D-421A-420A-A9B0-400752AF2613}"/>
              </a:ext>
            </a:extLst>
          </p:cNvPr>
          <p:cNvCxnSpPr>
            <a:cxnSpLocks/>
          </p:cNvCxnSpPr>
          <p:nvPr/>
        </p:nvCxnSpPr>
        <p:spPr bwMode="auto">
          <a:xfrm>
            <a:off x="8591629" y="4186214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5" name="直線コネクタ 404">
            <a:extLst>
              <a:ext uri="{FF2B5EF4-FFF2-40B4-BE49-F238E27FC236}">
                <a16:creationId xmlns:a16="http://schemas.microsoft.com/office/drawing/2014/main" id="{D96B47ED-5E8D-433E-AA7A-04EEA54C21F6}"/>
              </a:ext>
            </a:extLst>
          </p:cNvPr>
          <p:cNvCxnSpPr>
            <a:cxnSpLocks/>
          </p:cNvCxnSpPr>
          <p:nvPr/>
        </p:nvCxnSpPr>
        <p:spPr bwMode="auto">
          <a:xfrm>
            <a:off x="8767536" y="4194152"/>
            <a:ext cx="161708" cy="2420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B18868F6-357F-4CDF-85EC-01CA40B342E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43136" y="2638620"/>
            <a:ext cx="304438" cy="160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6" name="直線コネクタ 405">
            <a:extLst>
              <a:ext uri="{FF2B5EF4-FFF2-40B4-BE49-F238E27FC236}">
                <a16:creationId xmlns:a16="http://schemas.microsoft.com/office/drawing/2014/main" id="{D2B78233-A21E-4913-A1D0-4247C0192177}"/>
              </a:ext>
            </a:extLst>
          </p:cNvPr>
          <p:cNvCxnSpPr>
            <a:cxnSpLocks/>
          </p:cNvCxnSpPr>
          <p:nvPr/>
        </p:nvCxnSpPr>
        <p:spPr bwMode="auto">
          <a:xfrm flipV="1">
            <a:off x="9055489" y="3162376"/>
            <a:ext cx="201576" cy="1187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7" name="直線コネクタ 406">
            <a:extLst>
              <a:ext uri="{FF2B5EF4-FFF2-40B4-BE49-F238E27FC236}">
                <a16:creationId xmlns:a16="http://schemas.microsoft.com/office/drawing/2014/main" id="{4143FFEE-8AD3-49C6-92F3-C84220579F3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43137" y="3541487"/>
            <a:ext cx="104203" cy="3793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cxnSp>
        <p:nvCxnSpPr>
          <p:cNvPr id="408" name="直線コネクタ 407">
            <a:extLst>
              <a:ext uri="{FF2B5EF4-FFF2-40B4-BE49-F238E27FC236}">
                <a16:creationId xmlns:a16="http://schemas.microsoft.com/office/drawing/2014/main" id="{40A23F5A-19B3-4EC6-B613-653F5D45637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43243" y="4372307"/>
            <a:ext cx="87362" cy="2573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</p:spPr>
      </p:cxnSp>
      <p:sp>
        <p:nvSpPr>
          <p:cNvPr id="409" name="テキスト ボックス 408">
            <a:extLst>
              <a:ext uri="{FF2B5EF4-FFF2-40B4-BE49-F238E27FC236}">
                <a16:creationId xmlns:a16="http://schemas.microsoft.com/office/drawing/2014/main" id="{3603869E-34E6-463A-8051-1AC81E4E8DD3}"/>
              </a:ext>
            </a:extLst>
          </p:cNvPr>
          <p:cNvSpPr txBox="1"/>
          <p:nvPr/>
        </p:nvSpPr>
        <p:spPr>
          <a:xfrm>
            <a:off x="4826544" y="2711242"/>
            <a:ext cx="104242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All Rx frames are sent to the external device</a:t>
            </a: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B6EE46BA-09E2-467E-AC59-809C3B530434}"/>
              </a:ext>
            </a:extLst>
          </p:cNvPr>
          <p:cNvSpPr txBox="1"/>
          <p:nvPr/>
        </p:nvSpPr>
        <p:spPr>
          <a:xfrm>
            <a:off x="10330076" y="1126272"/>
            <a:ext cx="17056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Tx buffer</a:t>
            </a:r>
            <a:r>
              <a:rPr kumimoji="1" lang="ja-JP" altLang="en-US" sz="1400" dirty="0">
                <a:solidFill>
                  <a:schemeClr val="tx1"/>
                </a:solidFill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</a:rPr>
              <a:t>MAC level or MLD level (TBD)</a:t>
            </a:r>
          </a:p>
        </p:txBody>
      </p:sp>
    </p:spTree>
    <p:extLst>
      <p:ext uri="{BB962C8B-B14F-4D97-AF65-F5344CB8AC3E}">
        <p14:creationId xmlns:p14="http://schemas.microsoft.com/office/powerpoint/2010/main" val="35161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1422888-9010-4F75-8DB9-712C5559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31215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multi-link framework discussions [1], it is assumed that a n</a:t>
            </a:r>
            <a:r>
              <a:rPr lang="en-US" altLang="ja-JP" sz="2000" dirty="0"/>
              <a:t>on-AP</a:t>
            </a:r>
            <a:r>
              <a:rPr lang="ja-JP" altLang="en-US" sz="2000" dirty="0"/>
              <a:t> </a:t>
            </a:r>
            <a:r>
              <a:rPr lang="en-US" altLang="ja-JP" sz="2000" dirty="0"/>
              <a:t>MLD has links with an AP</a:t>
            </a:r>
            <a:r>
              <a:rPr lang="ja-JP" altLang="en-US" sz="2000" dirty="0"/>
              <a:t> </a:t>
            </a:r>
            <a:r>
              <a:rPr lang="en-US" altLang="ja-JP" sz="2000" dirty="0"/>
              <a:t>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However, in many usage cases like enterprise use or industry use, overlapped BSSs are deployed using multiple AP devices to cover a broad area seamlessly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There are many cases where the total available link capacity is expected to be larger if a non-AP MLD has multiple links with different AP-MLDs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 this contribution, following topics are to be discussed: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Situations where multi-link with multiple AP-MLDs is beneficial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Multi-link operation with multiple AP-MLDs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67CCA2A-224A-4C2F-96A9-C0611CAA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Motivations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27CFA3-AC29-4509-82EE-3E07DBB675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9B91CA-0E9B-44BF-8BE3-30C207DCFB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A96698-9CD1-46E7-9E9D-9700111DB3DE}"/>
              </a:ext>
            </a:extLst>
          </p:cNvPr>
          <p:cNvSpPr/>
          <p:nvPr/>
        </p:nvSpPr>
        <p:spPr bwMode="auto">
          <a:xfrm>
            <a:off x="3019479" y="4688392"/>
            <a:ext cx="122413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CCCD1C-8996-4719-8F5D-8AA459C85338}"/>
              </a:ext>
            </a:extLst>
          </p:cNvPr>
          <p:cNvSpPr/>
          <p:nvPr/>
        </p:nvSpPr>
        <p:spPr bwMode="auto">
          <a:xfrm>
            <a:off x="3019479" y="5624495"/>
            <a:ext cx="122413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F5046C-22C1-4A2D-B7A9-66F119BF90CC}"/>
              </a:ext>
            </a:extLst>
          </p:cNvPr>
          <p:cNvSpPr/>
          <p:nvPr/>
        </p:nvSpPr>
        <p:spPr bwMode="auto">
          <a:xfrm>
            <a:off x="3131132" y="504843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2A88F2-AF0C-4E8E-812A-82E9C888EB6D}"/>
              </a:ext>
            </a:extLst>
          </p:cNvPr>
          <p:cNvSpPr/>
          <p:nvPr/>
        </p:nvSpPr>
        <p:spPr bwMode="auto">
          <a:xfrm>
            <a:off x="3762237" y="504843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B7DF381-0578-42D9-AD79-902B8A05A86D}"/>
              </a:ext>
            </a:extLst>
          </p:cNvPr>
          <p:cNvSpPr/>
          <p:nvPr/>
        </p:nvSpPr>
        <p:spPr bwMode="auto">
          <a:xfrm>
            <a:off x="3160639" y="5480480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438E72-6B84-461F-B330-D206A182780B}"/>
              </a:ext>
            </a:extLst>
          </p:cNvPr>
          <p:cNvSpPr/>
          <p:nvPr/>
        </p:nvSpPr>
        <p:spPr bwMode="auto">
          <a:xfrm>
            <a:off x="3791744" y="5480480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3A282C4-544E-42FD-8A1F-D87B75B0AC82}"/>
              </a:ext>
            </a:extLst>
          </p:cNvPr>
          <p:cNvCxnSpPr>
            <a:stCxn id="8" idx="2"/>
            <a:endCxn id="10" idx="0"/>
          </p:cNvCxnSpPr>
          <p:nvPr/>
        </p:nvCxnSpPr>
        <p:spPr bwMode="auto">
          <a:xfrm>
            <a:off x="3291330" y="5192447"/>
            <a:ext cx="29507" cy="2880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19495DE-6F22-41DF-A33A-8022E19FDCB3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 bwMode="auto">
          <a:xfrm>
            <a:off x="3922435" y="5192447"/>
            <a:ext cx="29507" cy="2880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509D19D-3EBD-4B81-A1B1-B44A8BEB8A8C}"/>
              </a:ext>
            </a:extLst>
          </p:cNvPr>
          <p:cNvSpPr/>
          <p:nvPr/>
        </p:nvSpPr>
        <p:spPr bwMode="auto">
          <a:xfrm>
            <a:off x="6061296" y="4704129"/>
            <a:ext cx="122413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6C2D461-78A2-4E71-A40F-2429DF1E0ABF}"/>
              </a:ext>
            </a:extLst>
          </p:cNvPr>
          <p:cNvSpPr/>
          <p:nvPr/>
        </p:nvSpPr>
        <p:spPr bwMode="auto">
          <a:xfrm>
            <a:off x="8005512" y="4696490"/>
            <a:ext cx="122413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8EAD31-9D72-4B77-955B-37737E9D73DA}"/>
              </a:ext>
            </a:extLst>
          </p:cNvPr>
          <p:cNvSpPr/>
          <p:nvPr/>
        </p:nvSpPr>
        <p:spPr bwMode="auto">
          <a:xfrm>
            <a:off x="6993759" y="5714674"/>
            <a:ext cx="122413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FD7659D-6D9C-40A3-AA71-6944A6E96183}"/>
              </a:ext>
            </a:extLst>
          </p:cNvPr>
          <p:cNvSpPr/>
          <p:nvPr/>
        </p:nvSpPr>
        <p:spPr bwMode="auto">
          <a:xfrm>
            <a:off x="6172949" y="506416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85C82FC-D881-4DE2-8E63-B1DFD9DCAFE9}"/>
              </a:ext>
            </a:extLst>
          </p:cNvPr>
          <p:cNvSpPr/>
          <p:nvPr/>
        </p:nvSpPr>
        <p:spPr bwMode="auto">
          <a:xfrm>
            <a:off x="6804054" y="506416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6E23FAE-31FA-4B77-947C-6CF32B47DCC0}"/>
              </a:ext>
            </a:extLst>
          </p:cNvPr>
          <p:cNvSpPr/>
          <p:nvPr/>
        </p:nvSpPr>
        <p:spPr bwMode="auto">
          <a:xfrm>
            <a:off x="8149528" y="506501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4F5F037-5EA3-4383-8A35-2C824CA8680A}"/>
              </a:ext>
            </a:extLst>
          </p:cNvPr>
          <p:cNvSpPr/>
          <p:nvPr/>
        </p:nvSpPr>
        <p:spPr bwMode="auto">
          <a:xfrm>
            <a:off x="8818518" y="5065012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72A178F-5014-47A0-B13E-C75A853174D2}"/>
              </a:ext>
            </a:extLst>
          </p:cNvPr>
          <p:cNvSpPr/>
          <p:nvPr/>
        </p:nvSpPr>
        <p:spPr bwMode="auto">
          <a:xfrm>
            <a:off x="7134919" y="557065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A09BF82-6B22-4442-945E-3C170DF45981}"/>
              </a:ext>
            </a:extLst>
          </p:cNvPr>
          <p:cNvSpPr/>
          <p:nvPr/>
        </p:nvSpPr>
        <p:spPr bwMode="auto">
          <a:xfrm>
            <a:off x="7766024" y="5570659"/>
            <a:ext cx="320395" cy="1440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BDD8433-F1FE-44B4-9FB1-FCBF8586DA83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 bwMode="auto">
          <a:xfrm>
            <a:off x="6964252" y="5208184"/>
            <a:ext cx="330865" cy="3624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C30AF7F-CACE-4031-B213-ED99941A3EC1}"/>
              </a:ext>
            </a:extLst>
          </p:cNvPr>
          <p:cNvCxnSpPr>
            <a:cxnSpLocks/>
            <a:stCxn id="19" idx="2"/>
            <a:endCxn id="22" idx="0"/>
          </p:cNvCxnSpPr>
          <p:nvPr/>
        </p:nvCxnSpPr>
        <p:spPr bwMode="auto">
          <a:xfrm flipH="1">
            <a:off x="7926222" y="5209027"/>
            <a:ext cx="383504" cy="3616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0CDA886-CD7C-4EC2-B00C-4613D5DD48B6}"/>
              </a:ext>
            </a:extLst>
          </p:cNvPr>
          <p:cNvSpPr txBox="1"/>
          <p:nvPr/>
        </p:nvSpPr>
        <p:spPr>
          <a:xfrm>
            <a:off x="2781814" y="5208184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7E459C8-6498-4AC4-8733-AF1C6EF244DF}"/>
              </a:ext>
            </a:extLst>
          </p:cNvPr>
          <p:cNvSpPr txBox="1"/>
          <p:nvPr/>
        </p:nvSpPr>
        <p:spPr>
          <a:xfrm>
            <a:off x="4018110" y="5218522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63EF708-3E81-4010-8ED1-1A7CD704CAF9}"/>
              </a:ext>
            </a:extLst>
          </p:cNvPr>
          <p:cNvSpPr txBox="1"/>
          <p:nvPr/>
        </p:nvSpPr>
        <p:spPr>
          <a:xfrm>
            <a:off x="6669598" y="5284328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31B7F5-49C8-4617-845B-990875BB1B38}"/>
              </a:ext>
            </a:extLst>
          </p:cNvPr>
          <p:cNvSpPr txBox="1"/>
          <p:nvPr/>
        </p:nvSpPr>
        <p:spPr>
          <a:xfrm>
            <a:off x="8232435" y="5266021"/>
            <a:ext cx="38792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Link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FE4B298-32F3-4A55-A4B4-EDD31E501DF5}"/>
              </a:ext>
            </a:extLst>
          </p:cNvPr>
          <p:cNvSpPr txBox="1"/>
          <p:nvPr/>
        </p:nvSpPr>
        <p:spPr>
          <a:xfrm>
            <a:off x="2927648" y="6218730"/>
            <a:ext cx="193360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Current ML framework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D24E215-F696-4992-B226-7BFB54B219AA}"/>
              </a:ext>
            </a:extLst>
          </p:cNvPr>
          <p:cNvSpPr txBox="1"/>
          <p:nvPr/>
        </p:nvSpPr>
        <p:spPr>
          <a:xfrm>
            <a:off x="6425557" y="6247227"/>
            <a:ext cx="25507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ML framework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to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be</a:t>
            </a:r>
            <a:r>
              <a:rPr kumimoji="1" lang="ja-JP" altLang="en-US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</a:rPr>
              <a:t>discussed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5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0730409-64E8-4AC6-9D76-8AC8753F5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6462272" cy="48135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Low signal strength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Signal strength of each link can be very low due to various reasons such as multipath fading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There are cases where signal strength of an other link with a different AP MLD is much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Co-channel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If a frequency channel of one of links is very busy, available link capacity of an alternative link with a different AP MLD may be larger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Load balancing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If there are non-AP STAs which share the AP with the Non-AP MLD and they have large amount of traffic, available link capacity of an alternative link with a different AP MLD may be larger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D870802-5E10-46F0-9006-CF41FF903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Examples where multi-link with multiple AP MLDs is beneficial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83C530-3008-4AAF-93EA-15E49B133C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C5FE7D-C1DE-4579-BC7D-940F711335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9C1DD13-49F7-4376-887A-DC331D60187D}"/>
              </a:ext>
            </a:extLst>
          </p:cNvPr>
          <p:cNvSpPr/>
          <p:nvPr/>
        </p:nvSpPr>
        <p:spPr bwMode="auto">
          <a:xfrm>
            <a:off x="8507932" y="3309116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B4B7678-9821-41BF-B459-9DB345FDC4C8}"/>
              </a:ext>
            </a:extLst>
          </p:cNvPr>
          <p:cNvSpPr/>
          <p:nvPr/>
        </p:nvSpPr>
        <p:spPr bwMode="auto">
          <a:xfrm>
            <a:off x="9035205" y="4338050"/>
            <a:ext cx="1093243" cy="45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F14BD2C-8478-4F7E-A07F-9D699EDB3446}"/>
              </a:ext>
            </a:extLst>
          </p:cNvPr>
          <p:cNvSpPr/>
          <p:nvPr/>
        </p:nvSpPr>
        <p:spPr bwMode="auto">
          <a:xfrm>
            <a:off x="8607646" y="3630658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2007B0A-B7B1-49F0-9042-58F3F7E46CD9}"/>
              </a:ext>
            </a:extLst>
          </p:cNvPr>
          <p:cNvSpPr/>
          <p:nvPr/>
        </p:nvSpPr>
        <p:spPr bwMode="auto">
          <a:xfrm>
            <a:off x="9161271" y="42094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44F7AB4-DB1E-4740-AE88-577E46635E23}"/>
              </a:ext>
            </a:extLst>
          </p:cNvPr>
          <p:cNvSpPr/>
          <p:nvPr/>
        </p:nvSpPr>
        <p:spPr bwMode="auto">
          <a:xfrm>
            <a:off x="9724894" y="42094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AEAFE7ED-B722-4091-8226-E3B4603036E4}"/>
              </a:ext>
            </a:extLst>
          </p:cNvPr>
          <p:cNvCxnSpPr>
            <a:cxnSpLocks/>
            <a:stCxn id="82" idx="2"/>
            <a:endCxn id="59" idx="0"/>
          </p:cNvCxnSpPr>
          <p:nvPr/>
        </p:nvCxnSpPr>
        <p:spPr bwMode="auto">
          <a:xfrm flipH="1">
            <a:off x="9304339" y="3831659"/>
            <a:ext cx="1208990" cy="3777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4C8BA130-7922-4972-AFCB-1EABC8537075}"/>
              </a:ext>
            </a:extLst>
          </p:cNvPr>
          <p:cNvCxnSpPr>
            <a:cxnSpLocks/>
            <a:stCxn id="81" idx="2"/>
            <a:endCxn id="60" idx="0"/>
          </p:cNvCxnSpPr>
          <p:nvPr/>
        </p:nvCxnSpPr>
        <p:spPr bwMode="auto">
          <a:xfrm>
            <a:off x="9319084" y="3837810"/>
            <a:ext cx="548878" cy="3716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F4A6D80-8730-4B46-B22E-931062F0DDE4}"/>
              </a:ext>
            </a:extLst>
          </p:cNvPr>
          <p:cNvSpPr/>
          <p:nvPr/>
        </p:nvSpPr>
        <p:spPr bwMode="auto">
          <a:xfrm>
            <a:off x="7580292" y="3418691"/>
            <a:ext cx="619417" cy="2572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E650F80F-D7B5-4DB0-B533-80BB6410F668}"/>
              </a:ext>
            </a:extLst>
          </p:cNvPr>
          <p:cNvCxnSpPr>
            <a:cxnSpLocks/>
            <a:stCxn id="63" idx="3"/>
          </p:cNvCxnSpPr>
          <p:nvPr/>
        </p:nvCxnSpPr>
        <p:spPr bwMode="auto">
          <a:xfrm>
            <a:off x="8199709" y="3547309"/>
            <a:ext cx="308223" cy="219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682C8D8-C9DA-4A01-A60F-E1C5778C9BA7}"/>
              </a:ext>
            </a:extLst>
          </p:cNvPr>
          <p:cNvSpPr/>
          <p:nvPr/>
        </p:nvSpPr>
        <p:spPr bwMode="auto">
          <a:xfrm>
            <a:off x="10220759" y="3302209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45291B67-5660-4148-92B4-A5B3FC05E05A}"/>
              </a:ext>
            </a:extLst>
          </p:cNvPr>
          <p:cNvSpPr/>
          <p:nvPr/>
        </p:nvSpPr>
        <p:spPr bwMode="auto">
          <a:xfrm>
            <a:off x="7572069" y="4112257"/>
            <a:ext cx="619417" cy="2572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59731A50-C35F-4C63-941A-BA3E17BD065D}"/>
              </a:ext>
            </a:extLst>
          </p:cNvPr>
          <p:cNvSpPr/>
          <p:nvPr/>
        </p:nvSpPr>
        <p:spPr bwMode="auto">
          <a:xfrm>
            <a:off x="9162840" y="3630658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9DC63BB-5F43-4109-A1F1-D9FD9D8DB7EC}"/>
              </a:ext>
            </a:extLst>
          </p:cNvPr>
          <p:cNvSpPr/>
          <p:nvPr/>
        </p:nvSpPr>
        <p:spPr bwMode="auto">
          <a:xfrm>
            <a:off x="10357085" y="3624507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5F41911E-8214-4F92-99D0-1AD627C478D0}"/>
              </a:ext>
            </a:extLst>
          </p:cNvPr>
          <p:cNvSpPr/>
          <p:nvPr/>
        </p:nvSpPr>
        <p:spPr bwMode="auto">
          <a:xfrm>
            <a:off x="10906964" y="3624507"/>
            <a:ext cx="312488" cy="2071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kumimoji="0" lang="ja-JP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DB492459-214D-49D7-8AA7-FA458F660B25}"/>
              </a:ext>
            </a:extLst>
          </p:cNvPr>
          <p:cNvCxnSpPr>
            <a:cxnSpLocks/>
            <a:stCxn id="78" idx="3"/>
          </p:cNvCxnSpPr>
          <p:nvPr/>
        </p:nvCxnSpPr>
        <p:spPr bwMode="auto">
          <a:xfrm flipV="1">
            <a:off x="8191486" y="3868558"/>
            <a:ext cx="342067" cy="3723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1BC4DA0-A8E8-4E3F-AEFC-4DD85D40DAE9}"/>
              </a:ext>
            </a:extLst>
          </p:cNvPr>
          <p:cNvSpPr txBox="1"/>
          <p:nvPr/>
        </p:nvSpPr>
        <p:spPr>
          <a:xfrm>
            <a:off x="8039224" y="3656302"/>
            <a:ext cx="340721" cy="21989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Ch.a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3CBC823-0547-428E-8130-9A845E02BBB6}"/>
              </a:ext>
            </a:extLst>
          </p:cNvPr>
          <p:cNvSpPr/>
          <p:nvPr/>
        </p:nvSpPr>
        <p:spPr bwMode="auto">
          <a:xfrm>
            <a:off x="8530713" y="1552884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41B1F41-2DA7-42EA-9852-DF727D09BE30}"/>
              </a:ext>
            </a:extLst>
          </p:cNvPr>
          <p:cNvSpPr/>
          <p:nvPr/>
        </p:nvSpPr>
        <p:spPr bwMode="auto">
          <a:xfrm>
            <a:off x="10331349" y="1546062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222698C-7ABF-4E85-8AB4-DD2DF188A7F3}"/>
              </a:ext>
            </a:extLst>
          </p:cNvPr>
          <p:cNvSpPr/>
          <p:nvPr/>
        </p:nvSpPr>
        <p:spPr bwMode="auto">
          <a:xfrm>
            <a:off x="9048328" y="2618801"/>
            <a:ext cx="1093243" cy="45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C67664C-7268-4E0B-A681-B6A1B4ABD497}"/>
              </a:ext>
            </a:extLst>
          </p:cNvPr>
          <p:cNvSpPr/>
          <p:nvPr/>
        </p:nvSpPr>
        <p:spPr bwMode="auto">
          <a:xfrm>
            <a:off x="8630428" y="1874426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61FF1E-8188-4868-B873-D6DAC903C60B}"/>
              </a:ext>
            </a:extLst>
          </p:cNvPr>
          <p:cNvSpPr/>
          <p:nvPr/>
        </p:nvSpPr>
        <p:spPr bwMode="auto">
          <a:xfrm>
            <a:off x="9194051" y="1874426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CB3800E-B5E0-4FF6-845B-3C3154C5DAFC}"/>
              </a:ext>
            </a:extLst>
          </p:cNvPr>
          <p:cNvSpPr/>
          <p:nvPr/>
        </p:nvSpPr>
        <p:spPr bwMode="auto">
          <a:xfrm>
            <a:off x="10459966" y="186760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0086F59-1DCF-4666-8F1D-F00BC782E5CE}"/>
              </a:ext>
            </a:extLst>
          </p:cNvPr>
          <p:cNvSpPr/>
          <p:nvPr/>
        </p:nvSpPr>
        <p:spPr bwMode="auto">
          <a:xfrm>
            <a:off x="11057424" y="186760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30C6A52-38C7-40B6-8227-29FDE8CA9DE8}"/>
              </a:ext>
            </a:extLst>
          </p:cNvPr>
          <p:cNvSpPr/>
          <p:nvPr/>
        </p:nvSpPr>
        <p:spPr bwMode="auto">
          <a:xfrm>
            <a:off x="9174394" y="2490185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5ADE26E-2464-432E-91B3-E829A0A6BE30}"/>
              </a:ext>
            </a:extLst>
          </p:cNvPr>
          <p:cNvSpPr/>
          <p:nvPr/>
        </p:nvSpPr>
        <p:spPr bwMode="auto">
          <a:xfrm>
            <a:off x="9738017" y="2490185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413CD0E2-70BD-452D-A33E-15AB1D1CE3F5}"/>
              </a:ext>
            </a:extLst>
          </p:cNvPr>
          <p:cNvCxnSpPr>
            <a:cxnSpLocks/>
            <a:stCxn id="48" idx="2"/>
            <a:endCxn id="50" idx="0"/>
          </p:cNvCxnSpPr>
          <p:nvPr/>
        </p:nvCxnSpPr>
        <p:spPr bwMode="auto">
          <a:xfrm flipH="1">
            <a:off x="9317462" y="1996220"/>
            <a:ext cx="1285572" cy="493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A62AB17C-8928-42F1-84A9-1175EC881ADF}"/>
              </a:ext>
            </a:extLst>
          </p:cNvPr>
          <p:cNvCxnSpPr>
            <a:cxnSpLocks/>
            <a:stCxn id="47" idx="2"/>
            <a:endCxn id="51" idx="0"/>
          </p:cNvCxnSpPr>
          <p:nvPr/>
        </p:nvCxnSpPr>
        <p:spPr bwMode="auto">
          <a:xfrm>
            <a:off x="9337119" y="2003042"/>
            <a:ext cx="543966" cy="4871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F360EE2F-CE4C-41C8-98C1-8888972C216B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>
            <a:off x="8773496" y="2003042"/>
            <a:ext cx="334916" cy="4178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97EA41E-F5C4-4ABA-93E5-13852963D0EA}"/>
              </a:ext>
            </a:extLst>
          </p:cNvPr>
          <p:cNvSpPr txBox="1"/>
          <p:nvPr/>
        </p:nvSpPr>
        <p:spPr>
          <a:xfrm>
            <a:off x="10833000" y="4315067"/>
            <a:ext cx="122960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Co-channel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interference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41C3B65-5329-49F1-9B7F-F485D7B943F6}"/>
              </a:ext>
            </a:extLst>
          </p:cNvPr>
          <p:cNvSpPr txBox="1"/>
          <p:nvPr/>
        </p:nvSpPr>
        <p:spPr>
          <a:xfrm>
            <a:off x="10833000" y="2576517"/>
            <a:ext cx="122960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 strength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54F91235-7860-4BAC-B4A8-4A8F430183B9}"/>
              </a:ext>
            </a:extLst>
          </p:cNvPr>
          <p:cNvSpPr/>
          <p:nvPr/>
        </p:nvSpPr>
        <p:spPr bwMode="auto">
          <a:xfrm>
            <a:off x="8530167" y="4963292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447D02C-F9E8-42AE-9971-99D9DB13A795}"/>
              </a:ext>
            </a:extLst>
          </p:cNvPr>
          <p:cNvSpPr/>
          <p:nvPr/>
        </p:nvSpPr>
        <p:spPr bwMode="auto">
          <a:xfrm>
            <a:off x="8787401" y="5992226"/>
            <a:ext cx="1093243" cy="4501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83C2747D-AAE3-4776-8509-F1841316879D}"/>
              </a:ext>
            </a:extLst>
          </p:cNvPr>
          <p:cNvSpPr/>
          <p:nvPr/>
        </p:nvSpPr>
        <p:spPr bwMode="auto">
          <a:xfrm>
            <a:off x="8629882" y="52848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D8D8557D-30EE-4536-976B-7D100EE3D5F0}"/>
              </a:ext>
            </a:extLst>
          </p:cNvPr>
          <p:cNvSpPr/>
          <p:nvPr/>
        </p:nvSpPr>
        <p:spPr bwMode="auto">
          <a:xfrm>
            <a:off x="9193505" y="5284834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A09ED0E-7988-444D-950F-FA4B893E38A5}"/>
              </a:ext>
            </a:extLst>
          </p:cNvPr>
          <p:cNvSpPr/>
          <p:nvPr/>
        </p:nvSpPr>
        <p:spPr bwMode="auto">
          <a:xfrm>
            <a:off x="8913467" y="5863610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45842C1B-5FF1-4CFD-B58C-2B168490B86D}"/>
              </a:ext>
            </a:extLst>
          </p:cNvPr>
          <p:cNvSpPr/>
          <p:nvPr/>
        </p:nvSpPr>
        <p:spPr bwMode="auto">
          <a:xfrm>
            <a:off x="9477090" y="5863610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CDF9FB3-8BE3-4656-B611-D2770E36F0AC}"/>
              </a:ext>
            </a:extLst>
          </p:cNvPr>
          <p:cNvCxnSpPr>
            <a:cxnSpLocks/>
            <a:stCxn id="95" idx="2"/>
            <a:endCxn id="76" idx="0"/>
          </p:cNvCxnSpPr>
          <p:nvPr/>
        </p:nvCxnSpPr>
        <p:spPr bwMode="auto">
          <a:xfrm flipH="1">
            <a:off x="9056536" y="5406543"/>
            <a:ext cx="1429242" cy="4570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2567F9C9-E2FD-4BF8-A099-79A875DAD689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 bwMode="auto">
          <a:xfrm>
            <a:off x="9336573" y="5413450"/>
            <a:ext cx="283586" cy="45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7A3BB97-0619-457E-93DF-50E87C2DA5FA}"/>
              </a:ext>
            </a:extLst>
          </p:cNvPr>
          <p:cNvSpPr/>
          <p:nvPr/>
        </p:nvSpPr>
        <p:spPr bwMode="auto">
          <a:xfrm>
            <a:off x="7467655" y="55382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6E77BE9D-246F-46F9-8465-477E2E582123}"/>
              </a:ext>
            </a:extLst>
          </p:cNvPr>
          <p:cNvCxnSpPr>
            <a:cxnSpLocks/>
            <a:stCxn id="98" idx="0"/>
            <a:endCxn id="74" idx="2"/>
          </p:cNvCxnSpPr>
          <p:nvPr/>
        </p:nvCxnSpPr>
        <p:spPr bwMode="auto">
          <a:xfrm flipV="1">
            <a:off x="8082164" y="5413450"/>
            <a:ext cx="690786" cy="4296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921E09DA-9A6C-459C-8731-8D7210DC8234}"/>
              </a:ext>
            </a:extLst>
          </p:cNvPr>
          <p:cNvCxnSpPr>
            <a:cxnSpLocks/>
            <a:stCxn id="70" idx="0"/>
            <a:endCxn id="74" idx="2"/>
          </p:cNvCxnSpPr>
          <p:nvPr/>
        </p:nvCxnSpPr>
        <p:spPr bwMode="auto">
          <a:xfrm flipV="1">
            <a:off x="7929764" y="5413450"/>
            <a:ext cx="843186" cy="2772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9A0EF23E-28D5-4E8A-81F3-CAC5D88CCDDD}"/>
              </a:ext>
            </a:extLst>
          </p:cNvPr>
          <p:cNvCxnSpPr>
            <a:cxnSpLocks/>
            <a:stCxn id="99" idx="0"/>
            <a:endCxn id="74" idx="2"/>
          </p:cNvCxnSpPr>
          <p:nvPr/>
        </p:nvCxnSpPr>
        <p:spPr bwMode="auto">
          <a:xfrm flipV="1">
            <a:off x="8234564" y="5413450"/>
            <a:ext cx="538386" cy="5820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2F72CDCA-0B5B-4AF0-A480-04269EA143DB}"/>
              </a:ext>
            </a:extLst>
          </p:cNvPr>
          <p:cNvCxnSpPr>
            <a:cxnSpLocks/>
            <a:stCxn id="88" idx="0"/>
            <a:endCxn id="74" idx="2"/>
          </p:cNvCxnSpPr>
          <p:nvPr/>
        </p:nvCxnSpPr>
        <p:spPr bwMode="auto">
          <a:xfrm flipV="1">
            <a:off x="7777364" y="5413450"/>
            <a:ext cx="995586" cy="1248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D9A22545-BE9C-4E75-A936-20031D913A10}"/>
              </a:ext>
            </a:extLst>
          </p:cNvPr>
          <p:cNvSpPr/>
          <p:nvPr/>
        </p:nvSpPr>
        <p:spPr bwMode="auto">
          <a:xfrm>
            <a:off x="10242995" y="4956385"/>
            <a:ext cx="1093243" cy="321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1A2B9C89-E78D-430C-9B6B-A5CBD5D37EE6}"/>
              </a:ext>
            </a:extLst>
          </p:cNvPr>
          <p:cNvSpPr/>
          <p:nvPr/>
        </p:nvSpPr>
        <p:spPr bwMode="auto">
          <a:xfrm>
            <a:off x="10342709" y="5277927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F7D7814-0A5D-4F3F-8960-0222F010E81F}"/>
              </a:ext>
            </a:extLst>
          </p:cNvPr>
          <p:cNvSpPr/>
          <p:nvPr/>
        </p:nvSpPr>
        <p:spPr bwMode="auto">
          <a:xfrm>
            <a:off x="10906332" y="5277927"/>
            <a:ext cx="286136" cy="1286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D6FC2EC-E512-43F1-9C7F-62FAAAF7957A}"/>
              </a:ext>
            </a:extLst>
          </p:cNvPr>
          <p:cNvSpPr txBox="1"/>
          <p:nvPr/>
        </p:nvSpPr>
        <p:spPr>
          <a:xfrm>
            <a:off x="10833000" y="5992226"/>
            <a:ext cx="99360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AA1EDE56-35D5-486B-A8BE-C2DC298BB716}"/>
              </a:ext>
            </a:extLst>
          </p:cNvPr>
          <p:cNvSpPr/>
          <p:nvPr/>
        </p:nvSpPr>
        <p:spPr bwMode="auto">
          <a:xfrm>
            <a:off x="8636092" y="2018015"/>
            <a:ext cx="442297" cy="963682"/>
          </a:xfrm>
          <a:custGeom>
            <a:avLst/>
            <a:gdLst>
              <a:gd name="connsiteX0" fmla="*/ 107004 w 486383"/>
              <a:gd name="connsiteY0" fmla="*/ 0 h 379379"/>
              <a:gd name="connsiteX1" fmla="*/ 0 w 486383"/>
              <a:gd name="connsiteY1" fmla="*/ 272374 h 379379"/>
              <a:gd name="connsiteX2" fmla="*/ 486383 w 486383"/>
              <a:gd name="connsiteY2" fmla="*/ 379379 h 379379"/>
              <a:gd name="connsiteX0" fmla="*/ 107004 w 749030"/>
              <a:gd name="connsiteY0" fmla="*/ 0 h 359179"/>
              <a:gd name="connsiteX1" fmla="*/ 0 w 749030"/>
              <a:gd name="connsiteY1" fmla="*/ 272374 h 359179"/>
              <a:gd name="connsiteX2" fmla="*/ 749030 w 749030"/>
              <a:gd name="connsiteY2" fmla="*/ 359179 h 359179"/>
              <a:gd name="connsiteX0" fmla="*/ 107004 w 749030"/>
              <a:gd name="connsiteY0" fmla="*/ 0 h 359179"/>
              <a:gd name="connsiteX1" fmla="*/ 0 w 749030"/>
              <a:gd name="connsiteY1" fmla="*/ 272374 h 359179"/>
              <a:gd name="connsiteX2" fmla="*/ 749030 w 749030"/>
              <a:gd name="connsiteY2" fmla="*/ 359179 h 359179"/>
              <a:gd name="connsiteX0" fmla="*/ 107004 w 749030"/>
              <a:gd name="connsiteY0" fmla="*/ 0 h 359179"/>
              <a:gd name="connsiteX1" fmla="*/ 0 w 749030"/>
              <a:gd name="connsiteY1" fmla="*/ 272374 h 359179"/>
              <a:gd name="connsiteX2" fmla="*/ 749030 w 749030"/>
              <a:gd name="connsiteY2" fmla="*/ 359179 h 359179"/>
              <a:gd name="connsiteX0" fmla="*/ 107004 w 749030"/>
              <a:gd name="connsiteY0" fmla="*/ 0 h 363344"/>
              <a:gd name="connsiteX1" fmla="*/ 0 w 749030"/>
              <a:gd name="connsiteY1" fmla="*/ 353174 h 363344"/>
              <a:gd name="connsiteX2" fmla="*/ 749030 w 749030"/>
              <a:gd name="connsiteY2" fmla="*/ 359179 h 363344"/>
              <a:gd name="connsiteX0" fmla="*/ 107004 w 749030"/>
              <a:gd name="connsiteY0" fmla="*/ 0 h 359179"/>
              <a:gd name="connsiteX1" fmla="*/ 0 w 749030"/>
              <a:gd name="connsiteY1" fmla="*/ 353174 h 359179"/>
              <a:gd name="connsiteX2" fmla="*/ 749030 w 749030"/>
              <a:gd name="connsiteY2" fmla="*/ 359179 h 359179"/>
              <a:gd name="connsiteX0" fmla="*/ 107004 w 749030"/>
              <a:gd name="connsiteY0" fmla="*/ 0 h 359179"/>
              <a:gd name="connsiteX1" fmla="*/ 0 w 749030"/>
              <a:gd name="connsiteY1" fmla="*/ 353174 h 359179"/>
              <a:gd name="connsiteX2" fmla="*/ 749030 w 749030"/>
              <a:gd name="connsiteY2" fmla="*/ 359179 h 359179"/>
              <a:gd name="connsiteX0" fmla="*/ 116731 w 758757"/>
              <a:gd name="connsiteY0" fmla="*/ 0 h 359179"/>
              <a:gd name="connsiteX1" fmla="*/ 0 w 758757"/>
              <a:gd name="connsiteY1" fmla="*/ 272375 h 359179"/>
              <a:gd name="connsiteX2" fmla="*/ 758757 w 758757"/>
              <a:gd name="connsiteY2" fmla="*/ 359179 h 359179"/>
              <a:gd name="connsiteX0" fmla="*/ 0 w 642026"/>
              <a:gd name="connsiteY0" fmla="*/ 0 h 662905"/>
              <a:gd name="connsiteX1" fmla="*/ 466928 w 642026"/>
              <a:gd name="connsiteY1" fmla="*/ 662905 h 662905"/>
              <a:gd name="connsiteX2" fmla="*/ 642026 w 642026"/>
              <a:gd name="connsiteY2" fmla="*/ 359179 h 662905"/>
              <a:gd name="connsiteX0" fmla="*/ 0 w 787941"/>
              <a:gd name="connsiteY0" fmla="*/ 0 h 662905"/>
              <a:gd name="connsiteX1" fmla="*/ 466928 w 787941"/>
              <a:gd name="connsiteY1" fmla="*/ 662905 h 662905"/>
              <a:gd name="connsiteX2" fmla="*/ 787941 w 787941"/>
              <a:gd name="connsiteY2" fmla="*/ 399579 h 662905"/>
              <a:gd name="connsiteX0" fmla="*/ 283079 w 1071020"/>
              <a:gd name="connsiteY0" fmla="*/ 0 h 706132"/>
              <a:gd name="connsiteX1" fmla="*/ 0 w 1071020"/>
              <a:gd name="connsiteY1" fmla="*/ 706132 h 706132"/>
              <a:gd name="connsiteX2" fmla="*/ 1071020 w 1071020"/>
              <a:gd name="connsiteY2" fmla="*/ 399579 h 706132"/>
              <a:gd name="connsiteX0" fmla="*/ 283079 w 1204949"/>
              <a:gd name="connsiteY0" fmla="*/ 0 h 706132"/>
              <a:gd name="connsiteX1" fmla="*/ 0 w 1204949"/>
              <a:gd name="connsiteY1" fmla="*/ 706132 h 706132"/>
              <a:gd name="connsiteX2" fmla="*/ 1204949 w 1204949"/>
              <a:gd name="connsiteY2" fmla="*/ 406783 h 706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4949" h="706132">
                <a:moveTo>
                  <a:pt x="283079" y="0"/>
                </a:moveTo>
                <a:lnTo>
                  <a:pt x="0" y="706132"/>
                </a:lnTo>
                <a:lnTo>
                  <a:pt x="1204949" y="40678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フリーフォーム: 図形 64">
            <a:extLst>
              <a:ext uri="{FF2B5EF4-FFF2-40B4-BE49-F238E27FC236}">
                <a16:creationId xmlns:a16="http://schemas.microsoft.com/office/drawing/2014/main" id="{055C0BE6-55B8-4AA7-94E6-19EC48406772}"/>
              </a:ext>
            </a:extLst>
          </p:cNvPr>
          <p:cNvSpPr/>
          <p:nvPr/>
        </p:nvSpPr>
        <p:spPr bwMode="auto">
          <a:xfrm>
            <a:off x="8268943" y="2009864"/>
            <a:ext cx="856671" cy="497531"/>
          </a:xfrm>
          <a:custGeom>
            <a:avLst/>
            <a:gdLst>
              <a:gd name="connsiteX0" fmla="*/ 107004 w 486383"/>
              <a:gd name="connsiteY0" fmla="*/ 0 h 379379"/>
              <a:gd name="connsiteX1" fmla="*/ 0 w 486383"/>
              <a:gd name="connsiteY1" fmla="*/ 272374 h 379379"/>
              <a:gd name="connsiteX2" fmla="*/ 486383 w 486383"/>
              <a:gd name="connsiteY2" fmla="*/ 379379 h 379379"/>
              <a:gd name="connsiteX0" fmla="*/ 145914 w 525293"/>
              <a:gd name="connsiteY0" fmla="*/ 0 h 379379"/>
              <a:gd name="connsiteX1" fmla="*/ 0 w 525293"/>
              <a:gd name="connsiteY1" fmla="*/ 233463 h 379379"/>
              <a:gd name="connsiteX2" fmla="*/ 525293 w 525293"/>
              <a:gd name="connsiteY2" fmla="*/ 379379 h 379379"/>
              <a:gd name="connsiteX0" fmla="*/ 145914 w 846305"/>
              <a:gd name="connsiteY0" fmla="*/ 0 h 457200"/>
              <a:gd name="connsiteX1" fmla="*/ 0 w 846305"/>
              <a:gd name="connsiteY1" fmla="*/ 233463 h 457200"/>
              <a:gd name="connsiteX2" fmla="*/ 846305 w 846305"/>
              <a:gd name="connsiteY2" fmla="*/ 457200 h 457200"/>
              <a:gd name="connsiteX0" fmla="*/ 126459 w 826850"/>
              <a:gd name="connsiteY0" fmla="*/ 0 h 457200"/>
              <a:gd name="connsiteX1" fmla="*/ 0 w 826850"/>
              <a:gd name="connsiteY1" fmla="*/ 330739 h 457200"/>
              <a:gd name="connsiteX2" fmla="*/ 826850 w 826850"/>
              <a:gd name="connsiteY2" fmla="*/ 457200 h 457200"/>
              <a:gd name="connsiteX0" fmla="*/ 126459 w 933854"/>
              <a:gd name="connsiteY0" fmla="*/ 0 h 505838"/>
              <a:gd name="connsiteX1" fmla="*/ 0 w 933854"/>
              <a:gd name="connsiteY1" fmla="*/ 330739 h 505838"/>
              <a:gd name="connsiteX2" fmla="*/ 933854 w 933854"/>
              <a:gd name="connsiteY2" fmla="*/ 505838 h 505838"/>
              <a:gd name="connsiteX0" fmla="*/ 1741517 w 2548912"/>
              <a:gd name="connsiteY0" fmla="*/ 0 h 505838"/>
              <a:gd name="connsiteX1" fmla="*/ 0 w 2548912"/>
              <a:gd name="connsiteY1" fmla="*/ 352448 h 505838"/>
              <a:gd name="connsiteX2" fmla="*/ 2548912 w 2548912"/>
              <a:gd name="connsiteY2" fmla="*/ 505838 h 505838"/>
              <a:gd name="connsiteX0" fmla="*/ 1741517 w 2548912"/>
              <a:gd name="connsiteY0" fmla="*/ 0 h 505838"/>
              <a:gd name="connsiteX1" fmla="*/ 0 w 2548912"/>
              <a:gd name="connsiteY1" fmla="*/ 352448 h 505838"/>
              <a:gd name="connsiteX2" fmla="*/ 2548912 w 2548912"/>
              <a:gd name="connsiteY2" fmla="*/ 505838 h 505838"/>
              <a:gd name="connsiteX0" fmla="*/ 1741517 w 3517947"/>
              <a:gd name="connsiteY0" fmla="*/ 0 h 549256"/>
              <a:gd name="connsiteX1" fmla="*/ 0 w 3517947"/>
              <a:gd name="connsiteY1" fmla="*/ 352448 h 549256"/>
              <a:gd name="connsiteX2" fmla="*/ 3517947 w 3517947"/>
              <a:gd name="connsiteY2" fmla="*/ 549256 h 549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7947" h="549256">
                <a:moveTo>
                  <a:pt x="1741517" y="0"/>
                </a:moveTo>
                <a:lnTo>
                  <a:pt x="0" y="352448"/>
                </a:lnTo>
                <a:lnTo>
                  <a:pt x="3517947" y="54925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EC1CCEF-4F43-47D6-868B-BE968CD4C5C3}"/>
              </a:ext>
            </a:extLst>
          </p:cNvPr>
          <p:cNvSpPr txBox="1"/>
          <p:nvPr/>
        </p:nvSpPr>
        <p:spPr>
          <a:xfrm>
            <a:off x="8142963" y="2455572"/>
            <a:ext cx="42800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Fading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F3C4BEC-86AC-4233-BBF2-602540B3FCFE}"/>
              </a:ext>
            </a:extLst>
          </p:cNvPr>
          <p:cNvSpPr/>
          <p:nvPr/>
        </p:nvSpPr>
        <p:spPr bwMode="auto">
          <a:xfrm>
            <a:off x="7620055" y="56906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EFB595FA-8C53-4BB1-B272-0AA00D40D070}"/>
              </a:ext>
            </a:extLst>
          </p:cNvPr>
          <p:cNvSpPr/>
          <p:nvPr/>
        </p:nvSpPr>
        <p:spPr bwMode="auto">
          <a:xfrm>
            <a:off x="7772455" y="58430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0692288B-8977-4B5D-B96B-90138F69CE3D}"/>
              </a:ext>
            </a:extLst>
          </p:cNvPr>
          <p:cNvSpPr/>
          <p:nvPr/>
        </p:nvSpPr>
        <p:spPr bwMode="auto">
          <a:xfrm>
            <a:off x="7924855" y="5995477"/>
            <a:ext cx="619417" cy="385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STA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4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4C5DC1B-F5FB-4385-B041-49A59BD2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Examples where multi-link with multiple AP MLDs is beneficial (Cont.)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C940FA-C570-4AF0-B787-E4EBE49536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15BA42-69FB-4CFB-8A63-FF07FC7758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98A956-A597-4B43-AC2E-31CCC87B9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492813"/>
            <a:ext cx="10475384" cy="182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 non-AP MLD changes its connections from AP MLD1 to AP MLD2 according to its 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Performance of intermediate state (T2) where available link capacity tends to become small can be improved thanks to multi-link with multiple AP MLDs 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A9E44297-922E-46AC-8A13-1F03135882EE}"/>
              </a:ext>
            </a:extLst>
          </p:cNvPr>
          <p:cNvGrpSpPr/>
          <p:nvPr/>
        </p:nvGrpSpPr>
        <p:grpSpPr>
          <a:xfrm>
            <a:off x="3444088" y="1844824"/>
            <a:ext cx="1093243" cy="450158"/>
            <a:chOff x="2423592" y="2348880"/>
            <a:chExt cx="1093243" cy="450158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FAD38F7-62A1-4338-927A-3BFE748024A2}"/>
                </a:ext>
              </a:extLst>
            </p:cNvPr>
            <p:cNvSpPr/>
            <p:nvPr/>
          </p:nvSpPr>
          <p:spPr bwMode="auto">
            <a:xfrm>
              <a:off x="2423592" y="2348880"/>
              <a:ext cx="1093243" cy="321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 MLD</a:t>
              </a:r>
              <a:r>
                <a:rPr kumimoji="0" lang="ja-JP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083A18A-57D0-4F33-88A0-DB68EB7E24B4}"/>
                </a:ext>
              </a:extLst>
            </p:cNvPr>
            <p:cNvSpPr/>
            <p:nvPr/>
          </p:nvSpPr>
          <p:spPr bwMode="auto">
            <a:xfrm>
              <a:off x="2523307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F09DE68-75E7-45C6-891A-CE1095ABEEF8}"/>
                </a:ext>
              </a:extLst>
            </p:cNvPr>
            <p:cNvSpPr/>
            <p:nvPr/>
          </p:nvSpPr>
          <p:spPr bwMode="auto">
            <a:xfrm>
              <a:off x="3086930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861D4E3-B86A-49FC-A275-98EB8064C7C9}"/>
              </a:ext>
            </a:extLst>
          </p:cNvPr>
          <p:cNvGrpSpPr/>
          <p:nvPr/>
        </p:nvGrpSpPr>
        <p:grpSpPr>
          <a:xfrm>
            <a:off x="7797946" y="1844824"/>
            <a:ext cx="1093243" cy="450158"/>
            <a:chOff x="5663952" y="2348880"/>
            <a:chExt cx="1093243" cy="450158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231926F-BDCA-457D-92B6-5F9C9B5A7F1E}"/>
                </a:ext>
              </a:extLst>
            </p:cNvPr>
            <p:cNvSpPr/>
            <p:nvPr/>
          </p:nvSpPr>
          <p:spPr bwMode="auto">
            <a:xfrm>
              <a:off x="5663952" y="2348880"/>
              <a:ext cx="1093243" cy="321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 MLD</a:t>
              </a:r>
              <a:r>
                <a:rPr kumimoji="0" lang="ja-JP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71FD76BE-897F-4293-BDAC-E3B6BF53C4A3}"/>
                </a:ext>
              </a:extLst>
            </p:cNvPr>
            <p:cNvSpPr/>
            <p:nvPr/>
          </p:nvSpPr>
          <p:spPr bwMode="auto">
            <a:xfrm>
              <a:off x="5792569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0A3AD98-DC02-490C-86E6-041DCE1769F0}"/>
                </a:ext>
              </a:extLst>
            </p:cNvPr>
            <p:cNvSpPr/>
            <p:nvPr/>
          </p:nvSpPr>
          <p:spPr bwMode="auto">
            <a:xfrm>
              <a:off x="6390027" y="2670422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A0A4FD82-80ED-4DFE-81A9-51757FF96883}"/>
              </a:ext>
            </a:extLst>
          </p:cNvPr>
          <p:cNvGrpSpPr/>
          <p:nvPr/>
        </p:nvGrpSpPr>
        <p:grpSpPr>
          <a:xfrm>
            <a:off x="3430246" y="3388198"/>
            <a:ext cx="1093243" cy="578775"/>
            <a:chOff x="1876970" y="3885529"/>
            <a:chExt cx="1093243" cy="578775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0666B2F4-98C1-491C-9B94-BBDFF4957206}"/>
                </a:ext>
              </a:extLst>
            </p:cNvPr>
            <p:cNvSpPr/>
            <p:nvPr/>
          </p:nvSpPr>
          <p:spPr bwMode="auto">
            <a:xfrm>
              <a:off x="1876970" y="4014145"/>
              <a:ext cx="1093243" cy="450159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Non-AP MLD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0CE8537-52B6-46A8-B109-A18E3D399422}"/>
                </a:ext>
              </a:extLst>
            </p:cNvPr>
            <p:cNvSpPr/>
            <p:nvPr/>
          </p:nvSpPr>
          <p:spPr bwMode="auto">
            <a:xfrm>
              <a:off x="2003036" y="3885529"/>
              <a:ext cx="286136" cy="128616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03DB3664-2DFA-479C-A2D8-632E7965674D}"/>
                </a:ext>
              </a:extLst>
            </p:cNvPr>
            <p:cNvSpPr/>
            <p:nvPr/>
          </p:nvSpPr>
          <p:spPr bwMode="auto">
            <a:xfrm>
              <a:off x="2566659" y="3885529"/>
              <a:ext cx="286136" cy="128616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6B75B94-F067-42BF-9269-A68A69A5BE5B}"/>
              </a:ext>
            </a:extLst>
          </p:cNvPr>
          <p:cNvGrpSpPr/>
          <p:nvPr/>
        </p:nvGrpSpPr>
        <p:grpSpPr>
          <a:xfrm>
            <a:off x="5752377" y="3388198"/>
            <a:ext cx="1093243" cy="578775"/>
            <a:chOff x="4182175" y="3893144"/>
            <a:chExt cx="1093243" cy="57877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C49AFDD-3BD7-4A8F-994C-D600ECAB17C7}"/>
                </a:ext>
              </a:extLst>
            </p:cNvPr>
            <p:cNvSpPr/>
            <p:nvPr/>
          </p:nvSpPr>
          <p:spPr bwMode="auto">
            <a:xfrm>
              <a:off x="4182175" y="4021760"/>
              <a:ext cx="1093243" cy="45015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Non-AP MLD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E227E8A6-7887-4313-96E1-D87926FA0B47}"/>
                </a:ext>
              </a:extLst>
            </p:cNvPr>
            <p:cNvSpPr/>
            <p:nvPr/>
          </p:nvSpPr>
          <p:spPr bwMode="auto">
            <a:xfrm>
              <a:off x="4308241" y="389314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D88E196-536E-424D-9671-2CBA3F276B50}"/>
                </a:ext>
              </a:extLst>
            </p:cNvPr>
            <p:cNvSpPr/>
            <p:nvPr/>
          </p:nvSpPr>
          <p:spPr bwMode="auto">
            <a:xfrm>
              <a:off x="4871864" y="389314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5" name="矢印: 右 44">
            <a:extLst>
              <a:ext uri="{FF2B5EF4-FFF2-40B4-BE49-F238E27FC236}">
                <a16:creationId xmlns:a16="http://schemas.microsoft.com/office/drawing/2014/main" id="{75271FC4-19AB-4465-9303-4280D0F8F6DE}"/>
              </a:ext>
            </a:extLst>
          </p:cNvPr>
          <p:cNvSpPr/>
          <p:nvPr/>
        </p:nvSpPr>
        <p:spPr bwMode="auto">
          <a:xfrm>
            <a:off x="4943872" y="3495934"/>
            <a:ext cx="244024" cy="415352"/>
          </a:xfrm>
          <a:prstGeom prst="rightArrow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6597D05-297A-4B25-8BA0-7681EB65DE08}"/>
              </a:ext>
            </a:extLst>
          </p:cNvPr>
          <p:cNvCxnSpPr>
            <a:cxnSpLocks/>
            <a:stCxn id="9" idx="2"/>
            <a:endCxn id="17" idx="0"/>
          </p:cNvCxnSpPr>
          <p:nvPr/>
        </p:nvCxnSpPr>
        <p:spPr bwMode="auto">
          <a:xfrm>
            <a:off x="3686871" y="2294982"/>
            <a:ext cx="12509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42B609C-102F-4775-8FA1-FE892248018F}"/>
              </a:ext>
            </a:extLst>
          </p:cNvPr>
          <p:cNvCxnSpPr>
            <a:cxnSpLocks/>
            <a:stCxn id="10" idx="2"/>
            <a:endCxn id="18" idx="0"/>
          </p:cNvCxnSpPr>
          <p:nvPr/>
        </p:nvCxnSpPr>
        <p:spPr bwMode="auto">
          <a:xfrm>
            <a:off x="4250494" y="2294982"/>
            <a:ext cx="12509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EF5196B-3307-45E5-9ED4-7D2E42D79E8A}"/>
              </a:ext>
            </a:extLst>
          </p:cNvPr>
          <p:cNvCxnSpPr>
            <a:cxnSpLocks/>
            <a:stCxn id="10" idx="2"/>
            <a:endCxn id="21" idx="0"/>
          </p:cNvCxnSpPr>
          <p:nvPr/>
        </p:nvCxnSpPr>
        <p:spPr bwMode="auto">
          <a:xfrm>
            <a:off x="4250494" y="2294982"/>
            <a:ext cx="2334640" cy="10932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2D3A0B0-F04F-493F-A0C8-AD910891057D}"/>
              </a:ext>
            </a:extLst>
          </p:cNvPr>
          <p:cNvCxnSpPr>
            <a:cxnSpLocks/>
            <a:stCxn id="11" idx="2"/>
            <a:endCxn id="20" idx="0"/>
          </p:cNvCxnSpPr>
          <p:nvPr/>
        </p:nvCxnSpPr>
        <p:spPr bwMode="auto">
          <a:xfrm flipH="1">
            <a:off x="6021511" y="2294982"/>
            <a:ext cx="2048120" cy="10932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矢印: 右 93">
            <a:extLst>
              <a:ext uri="{FF2B5EF4-FFF2-40B4-BE49-F238E27FC236}">
                <a16:creationId xmlns:a16="http://schemas.microsoft.com/office/drawing/2014/main" id="{742CBC31-D2C0-4BBD-8E16-237797C97994}"/>
              </a:ext>
            </a:extLst>
          </p:cNvPr>
          <p:cNvSpPr/>
          <p:nvPr/>
        </p:nvSpPr>
        <p:spPr bwMode="auto">
          <a:xfrm>
            <a:off x="7333787" y="3544534"/>
            <a:ext cx="244024" cy="415352"/>
          </a:xfrm>
          <a:prstGeom prst="rightArrow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6B76998E-8413-4A73-97E9-89305427BAB8}"/>
              </a:ext>
            </a:extLst>
          </p:cNvPr>
          <p:cNvSpPr/>
          <p:nvPr/>
        </p:nvSpPr>
        <p:spPr bwMode="auto">
          <a:xfrm>
            <a:off x="5661149" y="3259582"/>
            <a:ext cx="1285824" cy="83653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3257795-1E3A-4AB7-B5A9-FCE3F223C2B6}"/>
              </a:ext>
            </a:extLst>
          </p:cNvPr>
          <p:cNvSpPr txBox="1"/>
          <p:nvPr/>
        </p:nvSpPr>
        <p:spPr>
          <a:xfrm>
            <a:off x="3863054" y="4083866"/>
            <a:ext cx="22762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T1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93BC8D0-6489-489C-9B76-1A085C5F3F47}"/>
              </a:ext>
            </a:extLst>
          </p:cNvPr>
          <p:cNvSpPr txBox="1"/>
          <p:nvPr/>
        </p:nvSpPr>
        <p:spPr>
          <a:xfrm>
            <a:off x="6168008" y="4083866"/>
            <a:ext cx="22762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520F50D3-5D5E-4FF9-BA50-1C02256D91C8}"/>
              </a:ext>
            </a:extLst>
          </p:cNvPr>
          <p:cNvGrpSpPr/>
          <p:nvPr/>
        </p:nvGrpSpPr>
        <p:grpSpPr>
          <a:xfrm>
            <a:off x="7811069" y="3388198"/>
            <a:ext cx="1093243" cy="578775"/>
            <a:chOff x="5926700" y="3961894"/>
            <a:chExt cx="1093243" cy="578775"/>
          </a:xfrm>
        </p:grpSpPr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BDB95C38-3250-4FB4-BE1D-D76ABF91F35C}"/>
                </a:ext>
              </a:extLst>
            </p:cNvPr>
            <p:cNvSpPr/>
            <p:nvPr/>
          </p:nvSpPr>
          <p:spPr bwMode="auto">
            <a:xfrm>
              <a:off x="5926700" y="4090510"/>
              <a:ext cx="1093243" cy="450159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Non-AP MLD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62873EE0-8841-4F57-881B-DE4820022E3B}"/>
                </a:ext>
              </a:extLst>
            </p:cNvPr>
            <p:cNvSpPr/>
            <p:nvPr/>
          </p:nvSpPr>
          <p:spPr bwMode="auto">
            <a:xfrm>
              <a:off x="6052766" y="396189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3D4F05BF-72A4-423B-9956-4807FB4F2103}"/>
                </a:ext>
              </a:extLst>
            </p:cNvPr>
            <p:cNvSpPr/>
            <p:nvPr/>
          </p:nvSpPr>
          <p:spPr bwMode="auto">
            <a:xfrm>
              <a:off x="6616389" y="3961894"/>
              <a:ext cx="286136" cy="128616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71B296A-5162-4CA0-99AE-7948787C099D}"/>
              </a:ext>
            </a:extLst>
          </p:cNvPr>
          <p:cNvSpPr txBox="1"/>
          <p:nvPr/>
        </p:nvSpPr>
        <p:spPr>
          <a:xfrm>
            <a:off x="8237958" y="4083866"/>
            <a:ext cx="22762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T3</a:t>
            </a:r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0890326D-AEF9-466F-8369-451F27BC289B}"/>
              </a:ext>
            </a:extLst>
          </p:cNvPr>
          <p:cNvCxnSpPr>
            <a:cxnSpLocks/>
            <a:stCxn id="11" idx="2"/>
            <a:endCxn id="78" idx="0"/>
          </p:cNvCxnSpPr>
          <p:nvPr/>
        </p:nvCxnSpPr>
        <p:spPr bwMode="auto">
          <a:xfrm>
            <a:off x="8069631" y="2294982"/>
            <a:ext cx="10572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DFEEE027-D1F8-4D5E-B80C-A3C23B61730B}"/>
              </a:ext>
            </a:extLst>
          </p:cNvPr>
          <p:cNvCxnSpPr>
            <a:cxnSpLocks/>
            <a:stCxn id="12" idx="2"/>
            <a:endCxn id="80" idx="0"/>
          </p:cNvCxnSpPr>
          <p:nvPr/>
        </p:nvCxnSpPr>
        <p:spPr bwMode="auto">
          <a:xfrm flipH="1">
            <a:off x="8643826" y="2294982"/>
            <a:ext cx="23263" cy="1093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C2917D0-A4C0-4C44-B23E-CC2F3E7C80F4}"/>
              </a:ext>
            </a:extLst>
          </p:cNvPr>
          <p:cNvSpPr txBox="1"/>
          <p:nvPr/>
        </p:nvSpPr>
        <p:spPr>
          <a:xfrm>
            <a:off x="9685779" y="4137616"/>
            <a:ext cx="195477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endParaRPr kumimoji="1" lang="ja-JP" altLang="en-US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8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val 175">
            <a:extLst>
              <a:ext uri="{FF2B5EF4-FFF2-40B4-BE49-F238E27FC236}">
                <a16:creationId xmlns:a16="http://schemas.microsoft.com/office/drawing/2014/main" id="{84C7D30F-2E02-4C9E-ADBB-882EF921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728" y="2766987"/>
            <a:ext cx="3482753" cy="536489"/>
          </a:xfrm>
          <a:prstGeom prst="ellipse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System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CF8FAF7-633A-463C-8091-30BE0C54D9D0}"/>
              </a:ext>
            </a:extLst>
          </p:cNvPr>
          <p:cNvSpPr/>
          <p:nvPr/>
        </p:nvSpPr>
        <p:spPr bwMode="auto">
          <a:xfrm>
            <a:off x="2414463" y="4825755"/>
            <a:ext cx="2016224" cy="835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angle 186">
            <a:extLst>
              <a:ext uri="{FF2B5EF4-FFF2-40B4-BE49-F238E27FC236}">
                <a16:creationId xmlns:a16="http://schemas.microsoft.com/office/drawing/2014/main" id="{43CEA6DB-62ED-47BB-91A0-6E3E4653F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921" y="4963376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38B91560-9210-4514-8FD7-8C7779D4357E}"/>
              </a:ext>
            </a:extLst>
          </p:cNvPr>
          <p:cNvSpPr/>
          <p:nvPr/>
        </p:nvSpPr>
        <p:spPr bwMode="auto">
          <a:xfrm>
            <a:off x="2414462" y="3129228"/>
            <a:ext cx="2016223" cy="7078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 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186">
            <a:extLst>
              <a:ext uri="{FF2B5EF4-FFF2-40B4-BE49-F238E27FC236}">
                <a16:creationId xmlns:a16="http://schemas.microsoft.com/office/drawing/2014/main" id="{2E6E141C-412F-44D6-A6C7-CE05DF5FA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717" y="3348920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Rectangle 186">
            <a:extLst>
              <a:ext uri="{FF2B5EF4-FFF2-40B4-BE49-F238E27FC236}">
                <a16:creationId xmlns:a16="http://schemas.microsoft.com/office/drawing/2014/main" id="{FE09142B-B568-4899-BFAF-6437F55C8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717" y="4963376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 186">
            <a:extLst>
              <a:ext uri="{FF2B5EF4-FFF2-40B4-BE49-F238E27FC236}">
                <a16:creationId xmlns:a16="http://schemas.microsoft.com/office/drawing/2014/main" id="{8F8045EE-3747-4075-995B-1B859C4DF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4921" y="3343979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186">
            <a:extLst>
              <a:ext uri="{FF2B5EF4-FFF2-40B4-BE49-F238E27FC236}">
                <a16:creationId xmlns:a16="http://schemas.microsoft.com/office/drawing/2014/main" id="{ACCD058A-14F5-4DBF-B9A5-2346D6DB5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618" y="3741995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186">
            <a:extLst>
              <a:ext uri="{FF2B5EF4-FFF2-40B4-BE49-F238E27FC236}">
                <a16:creationId xmlns:a16="http://schemas.microsoft.com/office/drawing/2014/main" id="{F41D1B89-1E55-4F62-9E73-47D159424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6414" y="3736509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A796FD9-279A-4373-999D-A685C74FC83B}"/>
              </a:ext>
            </a:extLst>
          </p:cNvPr>
          <p:cNvCxnSpPr>
            <a:cxnSpLocks/>
          </p:cNvCxnSpPr>
          <p:nvPr/>
        </p:nvCxnSpPr>
        <p:spPr bwMode="auto">
          <a:xfrm>
            <a:off x="5586461" y="2805724"/>
            <a:ext cx="43427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Oval 175">
            <a:extLst>
              <a:ext uri="{FF2B5EF4-FFF2-40B4-BE49-F238E27FC236}">
                <a16:creationId xmlns:a16="http://schemas.microsoft.com/office/drawing/2014/main" id="{BC9D9E9B-7FB3-42E8-B226-430DFFC93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307" y="1929611"/>
            <a:ext cx="2653634" cy="741695"/>
          </a:xfrm>
          <a:prstGeom prst="ellipse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175">
            <a:extLst>
              <a:ext uri="{FF2B5EF4-FFF2-40B4-BE49-F238E27FC236}">
                <a16:creationId xmlns:a16="http://schemas.microsoft.com/office/drawing/2014/main" id="{1C2C2745-39F3-4994-88AC-B9D0446E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216" y="2907483"/>
            <a:ext cx="4512822" cy="536489"/>
          </a:xfrm>
          <a:prstGeom prst="ellipse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System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8B88E09-2427-4F9C-8328-B48EE242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Framework discussion for multi-link with multi AP MLDs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6BFC0A-348F-4A86-B355-B6ACDC57DD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D5EB48-94C6-40BA-A6FD-426D41603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7F3AEE-FD17-45B7-A619-04A30F587DC2}"/>
              </a:ext>
            </a:extLst>
          </p:cNvPr>
          <p:cNvSpPr/>
          <p:nvPr/>
        </p:nvSpPr>
        <p:spPr bwMode="auto">
          <a:xfrm>
            <a:off x="7027679" y="4966251"/>
            <a:ext cx="2016224" cy="835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86">
            <a:extLst>
              <a:ext uri="{FF2B5EF4-FFF2-40B4-BE49-F238E27FC236}">
                <a16:creationId xmlns:a16="http://schemas.microsoft.com/office/drawing/2014/main" id="{B630845C-EB43-45DA-9C9F-DE98CE3CC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1307" y="5103872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210">
            <a:extLst>
              <a:ext uri="{FF2B5EF4-FFF2-40B4-BE49-F238E27FC236}">
                <a16:creationId xmlns:a16="http://schemas.microsoft.com/office/drawing/2014/main" id="{F04CCEBC-FA63-4587-8507-688D7259B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7834" y="2137944"/>
            <a:ext cx="1571355" cy="244375"/>
          </a:xfrm>
          <a:prstGeom prst="rect">
            <a:avLst/>
          </a:prstGeom>
          <a:solidFill>
            <a:schemeClr val="bg1"/>
          </a:solidFill>
          <a:ln w="2857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ja-JP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ja-JP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Rectangle 194">
            <a:extLst>
              <a:ext uri="{FF2B5EF4-FFF2-40B4-BE49-F238E27FC236}">
                <a16:creationId xmlns:a16="http://schemas.microsoft.com/office/drawing/2014/main" id="{B9D1767A-9152-4D9D-BD9B-6F16F20BA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0057" y="2504707"/>
            <a:ext cx="709746" cy="54305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  <a:endParaRPr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ADED9C6-85CA-423E-A551-001A79E9DCFE}"/>
              </a:ext>
            </a:extLst>
          </p:cNvPr>
          <p:cNvSpPr/>
          <p:nvPr/>
        </p:nvSpPr>
        <p:spPr bwMode="auto">
          <a:xfrm>
            <a:off x="6145742" y="3269724"/>
            <a:ext cx="1748248" cy="7078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 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18AFEBC-29AF-455A-9439-F2B088E9B168}"/>
              </a:ext>
            </a:extLst>
          </p:cNvPr>
          <p:cNvSpPr txBox="1"/>
          <p:nvPr/>
        </p:nvSpPr>
        <p:spPr>
          <a:xfrm>
            <a:off x="6211802" y="5879100"/>
            <a:ext cx="3772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Multi-link with multiple AP MLDs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97C97AC-8264-421E-99D2-60BD3B0AB945}"/>
              </a:ext>
            </a:extLst>
          </p:cNvPr>
          <p:cNvSpPr txBox="1"/>
          <p:nvPr/>
        </p:nvSpPr>
        <p:spPr>
          <a:xfrm>
            <a:off x="10094970" y="1831045"/>
            <a:ext cx="189586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External function is needed to coordinate AP MLDs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rgbClr val="FF0000"/>
                </a:solidFill>
              </a:rPr>
              <a:t>Tx frame allocation to AP MLDs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rgbClr val="FF0000"/>
                </a:solidFill>
              </a:rPr>
              <a:t>Rx frame reordering and duplication 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rgbClr val="FF0000"/>
                </a:solidFill>
              </a:rPr>
              <a:t>Coordination of multi-link setup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2A7366E1-B046-49AD-AA85-97D22FC2D34F}"/>
              </a:ext>
            </a:extLst>
          </p:cNvPr>
          <p:cNvCxnSpPr>
            <a:cxnSpLocks/>
            <a:endCxn id="31" idx="3"/>
          </p:cNvCxnSpPr>
          <p:nvPr/>
        </p:nvCxnSpPr>
        <p:spPr bwMode="auto">
          <a:xfrm flipH="1" flipV="1">
            <a:off x="9329189" y="2260132"/>
            <a:ext cx="833075" cy="1036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tangle 186">
            <a:extLst>
              <a:ext uri="{FF2B5EF4-FFF2-40B4-BE49-F238E27FC236}">
                <a16:creationId xmlns:a16="http://schemas.microsoft.com/office/drawing/2014/main" id="{E3CD8A2A-8BFE-4BDF-BEE2-44BE17E1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410" y="3487947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186">
            <a:extLst>
              <a:ext uri="{FF2B5EF4-FFF2-40B4-BE49-F238E27FC236}">
                <a16:creationId xmlns:a16="http://schemas.microsoft.com/office/drawing/2014/main" id="{F0868A8A-5A7C-4D3A-8039-CC445D81A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0822" y="5103872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  <a:r>
              <a:rPr lang="ja-JP" alt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8FC16F-0A6B-41CF-94E5-168CAF7CA2AA}"/>
              </a:ext>
            </a:extLst>
          </p:cNvPr>
          <p:cNvSpPr txBox="1"/>
          <p:nvPr/>
        </p:nvSpPr>
        <p:spPr>
          <a:xfrm>
            <a:off x="5207105" y="2417715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network</a:t>
            </a:r>
          </a:p>
        </p:txBody>
      </p:sp>
      <p:sp>
        <p:nvSpPr>
          <p:cNvPr id="72" name="Rectangle 186">
            <a:extLst>
              <a:ext uri="{FF2B5EF4-FFF2-40B4-BE49-F238E27FC236}">
                <a16:creationId xmlns:a16="http://schemas.microsoft.com/office/drawing/2014/main" id="{FBDED571-9A1F-4388-93B5-1B12D024B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115" y="3484475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52AEF0AC-8D71-4F91-8214-E88809F42219}"/>
              </a:ext>
            </a:extLst>
          </p:cNvPr>
          <p:cNvSpPr/>
          <p:nvPr/>
        </p:nvSpPr>
        <p:spPr bwMode="auto">
          <a:xfrm>
            <a:off x="8154003" y="3265842"/>
            <a:ext cx="1748248" cy="70789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MLD logical entity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186">
            <a:extLst>
              <a:ext uri="{FF2B5EF4-FFF2-40B4-BE49-F238E27FC236}">
                <a16:creationId xmlns:a16="http://schemas.microsoft.com/office/drawing/2014/main" id="{55B77773-AC86-4F8B-8847-96D444E51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671" y="3484065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AP4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186">
            <a:extLst>
              <a:ext uri="{FF2B5EF4-FFF2-40B4-BE49-F238E27FC236}">
                <a16:creationId xmlns:a16="http://schemas.microsoft.com/office/drawing/2014/main" id="{352872BE-5E9F-4E62-89B1-BD5D56912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376" y="3480593"/>
            <a:ext cx="674270" cy="362606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C19F5D0F-D8DB-44BA-98FC-895ECCA38AE8}"/>
              </a:ext>
            </a:extLst>
          </p:cNvPr>
          <p:cNvSpPr txBox="1"/>
          <p:nvPr/>
        </p:nvSpPr>
        <p:spPr>
          <a:xfrm>
            <a:off x="5457103" y="2823035"/>
            <a:ext cx="641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3D924AF-5A46-44CE-9119-A882F8C92130}"/>
              </a:ext>
            </a:extLst>
          </p:cNvPr>
          <p:cNvCxnSpPr/>
          <p:nvPr/>
        </p:nvCxnSpPr>
        <p:spPr bwMode="auto">
          <a:xfrm flipV="1">
            <a:off x="6037234" y="2651707"/>
            <a:ext cx="0" cy="337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5" name="Rectangle 186">
            <a:extLst>
              <a:ext uri="{FF2B5EF4-FFF2-40B4-BE49-F238E27FC236}">
                <a16:creationId xmlns:a16="http://schemas.microsoft.com/office/drawing/2014/main" id="{F83BD2A0-39F2-44D8-AEE7-6F55F884C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071" y="3882491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86">
            <a:extLst>
              <a:ext uri="{FF2B5EF4-FFF2-40B4-BE49-F238E27FC236}">
                <a16:creationId xmlns:a16="http://schemas.microsoft.com/office/drawing/2014/main" id="{4C06EC8B-FD23-48A7-9E35-51595009C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0741" y="3877005"/>
            <a:ext cx="358877" cy="1176901"/>
          </a:xfrm>
          <a:prstGeom prst="rect">
            <a:avLst/>
          </a:prstGeom>
          <a:solidFill>
            <a:schemeClr val="bg1"/>
          </a:solidFill>
          <a:ln w="6350" cap="rnd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  <a:endParaRPr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259AA068-C574-4F8D-97DA-A520459D72CC}"/>
              </a:ext>
            </a:extLst>
          </p:cNvPr>
          <p:cNvSpPr txBox="1"/>
          <p:nvPr/>
        </p:nvSpPr>
        <p:spPr>
          <a:xfrm>
            <a:off x="2207568" y="5745450"/>
            <a:ext cx="2502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Current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framework [1]</a:t>
            </a:r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0B39D875-2247-4E86-83EA-BEF2A971CD76}"/>
              </a:ext>
            </a:extLst>
          </p:cNvPr>
          <p:cNvSpPr/>
          <p:nvPr/>
        </p:nvSpPr>
        <p:spPr bwMode="auto">
          <a:xfrm>
            <a:off x="7760028" y="2395415"/>
            <a:ext cx="570107" cy="894945"/>
          </a:xfrm>
          <a:custGeom>
            <a:avLst/>
            <a:gdLst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505838 w 554476"/>
              <a:gd name="connsiteY1" fmla="*/ 603115 h 894945"/>
              <a:gd name="connsiteX2" fmla="*/ 0 w 55447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791 w 554791"/>
              <a:gd name="connsiteY0" fmla="*/ 0 h 894945"/>
              <a:gd name="connsiteX1" fmla="*/ 315 w 554791"/>
              <a:gd name="connsiteY1" fmla="*/ 894945 h 894945"/>
              <a:gd name="connsiteX0" fmla="*/ 554809 w 554809"/>
              <a:gd name="connsiteY0" fmla="*/ 0 h 894945"/>
              <a:gd name="connsiteX1" fmla="*/ 333 w 554809"/>
              <a:gd name="connsiteY1" fmla="*/ 894945 h 894945"/>
              <a:gd name="connsiteX0" fmla="*/ 554786 w 554786"/>
              <a:gd name="connsiteY0" fmla="*/ 0 h 894945"/>
              <a:gd name="connsiteX1" fmla="*/ 310 w 55478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4476" h="894945">
                <a:moveTo>
                  <a:pt x="554476" y="0"/>
                </a:moveTo>
                <a:cubicBezTo>
                  <a:pt x="495844" y="697150"/>
                  <a:pt x="32650" y="499354"/>
                  <a:pt x="0" y="89494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フリーフォーム: 図形 138">
            <a:extLst>
              <a:ext uri="{FF2B5EF4-FFF2-40B4-BE49-F238E27FC236}">
                <a16:creationId xmlns:a16="http://schemas.microsoft.com/office/drawing/2014/main" id="{4751A938-F463-41EF-8C70-3693C5D22FF7}"/>
              </a:ext>
            </a:extLst>
          </p:cNvPr>
          <p:cNvSpPr/>
          <p:nvPr/>
        </p:nvSpPr>
        <p:spPr bwMode="auto">
          <a:xfrm flipH="1">
            <a:off x="8458057" y="2363811"/>
            <a:ext cx="476322" cy="894945"/>
          </a:xfrm>
          <a:custGeom>
            <a:avLst/>
            <a:gdLst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505838 w 554476"/>
              <a:gd name="connsiteY1" fmla="*/ 603115 h 894945"/>
              <a:gd name="connsiteX2" fmla="*/ 0 w 55447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64966"/>
              <a:gd name="connsiteY0" fmla="*/ 0 h 894945"/>
              <a:gd name="connsiteX1" fmla="*/ 505838 w 564966"/>
              <a:gd name="connsiteY1" fmla="*/ 603115 h 894945"/>
              <a:gd name="connsiteX2" fmla="*/ 0 w 564966"/>
              <a:gd name="connsiteY2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  <a:gd name="connsiteX0" fmla="*/ 554476 w 554476"/>
              <a:gd name="connsiteY0" fmla="*/ 0 h 894945"/>
              <a:gd name="connsiteX1" fmla="*/ 0 w 554476"/>
              <a:gd name="connsiteY1" fmla="*/ 894945 h 8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4476" h="894945">
                <a:moveTo>
                  <a:pt x="554476" y="0"/>
                </a:moveTo>
                <a:cubicBezTo>
                  <a:pt x="486384" y="794427"/>
                  <a:pt x="155642" y="596630"/>
                  <a:pt x="0" y="89494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35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コンテンツ プレースホルダー 119">
            <a:extLst>
              <a:ext uri="{FF2B5EF4-FFF2-40B4-BE49-F238E27FC236}">
                <a16:creationId xmlns:a16="http://schemas.microsoft.com/office/drawing/2014/main" id="{2A462B7A-7D1C-4E97-8EE3-99817903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0" y="5013176"/>
            <a:ext cx="11358959" cy="1238811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An external device allocates transmission frames instead of an AP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MLD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For Rx, </a:t>
            </a:r>
            <a:r>
              <a:rPr lang="en-US" altLang="ja-JP" sz="2000" dirty="0" err="1"/>
              <a:t>s</a:t>
            </a:r>
            <a:r>
              <a:rPr kumimoji="1" lang="en-US" altLang="ja-JP" sz="2000" dirty="0" err="1"/>
              <a:t>coreboarding</a:t>
            </a:r>
            <a:r>
              <a:rPr kumimoji="1" lang="en-US" altLang="ja-JP" sz="2000" dirty="0"/>
              <a:t> of each MAC is coordinated by an MLD level features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2000" dirty="0"/>
              <a:t>For Tx, Tx buffer control of each MAC works independently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1600" dirty="0"/>
              <a:t>If the external device can coordinate Tx buffer control, operation becomes more efficient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8C10CE3-74E2-41D5-84CC-2D003D80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downlink transmission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7E1BB8-9742-49D7-BB34-4C524A027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3A14F5-E483-44A8-A1FC-F6C15ED567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371BE0-0E4B-4409-86E9-4D30329B202E}"/>
              </a:ext>
            </a:extLst>
          </p:cNvPr>
          <p:cNvSpPr txBox="1"/>
          <p:nvPr/>
        </p:nvSpPr>
        <p:spPr>
          <a:xfrm>
            <a:off x="2007523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2DDA18-D27E-4F7F-9EF7-49F71C7DBBB1}"/>
              </a:ext>
            </a:extLst>
          </p:cNvPr>
          <p:cNvSpPr txBox="1"/>
          <p:nvPr/>
        </p:nvSpPr>
        <p:spPr>
          <a:xfrm>
            <a:off x="2007523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3CE5BE-FA7D-4749-B049-3E1DCB8620FC}"/>
              </a:ext>
            </a:extLst>
          </p:cNvPr>
          <p:cNvSpPr txBox="1"/>
          <p:nvPr/>
        </p:nvSpPr>
        <p:spPr>
          <a:xfrm>
            <a:off x="3071819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5A6784-500B-4C45-9A4E-12C5356FCBDA}"/>
              </a:ext>
            </a:extLst>
          </p:cNvPr>
          <p:cNvSpPr txBox="1"/>
          <p:nvPr/>
        </p:nvSpPr>
        <p:spPr>
          <a:xfrm>
            <a:off x="3071819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FB738E-8C2E-47BD-BCFD-05D561C45036}"/>
              </a:ext>
            </a:extLst>
          </p:cNvPr>
          <p:cNvSpPr txBox="1"/>
          <p:nvPr/>
        </p:nvSpPr>
        <p:spPr>
          <a:xfrm>
            <a:off x="2008291" y="340209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5C9229-7B0B-406B-A4B8-A06B4FD2B7D7}"/>
              </a:ext>
            </a:extLst>
          </p:cNvPr>
          <p:cNvSpPr txBox="1"/>
          <p:nvPr/>
        </p:nvSpPr>
        <p:spPr>
          <a:xfrm>
            <a:off x="2008291" y="3672022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45C699-03D1-4D7A-B585-73DA4F110857}"/>
              </a:ext>
            </a:extLst>
          </p:cNvPr>
          <p:cNvSpPr txBox="1"/>
          <p:nvPr/>
        </p:nvSpPr>
        <p:spPr>
          <a:xfrm>
            <a:off x="3071819" y="3392698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1E82C-6B2A-415D-ABF1-767195911D2E}"/>
              </a:ext>
            </a:extLst>
          </p:cNvPr>
          <p:cNvSpPr txBox="1"/>
          <p:nvPr/>
        </p:nvSpPr>
        <p:spPr>
          <a:xfrm>
            <a:off x="3071819" y="3662624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036307-8BB0-4D58-B9FB-91C7500180A5}"/>
              </a:ext>
            </a:extLst>
          </p:cNvPr>
          <p:cNvSpPr/>
          <p:nvPr/>
        </p:nvSpPr>
        <p:spPr bwMode="auto">
          <a:xfrm>
            <a:off x="1753261" y="2073001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C977B38-AF71-4270-91ED-297E5881328B}"/>
              </a:ext>
            </a:extLst>
          </p:cNvPr>
          <p:cNvSpPr/>
          <p:nvPr/>
        </p:nvSpPr>
        <p:spPr bwMode="auto">
          <a:xfrm>
            <a:off x="1753261" y="3338197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4136B2CC-9838-47E7-956D-2AB9E859AC58}"/>
              </a:ext>
            </a:extLst>
          </p:cNvPr>
          <p:cNvCxnSpPr/>
          <p:nvPr/>
        </p:nvCxnSpPr>
        <p:spPr bwMode="auto">
          <a:xfrm>
            <a:off x="2898865" y="1976429"/>
            <a:ext cx="0" cy="32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130339B7-A5C9-4FB2-A39D-2785EB784921}"/>
              </a:ext>
            </a:extLst>
          </p:cNvPr>
          <p:cNvCxnSpPr>
            <a:cxnSpLocks/>
            <a:endCxn id="6" idx="0"/>
          </p:cNvCxnSpPr>
          <p:nvPr/>
        </p:nvCxnSpPr>
        <p:spPr bwMode="auto">
          <a:xfrm>
            <a:off x="2366201" y="245786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4AB87575-847F-4EEF-9364-EB5710EDAB10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 bwMode="auto">
          <a:xfrm>
            <a:off x="2366201" y="3122770"/>
            <a:ext cx="768" cy="2793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BC4196F9-D5B3-4800-9A7F-CD519A2E42B8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3430497" y="3130892"/>
            <a:ext cx="0" cy="2618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1B790D2-B10C-482A-AF71-430CB0793394}"/>
              </a:ext>
            </a:extLst>
          </p:cNvPr>
          <p:cNvCxnSpPr>
            <a:cxnSpLocks/>
          </p:cNvCxnSpPr>
          <p:nvPr/>
        </p:nvCxnSpPr>
        <p:spPr bwMode="auto">
          <a:xfrm>
            <a:off x="2366201" y="395607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B4D36E70-96BE-4B11-BB72-95A8DF3E838B}"/>
              </a:ext>
            </a:extLst>
          </p:cNvPr>
          <p:cNvCxnSpPr>
            <a:cxnSpLocks/>
          </p:cNvCxnSpPr>
          <p:nvPr/>
        </p:nvCxnSpPr>
        <p:spPr bwMode="auto">
          <a:xfrm>
            <a:off x="3287841" y="4247616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B8FBFEBA-3252-4DF4-8B3E-7C1E714C4921}"/>
              </a:ext>
            </a:extLst>
          </p:cNvPr>
          <p:cNvCxnSpPr>
            <a:cxnSpLocks/>
          </p:cNvCxnSpPr>
          <p:nvPr/>
        </p:nvCxnSpPr>
        <p:spPr bwMode="auto">
          <a:xfrm>
            <a:off x="3551456" y="390993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F4DA9CF7-940F-4E6B-880B-985214660A8A}"/>
              </a:ext>
            </a:extLst>
          </p:cNvPr>
          <p:cNvCxnSpPr>
            <a:cxnSpLocks/>
          </p:cNvCxnSpPr>
          <p:nvPr/>
        </p:nvCxnSpPr>
        <p:spPr bwMode="auto">
          <a:xfrm>
            <a:off x="8699493" y="1485578"/>
            <a:ext cx="1" cy="5971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7DB0DC0C-F393-4F44-A377-D93CCA360F4A}"/>
              </a:ext>
            </a:extLst>
          </p:cNvPr>
          <p:cNvCxnSpPr>
            <a:cxnSpLocks/>
          </p:cNvCxnSpPr>
          <p:nvPr/>
        </p:nvCxnSpPr>
        <p:spPr bwMode="auto">
          <a:xfrm>
            <a:off x="8034067" y="2220854"/>
            <a:ext cx="0" cy="455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吹き出し: 四角形 76">
            <a:extLst>
              <a:ext uri="{FF2B5EF4-FFF2-40B4-BE49-F238E27FC236}">
                <a16:creationId xmlns:a16="http://schemas.microsoft.com/office/drawing/2014/main" id="{B8B4EAE5-95E6-473A-B684-F3D5F6A2A8AC}"/>
              </a:ext>
            </a:extLst>
          </p:cNvPr>
          <p:cNvSpPr/>
          <p:nvPr/>
        </p:nvSpPr>
        <p:spPr bwMode="auto">
          <a:xfrm>
            <a:off x="4257060" y="2350904"/>
            <a:ext cx="1704065" cy="369332"/>
          </a:xfrm>
          <a:prstGeom prst="wedgeRectCallout">
            <a:avLst>
              <a:gd name="adj1" fmla="val -86988"/>
              <a:gd name="adj2" fmla="val 64971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吹き出し: 四角形 85">
            <a:extLst>
              <a:ext uri="{FF2B5EF4-FFF2-40B4-BE49-F238E27FC236}">
                <a16:creationId xmlns:a16="http://schemas.microsoft.com/office/drawing/2014/main" id="{C56FCCB0-2A47-4E4E-BBD5-A04D6AB9A55E}"/>
              </a:ext>
            </a:extLst>
          </p:cNvPr>
          <p:cNvSpPr/>
          <p:nvPr/>
        </p:nvSpPr>
        <p:spPr bwMode="auto">
          <a:xfrm>
            <a:off x="4125427" y="3357316"/>
            <a:ext cx="1485485" cy="646331"/>
          </a:xfrm>
          <a:prstGeom prst="wedgeRectCallout">
            <a:avLst>
              <a:gd name="adj1" fmla="val -85288"/>
              <a:gd name="adj2" fmla="val 1877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err="1">
                <a:solidFill>
                  <a:schemeClr val="tx1"/>
                </a:solidFill>
              </a:rPr>
              <a:t>Soreboarding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吹き出し: 四角形 87">
            <a:extLst>
              <a:ext uri="{FF2B5EF4-FFF2-40B4-BE49-F238E27FC236}">
                <a16:creationId xmlns:a16="http://schemas.microsoft.com/office/drawing/2014/main" id="{BBA42133-B32D-4836-B153-1A85C834DD7F}"/>
              </a:ext>
            </a:extLst>
          </p:cNvPr>
          <p:cNvSpPr/>
          <p:nvPr/>
        </p:nvSpPr>
        <p:spPr bwMode="auto">
          <a:xfrm>
            <a:off x="3773273" y="4350572"/>
            <a:ext cx="2212478" cy="646331"/>
          </a:xfrm>
          <a:prstGeom prst="wedgeRectCallout">
            <a:avLst>
              <a:gd name="adj1" fmla="val -59875"/>
              <a:gd name="adj2" fmla="val -74062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Reordering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0154561-BD46-4442-961A-8BD49318E989}"/>
              </a:ext>
            </a:extLst>
          </p:cNvPr>
          <p:cNvSpPr/>
          <p:nvPr/>
        </p:nvSpPr>
        <p:spPr bwMode="auto">
          <a:xfrm>
            <a:off x="2135713" y="2316415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A70133A0-273B-4020-BBDD-78CCDDBC0A83}"/>
              </a:ext>
            </a:extLst>
          </p:cNvPr>
          <p:cNvCxnSpPr>
            <a:cxnSpLocks/>
          </p:cNvCxnSpPr>
          <p:nvPr/>
        </p:nvCxnSpPr>
        <p:spPr bwMode="auto">
          <a:xfrm>
            <a:off x="3431857" y="2476662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9E77E5B-9C63-49CE-8B6C-FDCAECDA19BE}"/>
              </a:ext>
            </a:extLst>
          </p:cNvPr>
          <p:cNvSpPr/>
          <p:nvPr/>
        </p:nvSpPr>
        <p:spPr bwMode="auto">
          <a:xfrm>
            <a:off x="7608167" y="1745250"/>
            <a:ext cx="2182652" cy="5189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External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device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7595E24-3ABC-404E-A692-354B339FF2AC}"/>
              </a:ext>
            </a:extLst>
          </p:cNvPr>
          <p:cNvSpPr txBox="1"/>
          <p:nvPr/>
        </p:nvSpPr>
        <p:spPr>
          <a:xfrm>
            <a:off x="6611094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A7CBC212-51E6-43F4-911D-AAB70B25D14F}"/>
              </a:ext>
            </a:extLst>
          </p:cNvPr>
          <p:cNvSpPr txBox="1"/>
          <p:nvPr/>
        </p:nvSpPr>
        <p:spPr>
          <a:xfrm>
            <a:off x="6611094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A1F023E-CD9E-475B-B51E-D395856A898C}"/>
              </a:ext>
            </a:extLst>
          </p:cNvPr>
          <p:cNvSpPr txBox="1"/>
          <p:nvPr/>
        </p:nvSpPr>
        <p:spPr>
          <a:xfrm>
            <a:off x="7675390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78EEF5A-A202-4BBB-8370-6AD687A78452}"/>
              </a:ext>
            </a:extLst>
          </p:cNvPr>
          <p:cNvSpPr txBox="1"/>
          <p:nvPr/>
        </p:nvSpPr>
        <p:spPr>
          <a:xfrm>
            <a:off x="7675390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6EDE571-EE7A-411C-AD2A-05744873A54A}"/>
              </a:ext>
            </a:extLst>
          </p:cNvPr>
          <p:cNvSpPr txBox="1"/>
          <p:nvPr/>
        </p:nvSpPr>
        <p:spPr>
          <a:xfrm>
            <a:off x="7863198" y="3817641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907358A3-C775-4BBA-B5C2-9FC04AFA2C0F}"/>
              </a:ext>
            </a:extLst>
          </p:cNvPr>
          <p:cNvSpPr txBox="1"/>
          <p:nvPr/>
        </p:nvSpPr>
        <p:spPr>
          <a:xfrm>
            <a:off x="7863198" y="4087567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017227E-9432-4CDE-B2D1-7593AC6559C8}"/>
              </a:ext>
            </a:extLst>
          </p:cNvPr>
          <p:cNvSpPr txBox="1"/>
          <p:nvPr/>
        </p:nvSpPr>
        <p:spPr>
          <a:xfrm>
            <a:off x="8926726" y="3808243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2F4D283-477C-4675-ACCB-1429B72635A8}"/>
              </a:ext>
            </a:extLst>
          </p:cNvPr>
          <p:cNvSpPr txBox="1"/>
          <p:nvPr/>
        </p:nvSpPr>
        <p:spPr>
          <a:xfrm>
            <a:off x="8926726" y="407816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B5F298AE-D03E-412D-8184-2F807A75B1CC}"/>
              </a:ext>
            </a:extLst>
          </p:cNvPr>
          <p:cNvSpPr/>
          <p:nvPr/>
        </p:nvSpPr>
        <p:spPr bwMode="auto">
          <a:xfrm>
            <a:off x="6356832" y="245099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C7B85496-FAED-45EB-9C76-E7C38BA1E13D}"/>
              </a:ext>
            </a:extLst>
          </p:cNvPr>
          <p:cNvSpPr/>
          <p:nvPr/>
        </p:nvSpPr>
        <p:spPr bwMode="auto">
          <a:xfrm>
            <a:off x="7608168" y="3753742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CC155E71-C9C9-4EF8-8452-CD6736BC1E34}"/>
              </a:ext>
            </a:extLst>
          </p:cNvPr>
          <p:cNvCxnSpPr>
            <a:cxnSpLocks/>
            <a:stCxn id="101" idx="2"/>
            <a:endCxn id="107" idx="0"/>
          </p:cNvCxnSpPr>
          <p:nvPr/>
        </p:nvCxnSpPr>
        <p:spPr bwMode="auto">
          <a:xfrm>
            <a:off x="8034068" y="3500761"/>
            <a:ext cx="187808" cy="3168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5D684B72-7143-4A14-ABA5-724E894B2347}"/>
              </a:ext>
            </a:extLst>
          </p:cNvPr>
          <p:cNvCxnSpPr>
            <a:cxnSpLocks/>
          </p:cNvCxnSpPr>
          <p:nvPr/>
        </p:nvCxnSpPr>
        <p:spPr bwMode="auto">
          <a:xfrm>
            <a:off x="8221108" y="437161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F0708999-082B-482D-AFBA-40C5042A21FE}"/>
              </a:ext>
            </a:extLst>
          </p:cNvPr>
          <p:cNvCxnSpPr>
            <a:cxnSpLocks/>
          </p:cNvCxnSpPr>
          <p:nvPr/>
        </p:nvCxnSpPr>
        <p:spPr bwMode="auto">
          <a:xfrm>
            <a:off x="9142748" y="4663161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AC6E274F-C239-454D-B4D2-1B57A769C264}"/>
              </a:ext>
            </a:extLst>
          </p:cNvPr>
          <p:cNvCxnSpPr>
            <a:cxnSpLocks/>
          </p:cNvCxnSpPr>
          <p:nvPr/>
        </p:nvCxnSpPr>
        <p:spPr bwMode="auto">
          <a:xfrm>
            <a:off x="9406363" y="432547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A9868A54-B59C-441D-8E9A-A40B726D4208}"/>
              </a:ext>
            </a:extLst>
          </p:cNvPr>
          <p:cNvCxnSpPr>
            <a:cxnSpLocks/>
          </p:cNvCxnSpPr>
          <p:nvPr/>
        </p:nvCxnSpPr>
        <p:spPr bwMode="auto">
          <a:xfrm>
            <a:off x="8035428" y="285465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B4A0C37B-528E-4D8E-B04C-BC5448B6E728}"/>
              </a:ext>
            </a:extLst>
          </p:cNvPr>
          <p:cNvSpPr txBox="1"/>
          <p:nvPr/>
        </p:nvSpPr>
        <p:spPr>
          <a:xfrm>
            <a:off x="9070420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CFAF478F-065B-4304-9AFC-A934A3E2E205}"/>
              </a:ext>
            </a:extLst>
          </p:cNvPr>
          <p:cNvSpPr txBox="1"/>
          <p:nvPr/>
        </p:nvSpPr>
        <p:spPr>
          <a:xfrm>
            <a:off x="9070420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72E919F9-6AD3-4EF7-B2ED-D468514A3E97}"/>
              </a:ext>
            </a:extLst>
          </p:cNvPr>
          <p:cNvSpPr txBox="1"/>
          <p:nvPr/>
        </p:nvSpPr>
        <p:spPr>
          <a:xfrm>
            <a:off x="10134716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F6EC756-8B1E-4BD1-B409-C27106F26073}"/>
              </a:ext>
            </a:extLst>
          </p:cNvPr>
          <p:cNvSpPr txBox="1"/>
          <p:nvPr/>
        </p:nvSpPr>
        <p:spPr>
          <a:xfrm>
            <a:off x="10134716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2F1E23E-623F-42C3-9033-B7A1C6F285A7}"/>
              </a:ext>
            </a:extLst>
          </p:cNvPr>
          <p:cNvSpPr/>
          <p:nvPr/>
        </p:nvSpPr>
        <p:spPr bwMode="auto">
          <a:xfrm>
            <a:off x="8816158" y="245031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1" name="直線矢印コネクタ 140">
            <a:extLst>
              <a:ext uri="{FF2B5EF4-FFF2-40B4-BE49-F238E27FC236}">
                <a16:creationId xmlns:a16="http://schemas.microsoft.com/office/drawing/2014/main" id="{769C3D89-D4B8-4E4F-BAD8-4E53A75034C8}"/>
              </a:ext>
            </a:extLst>
          </p:cNvPr>
          <p:cNvCxnSpPr>
            <a:cxnSpLocks/>
          </p:cNvCxnSpPr>
          <p:nvPr/>
        </p:nvCxnSpPr>
        <p:spPr bwMode="auto">
          <a:xfrm>
            <a:off x="9429097" y="2220854"/>
            <a:ext cx="8636" cy="4681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直線矢印コネクタ 141">
            <a:extLst>
              <a:ext uri="{FF2B5EF4-FFF2-40B4-BE49-F238E27FC236}">
                <a16:creationId xmlns:a16="http://schemas.microsoft.com/office/drawing/2014/main" id="{5ED91E41-0BEB-41EB-9A3E-7A4F1787AF46}"/>
              </a:ext>
            </a:extLst>
          </p:cNvPr>
          <p:cNvCxnSpPr>
            <a:cxnSpLocks/>
            <a:endCxn id="132" idx="0"/>
          </p:cNvCxnSpPr>
          <p:nvPr/>
        </p:nvCxnSpPr>
        <p:spPr bwMode="auto">
          <a:xfrm>
            <a:off x="9429098" y="2835174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03E61BDB-952E-49F6-A3DD-C9291BC5C9A5}"/>
              </a:ext>
            </a:extLst>
          </p:cNvPr>
          <p:cNvCxnSpPr>
            <a:cxnSpLocks/>
            <a:stCxn id="131" idx="2"/>
            <a:endCxn id="110" idx="0"/>
          </p:cNvCxnSpPr>
          <p:nvPr/>
        </p:nvCxnSpPr>
        <p:spPr bwMode="auto">
          <a:xfrm flipH="1">
            <a:off x="9285404" y="3500081"/>
            <a:ext cx="143694" cy="3081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6" name="吹き出し: 四角形 155">
            <a:extLst>
              <a:ext uri="{FF2B5EF4-FFF2-40B4-BE49-F238E27FC236}">
                <a16:creationId xmlns:a16="http://schemas.microsoft.com/office/drawing/2014/main" id="{3061321D-FC10-4668-A6C5-3021C6008314}"/>
              </a:ext>
            </a:extLst>
          </p:cNvPr>
          <p:cNvSpPr/>
          <p:nvPr/>
        </p:nvSpPr>
        <p:spPr bwMode="auto">
          <a:xfrm>
            <a:off x="121952" y="2675870"/>
            <a:ext cx="1616320" cy="369332"/>
          </a:xfrm>
          <a:prstGeom prst="wedgeRectCallout">
            <a:avLst>
              <a:gd name="adj1" fmla="val 74825"/>
              <a:gd name="adj2" fmla="val -36533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吹き出し: 四角形 156">
            <a:extLst>
              <a:ext uri="{FF2B5EF4-FFF2-40B4-BE49-F238E27FC236}">
                <a16:creationId xmlns:a16="http://schemas.microsoft.com/office/drawing/2014/main" id="{DEA7BB71-E829-40B1-A99D-DF1F0A46CC3B}"/>
              </a:ext>
            </a:extLst>
          </p:cNvPr>
          <p:cNvSpPr/>
          <p:nvPr/>
        </p:nvSpPr>
        <p:spPr bwMode="auto">
          <a:xfrm>
            <a:off x="191344" y="3500081"/>
            <a:ext cx="1518968" cy="646331"/>
          </a:xfrm>
          <a:prstGeom prst="wedgeRectCallout">
            <a:avLst>
              <a:gd name="adj1" fmla="val 86466"/>
              <a:gd name="adj2" fmla="val 5609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大かっこ 82">
            <a:extLst>
              <a:ext uri="{FF2B5EF4-FFF2-40B4-BE49-F238E27FC236}">
                <a16:creationId xmlns:a16="http://schemas.microsoft.com/office/drawing/2014/main" id="{D2AE62C8-2980-4E77-86A9-F29A8B282F54}"/>
              </a:ext>
            </a:extLst>
          </p:cNvPr>
          <p:cNvSpPr/>
          <p:nvPr/>
        </p:nvSpPr>
        <p:spPr bwMode="auto">
          <a:xfrm rot="16200000">
            <a:off x="2717439" y="2178075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右大かっこ 160">
            <a:extLst>
              <a:ext uri="{FF2B5EF4-FFF2-40B4-BE49-F238E27FC236}">
                <a16:creationId xmlns:a16="http://schemas.microsoft.com/office/drawing/2014/main" id="{28A3A4ED-0789-445B-A5E2-8E4EF5051B27}"/>
              </a:ext>
            </a:extLst>
          </p:cNvPr>
          <p:cNvSpPr/>
          <p:nvPr/>
        </p:nvSpPr>
        <p:spPr bwMode="auto">
          <a:xfrm rot="5400000">
            <a:off x="2735450" y="3696578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右大かっこ 161">
            <a:extLst>
              <a:ext uri="{FF2B5EF4-FFF2-40B4-BE49-F238E27FC236}">
                <a16:creationId xmlns:a16="http://schemas.microsoft.com/office/drawing/2014/main" id="{7DE3D8DB-45C9-486F-9BF4-0964B629198F}"/>
              </a:ext>
            </a:extLst>
          </p:cNvPr>
          <p:cNvSpPr/>
          <p:nvPr/>
        </p:nvSpPr>
        <p:spPr bwMode="auto">
          <a:xfrm rot="5400000">
            <a:off x="8587152" y="4094360"/>
            <a:ext cx="303881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右大かっこ 162">
            <a:extLst>
              <a:ext uri="{FF2B5EF4-FFF2-40B4-BE49-F238E27FC236}">
                <a16:creationId xmlns:a16="http://schemas.microsoft.com/office/drawing/2014/main" id="{4EA62D3B-F73E-4F71-BB9B-100B0F046A94}"/>
              </a:ext>
            </a:extLst>
          </p:cNvPr>
          <p:cNvSpPr/>
          <p:nvPr/>
        </p:nvSpPr>
        <p:spPr bwMode="auto">
          <a:xfrm rot="16200000">
            <a:off x="8324416" y="1991878"/>
            <a:ext cx="851052" cy="1148208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吹き出し: 四角形 163">
            <a:extLst>
              <a:ext uri="{FF2B5EF4-FFF2-40B4-BE49-F238E27FC236}">
                <a16:creationId xmlns:a16="http://schemas.microsoft.com/office/drawing/2014/main" id="{1BB4B225-9B5A-4141-A009-45A86A8245F5}"/>
              </a:ext>
            </a:extLst>
          </p:cNvPr>
          <p:cNvSpPr/>
          <p:nvPr/>
        </p:nvSpPr>
        <p:spPr bwMode="auto">
          <a:xfrm>
            <a:off x="497681" y="1947961"/>
            <a:ext cx="1219637" cy="584775"/>
          </a:xfrm>
          <a:prstGeom prst="wedgeRectCallout">
            <a:avLst>
              <a:gd name="adj1" fmla="val 95692"/>
              <a:gd name="adj2" fmla="val 34629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吹き出し: 四角形 164">
            <a:extLst>
              <a:ext uri="{FF2B5EF4-FFF2-40B4-BE49-F238E27FC236}">
                <a16:creationId xmlns:a16="http://schemas.microsoft.com/office/drawing/2014/main" id="{D3930EF5-DD6C-4B6B-8D3A-981985974398}"/>
              </a:ext>
            </a:extLst>
          </p:cNvPr>
          <p:cNvSpPr/>
          <p:nvPr/>
        </p:nvSpPr>
        <p:spPr bwMode="auto">
          <a:xfrm>
            <a:off x="392789" y="4452730"/>
            <a:ext cx="1219637" cy="584775"/>
          </a:xfrm>
          <a:prstGeom prst="wedgeRectCallout">
            <a:avLst>
              <a:gd name="adj1" fmla="val 104337"/>
              <a:gd name="adj2" fmla="val -92248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吹き出し: 四角形 165">
            <a:extLst>
              <a:ext uri="{FF2B5EF4-FFF2-40B4-BE49-F238E27FC236}">
                <a16:creationId xmlns:a16="http://schemas.microsoft.com/office/drawing/2014/main" id="{B58E407C-5300-4794-BB53-6E2657D94722}"/>
              </a:ext>
            </a:extLst>
          </p:cNvPr>
          <p:cNvSpPr/>
          <p:nvPr/>
        </p:nvSpPr>
        <p:spPr bwMode="auto">
          <a:xfrm>
            <a:off x="6300694" y="4428401"/>
            <a:ext cx="1219637" cy="584775"/>
          </a:xfrm>
          <a:prstGeom prst="wedgeRectCallout">
            <a:avLst>
              <a:gd name="adj1" fmla="val 97993"/>
              <a:gd name="adj2" fmla="val -24676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吹き出し: 四角形 166">
            <a:extLst>
              <a:ext uri="{FF2B5EF4-FFF2-40B4-BE49-F238E27FC236}">
                <a16:creationId xmlns:a16="http://schemas.microsoft.com/office/drawing/2014/main" id="{314DD04E-0DDB-4792-BB14-547C3B2FEF39}"/>
              </a:ext>
            </a:extLst>
          </p:cNvPr>
          <p:cNvSpPr/>
          <p:nvPr/>
        </p:nvSpPr>
        <p:spPr bwMode="auto">
          <a:xfrm>
            <a:off x="6153927" y="1534036"/>
            <a:ext cx="1219637" cy="584775"/>
          </a:xfrm>
          <a:prstGeom prst="wedgeRectCallout">
            <a:avLst>
              <a:gd name="adj1" fmla="val 122910"/>
              <a:gd name="adj2" fmla="val 58439"/>
            </a:avLst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 setup support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69F5EED8-622C-49B1-AD20-21EF647A46AF}"/>
              </a:ext>
            </a:extLst>
          </p:cNvPr>
          <p:cNvSpPr/>
          <p:nvPr/>
        </p:nvSpPr>
        <p:spPr bwMode="auto">
          <a:xfrm>
            <a:off x="7968208" y="2066710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</a:t>
            </a:r>
            <a:r>
              <a:rPr lang="en-US" altLang="ja-JP" sz="1400" dirty="0">
                <a:solidFill>
                  <a:schemeClr val="tx1"/>
                </a:solidFill>
              </a:rPr>
              <a:t>coordination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F6579A98-9562-4B14-9511-CA9DF524ADFC}"/>
              </a:ext>
            </a:extLst>
          </p:cNvPr>
          <p:cNvSpPr/>
          <p:nvPr/>
        </p:nvSpPr>
        <p:spPr bwMode="auto">
          <a:xfrm>
            <a:off x="6744077" y="2693726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EC8CC81-820A-4432-B479-82F5CE2727FA}"/>
              </a:ext>
            </a:extLst>
          </p:cNvPr>
          <p:cNvSpPr/>
          <p:nvPr/>
        </p:nvSpPr>
        <p:spPr bwMode="auto">
          <a:xfrm>
            <a:off x="9185633" y="2688923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FA678E5B-82DA-4ABD-9189-7CC5EF40AF5B}"/>
              </a:ext>
            </a:extLst>
          </p:cNvPr>
          <p:cNvSpPr/>
          <p:nvPr/>
        </p:nvSpPr>
        <p:spPr bwMode="auto">
          <a:xfrm>
            <a:off x="8034067" y="4523337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51DD4AC-86CC-40CA-B3DC-A74096A1CB0D}"/>
              </a:ext>
            </a:extLst>
          </p:cNvPr>
          <p:cNvSpPr/>
          <p:nvPr/>
        </p:nvSpPr>
        <p:spPr bwMode="auto">
          <a:xfrm>
            <a:off x="2191160" y="4109541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吹き出し: 四角形 81">
            <a:extLst>
              <a:ext uri="{FF2B5EF4-FFF2-40B4-BE49-F238E27FC236}">
                <a16:creationId xmlns:a16="http://schemas.microsoft.com/office/drawing/2014/main" id="{233477C1-C6A1-4790-93B1-ED43A810196A}"/>
              </a:ext>
            </a:extLst>
          </p:cNvPr>
          <p:cNvSpPr/>
          <p:nvPr/>
        </p:nvSpPr>
        <p:spPr bwMode="auto">
          <a:xfrm>
            <a:off x="9706202" y="919618"/>
            <a:ext cx="2232247" cy="646331"/>
          </a:xfrm>
          <a:prstGeom prst="wedgeRectCallout">
            <a:avLst>
              <a:gd name="adj1" fmla="val -65011"/>
              <a:gd name="adj2" fmla="val 140889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(Tx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err="1">
                <a:solidFill>
                  <a:schemeClr val="tx1"/>
                </a:solidFill>
              </a:rPr>
              <a:t>Ctl</a:t>
            </a:r>
            <a:r>
              <a:rPr lang="en-US" altLang="ja-JP" sz="1800" dirty="0">
                <a:solidFill>
                  <a:schemeClr val="tx1"/>
                </a:solidFill>
              </a:rPr>
              <a:t> support) </a:t>
            </a:r>
            <a:endParaRPr kumimoji="0" lang="ja-JP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吹き出し: 四角形 83">
            <a:extLst>
              <a:ext uri="{FF2B5EF4-FFF2-40B4-BE49-F238E27FC236}">
                <a16:creationId xmlns:a16="http://schemas.microsoft.com/office/drawing/2014/main" id="{D5F5BE9A-59A3-44EC-BB95-B111CAC74C2D}"/>
              </a:ext>
            </a:extLst>
          </p:cNvPr>
          <p:cNvSpPr/>
          <p:nvPr/>
        </p:nvSpPr>
        <p:spPr bwMode="auto">
          <a:xfrm>
            <a:off x="4441270" y="2795509"/>
            <a:ext cx="1704065" cy="369332"/>
          </a:xfrm>
          <a:prstGeom prst="wedgeRectCallout">
            <a:avLst>
              <a:gd name="adj1" fmla="val 146370"/>
              <a:gd name="adj2" fmla="val 4769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吹き出し: 四角形 84">
            <a:extLst>
              <a:ext uri="{FF2B5EF4-FFF2-40B4-BE49-F238E27FC236}">
                <a16:creationId xmlns:a16="http://schemas.microsoft.com/office/drawing/2014/main" id="{6FAD2913-DA45-4159-957F-1CF95326E2DE}"/>
              </a:ext>
            </a:extLst>
          </p:cNvPr>
          <p:cNvSpPr/>
          <p:nvPr/>
        </p:nvSpPr>
        <p:spPr bwMode="auto">
          <a:xfrm>
            <a:off x="5905403" y="3668509"/>
            <a:ext cx="1485485" cy="646331"/>
          </a:xfrm>
          <a:prstGeom prst="wedgeRectCallout">
            <a:avLst>
              <a:gd name="adj1" fmla="val 86853"/>
              <a:gd name="adj2" fmla="val 3769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err="1">
                <a:solidFill>
                  <a:schemeClr val="tx1"/>
                </a:solidFill>
              </a:rPr>
              <a:t>Soreboarding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吹き出し: 四角形 86">
            <a:extLst>
              <a:ext uri="{FF2B5EF4-FFF2-40B4-BE49-F238E27FC236}">
                <a16:creationId xmlns:a16="http://schemas.microsoft.com/office/drawing/2014/main" id="{B46B5FF5-A3AB-482D-85F1-3A9EF6F70D50}"/>
              </a:ext>
            </a:extLst>
          </p:cNvPr>
          <p:cNvSpPr/>
          <p:nvPr/>
        </p:nvSpPr>
        <p:spPr bwMode="auto">
          <a:xfrm>
            <a:off x="10034046" y="3811115"/>
            <a:ext cx="1485485" cy="646331"/>
          </a:xfrm>
          <a:prstGeom prst="wedgeRectCallout">
            <a:avLst>
              <a:gd name="adj1" fmla="val -85288"/>
              <a:gd name="adj2" fmla="val 1877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err="1">
                <a:solidFill>
                  <a:schemeClr val="tx1"/>
                </a:solidFill>
              </a:rPr>
              <a:t>Soreboarding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吹き出し: 四角形 88">
            <a:extLst>
              <a:ext uri="{FF2B5EF4-FFF2-40B4-BE49-F238E27FC236}">
                <a16:creationId xmlns:a16="http://schemas.microsoft.com/office/drawing/2014/main" id="{8615676B-C6C4-43D6-83A8-126DCFB45F05}"/>
              </a:ext>
            </a:extLst>
          </p:cNvPr>
          <p:cNvSpPr/>
          <p:nvPr/>
        </p:nvSpPr>
        <p:spPr bwMode="auto">
          <a:xfrm>
            <a:off x="9874216" y="4630823"/>
            <a:ext cx="2212478" cy="646331"/>
          </a:xfrm>
          <a:prstGeom prst="wedgeRectCallout">
            <a:avLst>
              <a:gd name="adj1" fmla="val -71409"/>
              <a:gd name="adj2" fmla="val -55144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Reordering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吹き出し: 四角形 89">
            <a:extLst>
              <a:ext uri="{FF2B5EF4-FFF2-40B4-BE49-F238E27FC236}">
                <a16:creationId xmlns:a16="http://schemas.microsoft.com/office/drawing/2014/main" id="{87C10C0C-3AF0-45BE-8F46-E4A12183DEEE}"/>
              </a:ext>
            </a:extLst>
          </p:cNvPr>
          <p:cNvSpPr/>
          <p:nvPr/>
        </p:nvSpPr>
        <p:spPr bwMode="auto">
          <a:xfrm>
            <a:off x="9954267" y="1941847"/>
            <a:ext cx="1704065" cy="369332"/>
          </a:xfrm>
          <a:prstGeom prst="wedgeRectCallout">
            <a:avLst>
              <a:gd name="adj1" fmla="val -70765"/>
              <a:gd name="adj2" fmla="val 249218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吹き出し: 四角形 92">
            <a:extLst>
              <a:ext uri="{FF2B5EF4-FFF2-40B4-BE49-F238E27FC236}">
                <a16:creationId xmlns:a16="http://schemas.microsoft.com/office/drawing/2014/main" id="{0A4FEAA2-26FF-4026-8CF6-11CA40E76476}"/>
              </a:ext>
            </a:extLst>
          </p:cNvPr>
          <p:cNvSpPr/>
          <p:nvPr/>
        </p:nvSpPr>
        <p:spPr bwMode="auto">
          <a:xfrm>
            <a:off x="3326605" y="1439781"/>
            <a:ext cx="2046443" cy="646331"/>
          </a:xfrm>
          <a:prstGeom prst="wedgeRectCallout">
            <a:avLst>
              <a:gd name="adj1" fmla="val -47282"/>
              <a:gd name="adj2" fmla="val 92565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err="1">
                <a:solidFill>
                  <a:schemeClr val="tx1"/>
                </a:solidFill>
              </a:rPr>
              <a:t>Ctl</a:t>
            </a:r>
            <a:r>
              <a:rPr lang="en-US" altLang="ja-JP" sz="1800" dirty="0">
                <a:solidFill>
                  <a:schemeClr val="tx1"/>
                </a:solidFill>
              </a:rPr>
              <a:t> support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07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コンテンツ プレースホルダー 119">
            <a:extLst>
              <a:ext uri="{FF2B5EF4-FFF2-40B4-BE49-F238E27FC236}">
                <a16:creationId xmlns:a16="http://schemas.microsoft.com/office/drawing/2014/main" id="{2A462B7A-7D1C-4E97-8EE3-99817903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149859"/>
            <a:ext cx="10707617" cy="1292198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AP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MLDs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send all received frames to a</a:t>
            </a:r>
            <a:r>
              <a:rPr lang="en-US" altLang="ja-JP" sz="2000" dirty="0"/>
              <a:t>n </a:t>
            </a:r>
            <a:r>
              <a:rPr kumimoji="1" lang="en-US" altLang="ja-JP" sz="2000" dirty="0"/>
              <a:t>external</a:t>
            </a:r>
            <a:r>
              <a:rPr kumimoji="1" lang="ja-JP" altLang="en-US" sz="2000" dirty="0"/>
              <a:t> </a:t>
            </a:r>
            <a:r>
              <a:rPr lang="en-US" altLang="ja-JP" sz="2000" dirty="0"/>
              <a:t>d</a:t>
            </a:r>
            <a:r>
              <a:rPr kumimoji="1" lang="en-US" altLang="ja-JP" sz="2000" dirty="0"/>
              <a:t>evice and the external device reorder them</a:t>
            </a:r>
            <a:endParaRPr lang="en-US" altLang="ja-JP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2000" dirty="0"/>
              <a:t>For Tx, Tx buffer control of each MAC is coordinated by an MLD level feature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2000" dirty="0"/>
              <a:t>For Rx, </a:t>
            </a:r>
            <a:r>
              <a:rPr lang="en-US" altLang="ja-JP" sz="2000" dirty="0" err="1"/>
              <a:t>socoreboarding</a:t>
            </a:r>
            <a:r>
              <a:rPr lang="en-US" altLang="ja-JP" sz="2000" dirty="0"/>
              <a:t> of each MAC works independently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ja-JP" sz="1600" dirty="0"/>
              <a:t>If the external device can coordinate </a:t>
            </a:r>
            <a:r>
              <a:rPr lang="en-US" altLang="ja-JP" sz="1600" dirty="0" err="1"/>
              <a:t>scorebording</a:t>
            </a:r>
            <a:r>
              <a:rPr lang="en-US" altLang="ja-JP" sz="1600" dirty="0"/>
              <a:t>, operation becomes more efficient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kumimoji="1" lang="en-US" altLang="ja-JP" sz="20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8C10CE3-74E2-41D5-84CC-2D003D80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Overview of uplink transmission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7E1BB8-9742-49D7-BB34-4C524A027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3A14F5-E483-44A8-A1FC-F6C15ED567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371BE0-0E4B-4409-86E9-4D30329B202E}"/>
              </a:ext>
            </a:extLst>
          </p:cNvPr>
          <p:cNvSpPr txBox="1"/>
          <p:nvPr/>
        </p:nvSpPr>
        <p:spPr>
          <a:xfrm>
            <a:off x="2007523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2DDA18-D27E-4F7F-9EF7-49F71C7DBBB1}"/>
              </a:ext>
            </a:extLst>
          </p:cNvPr>
          <p:cNvSpPr txBox="1"/>
          <p:nvPr/>
        </p:nvSpPr>
        <p:spPr>
          <a:xfrm>
            <a:off x="2007523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3CE5BE-FA7D-4749-B049-3E1DCB8620FC}"/>
              </a:ext>
            </a:extLst>
          </p:cNvPr>
          <p:cNvSpPr txBox="1"/>
          <p:nvPr/>
        </p:nvSpPr>
        <p:spPr>
          <a:xfrm>
            <a:off x="3071819" y="2858745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5A6784-500B-4C45-9A4E-12C5356FCBDA}"/>
              </a:ext>
            </a:extLst>
          </p:cNvPr>
          <p:cNvSpPr txBox="1"/>
          <p:nvPr/>
        </p:nvSpPr>
        <p:spPr>
          <a:xfrm>
            <a:off x="3071819" y="259471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FB738E-8C2E-47BD-BCFD-05D561C45036}"/>
              </a:ext>
            </a:extLst>
          </p:cNvPr>
          <p:cNvSpPr txBox="1"/>
          <p:nvPr/>
        </p:nvSpPr>
        <p:spPr>
          <a:xfrm>
            <a:off x="2008291" y="340209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5C9229-7B0B-406B-A4B8-A06B4FD2B7D7}"/>
              </a:ext>
            </a:extLst>
          </p:cNvPr>
          <p:cNvSpPr txBox="1"/>
          <p:nvPr/>
        </p:nvSpPr>
        <p:spPr>
          <a:xfrm>
            <a:off x="2008291" y="3672022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45C699-03D1-4D7A-B585-73DA4F110857}"/>
              </a:ext>
            </a:extLst>
          </p:cNvPr>
          <p:cNvSpPr txBox="1"/>
          <p:nvPr/>
        </p:nvSpPr>
        <p:spPr>
          <a:xfrm>
            <a:off x="3071819" y="3392698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1E82C-6B2A-415D-ABF1-767195911D2E}"/>
              </a:ext>
            </a:extLst>
          </p:cNvPr>
          <p:cNvSpPr txBox="1"/>
          <p:nvPr/>
        </p:nvSpPr>
        <p:spPr>
          <a:xfrm>
            <a:off x="3071819" y="3662624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036307-8BB0-4D58-B9FB-91C7500180A5}"/>
              </a:ext>
            </a:extLst>
          </p:cNvPr>
          <p:cNvSpPr/>
          <p:nvPr/>
        </p:nvSpPr>
        <p:spPr bwMode="auto">
          <a:xfrm>
            <a:off x="1753261" y="2073001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C977B38-AF71-4270-91ED-297E5881328B}"/>
              </a:ext>
            </a:extLst>
          </p:cNvPr>
          <p:cNvSpPr/>
          <p:nvPr/>
        </p:nvSpPr>
        <p:spPr bwMode="auto">
          <a:xfrm>
            <a:off x="1753261" y="3338197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4136B2CC-9838-47E7-956D-2AB9E859AC58}"/>
              </a:ext>
            </a:extLst>
          </p:cNvPr>
          <p:cNvCxnSpPr/>
          <p:nvPr/>
        </p:nvCxnSpPr>
        <p:spPr bwMode="auto">
          <a:xfrm>
            <a:off x="2867952" y="1959863"/>
            <a:ext cx="0" cy="328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130339B7-A5C9-4FB2-A39D-2785EB784921}"/>
              </a:ext>
            </a:extLst>
          </p:cNvPr>
          <p:cNvCxnSpPr>
            <a:cxnSpLocks/>
            <a:endCxn id="6" idx="0"/>
          </p:cNvCxnSpPr>
          <p:nvPr/>
        </p:nvCxnSpPr>
        <p:spPr bwMode="auto">
          <a:xfrm>
            <a:off x="2366201" y="245786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4AB87575-847F-4EEF-9364-EB5710EDAB10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 bwMode="auto">
          <a:xfrm>
            <a:off x="2366201" y="3122770"/>
            <a:ext cx="768" cy="2793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BC4196F9-D5B3-4800-9A7F-CD519A2E42B8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3430497" y="3130892"/>
            <a:ext cx="0" cy="2618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E1B790D2-B10C-482A-AF71-430CB0793394}"/>
              </a:ext>
            </a:extLst>
          </p:cNvPr>
          <p:cNvCxnSpPr>
            <a:cxnSpLocks/>
          </p:cNvCxnSpPr>
          <p:nvPr/>
        </p:nvCxnSpPr>
        <p:spPr bwMode="auto">
          <a:xfrm>
            <a:off x="2366201" y="395607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B4D36E70-96BE-4B11-BB72-95A8DF3E838B}"/>
              </a:ext>
            </a:extLst>
          </p:cNvPr>
          <p:cNvCxnSpPr>
            <a:cxnSpLocks/>
          </p:cNvCxnSpPr>
          <p:nvPr/>
        </p:nvCxnSpPr>
        <p:spPr bwMode="auto">
          <a:xfrm>
            <a:off x="3287841" y="4247616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B8FBFEBA-3252-4DF4-8B3E-7C1E714C4921}"/>
              </a:ext>
            </a:extLst>
          </p:cNvPr>
          <p:cNvCxnSpPr>
            <a:cxnSpLocks/>
          </p:cNvCxnSpPr>
          <p:nvPr/>
        </p:nvCxnSpPr>
        <p:spPr bwMode="auto">
          <a:xfrm>
            <a:off x="3551456" y="3909934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F4DA9CF7-940F-4E6B-880B-985214660A8A}"/>
              </a:ext>
            </a:extLst>
          </p:cNvPr>
          <p:cNvCxnSpPr>
            <a:cxnSpLocks/>
          </p:cNvCxnSpPr>
          <p:nvPr/>
        </p:nvCxnSpPr>
        <p:spPr bwMode="auto">
          <a:xfrm>
            <a:off x="8699493" y="1485578"/>
            <a:ext cx="1" cy="5971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7DB0DC0C-F393-4F44-A377-D93CCA360F4A}"/>
              </a:ext>
            </a:extLst>
          </p:cNvPr>
          <p:cNvCxnSpPr>
            <a:cxnSpLocks/>
          </p:cNvCxnSpPr>
          <p:nvPr/>
        </p:nvCxnSpPr>
        <p:spPr bwMode="auto">
          <a:xfrm>
            <a:off x="8034067" y="2220854"/>
            <a:ext cx="0" cy="455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A70133A0-273B-4020-BBDD-78CCDDBC0A83}"/>
              </a:ext>
            </a:extLst>
          </p:cNvPr>
          <p:cNvCxnSpPr>
            <a:cxnSpLocks/>
          </p:cNvCxnSpPr>
          <p:nvPr/>
        </p:nvCxnSpPr>
        <p:spPr bwMode="auto">
          <a:xfrm>
            <a:off x="3431857" y="2476662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9E77E5B-9C63-49CE-8B6C-FDCAECDA19BE}"/>
              </a:ext>
            </a:extLst>
          </p:cNvPr>
          <p:cNvSpPr/>
          <p:nvPr/>
        </p:nvSpPr>
        <p:spPr bwMode="auto">
          <a:xfrm>
            <a:off x="7608167" y="1745250"/>
            <a:ext cx="2182652" cy="5189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(External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device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7595E24-3ABC-404E-A692-354B339FF2AC}"/>
              </a:ext>
            </a:extLst>
          </p:cNvPr>
          <p:cNvSpPr txBox="1"/>
          <p:nvPr/>
        </p:nvSpPr>
        <p:spPr>
          <a:xfrm>
            <a:off x="6611094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A7CBC212-51E6-43F4-911D-AAB70B25D14F}"/>
              </a:ext>
            </a:extLst>
          </p:cNvPr>
          <p:cNvSpPr txBox="1"/>
          <p:nvPr/>
        </p:nvSpPr>
        <p:spPr>
          <a:xfrm>
            <a:off x="6611094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A1F023E-CD9E-475B-B51E-D395856A898C}"/>
              </a:ext>
            </a:extLst>
          </p:cNvPr>
          <p:cNvSpPr txBox="1"/>
          <p:nvPr/>
        </p:nvSpPr>
        <p:spPr>
          <a:xfrm>
            <a:off x="7675390" y="323673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78EEF5A-A202-4BBB-8370-6AD687A78452}"/>
              </a:ext>
            </a:extLst>
          </p:cNvPr>
          <p:cNvSpPr txBox="1"/>
          <p:nvPr/>
        </p:nvSpPr>
        <p:spPr>
          <a:xfrm>
            <a:off x="7675390" y="297271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6EDE571-EE7A-411C-AD2A-05744873A54A}"/>
              </a:ext>
            </a:extLst>
          </p:cNvPr>
          <p:cNvSpPr txBox="1"/>
          <p:nvPr/>
        </p:nvSpPr>
        <p:spPr>
          <a:xfrm>
            <a:off x="7863198" y="3817641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907358A3-C775-4BBA-B5C2-9FC04AFA2C0F}"/>
              </a:ext>
            </a:extLst>
          </p:cNvPr>
          <p:cNvSpPr txBox="1"/>
          <p:nvPr/>
        </p:nvSpPr>
        <p:spPr>
          <a:xfrm>
            <a:off x="7863198" y="4087567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017227E-9432-4CDE-B2D1-7593AC6559C8}"/>
              </a:ext>
            </a:extLst>
          </p:cNvPr>
          <p:cNvSpPr txBox="1"/>
          <p:nvPr/>
        </p:nvSpPr>
        <p:spPr>
          <a:xfrm>
            <a:off x="8926726" y="3808243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2F4D283-477C-4675-ACCB-1429B72635A8}"/>
              </a:ext>
            </a:extLst>
          </p:cNvPr>
          <p:cNvSpPr txBox="1"/>
          <p:nvPr/>
        </p:nvSpPr>
        <p:spPr>
          <a:xfrm>
            <a:off x="8926726" y="4078169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B5F298AE-D03E-412D-8184-2F807A75B1CC}"/>
              </a:ext>
            </a:extLst>
          </p:cNvPr>
          <p:cNvSpPr/>
          <p:nvPr/>
        </p:nvSpPr>
        <p:spPr bwMode="auto">
          <a:xfrm>
            <a:off x="6356832" y="245099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C7B85496-FAED-45EB-9C76-E7C38BA1E13D}"/>
              </a:ext>
            </a:extLst>
          </p:cNvPr>
          <p:cNvSpPr/>
          <p:nvPr/>
        </p:nvSpPr>
        <p:spPr bwMode="auto">
          <a:xfrm>
            <a:off x="7608168" y="3753742"/>
            <a:ext cx="2182652" cy="11179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Non-AP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3" name="直線矢印コネクタ 122">
            <a:extLst>
              <a:ext uri="{FF2B5EF4-FFF2-40B4-BE49-F238E27FC236}">
                <a16:creationId xmlns:a16="http://schemas.microsoft.com/office/drawing/2014/main" id="{CC155E71-C9C9-4EF8-8452-CD6736BC1E34}"/>
              </a:ext>
            </a:extLst>
          </p:cNvPr>
          <p:cNvCxnSpPr>
            <a:cxnSpLocks/>
            <a:stCxn id="101" idx="2"/>
            <a:endCxn id="107" idx="0"/>
          </p:cNvCxnSpPr>
          <p:nvPr/>
        </p:nvCxnSpPr>
        <p:spPr bwMode="auto">
          <a:xfrm>
            <a:off x="8034068" y="3500761"/>
            <a:ext cx="187808" cy="3168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5D684B72-7143-4A14-ABA5-724E894B2347}"/>
              </a:ext>
            </a:extLst>
          </p:cNvPr>
          <p:cNvCxnSpPr>
            <a:cxnSpLocks/>
          </p:cNvCxnSpPr>
          <p:nvPr/>
        </p:nvCxnSpPr>
        <p:spPr bwMode="auto">
          <a:xfrm>
            <a:off x="8221108" y="437161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F0708999-082B-482D-AFBA-40C5042A21FE}"/>
              </a:ext>
            </a:extLst>
          </p:cNvPr>
          <p:cNvCxnSpPr>
            <a:cxnSpLocks/>
          </p:cNvCxnSpPr>
          <p:nvPr/>
        </p:nvCxnSpPr>
        <p:spPr bwMode="auto">
          <a:xfrm>
            <a:off x="9142748" y="4663161"/>
            <a:ext cx="0" cy="310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AC6E274F-C239-454D-B4D2-1B57A769C264}"/>
              </a:ext>
            </a:extLst>
          </p:cNvPr>
          <p:cNvCxnSpPr>
            <a:cxnSpLocks/>
          </p:cNvCxnSpPr>
          <p:nvPr/>
        </p:nvCxnSpPr>
        <p:spPr bwMode="auto">
          <a:xfrm>
            <a:off x="9406363" y="4325479"/>
            <a:ext cx="0" cy="171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A9868A54-B59C-441D-8E9A-A40B726D4208}"/>
              </a:ext>
            </a:extLst>
          </p:cNvPr>
          <p:cNvCxnSpPr>
            <a:cxnSpLocks/>
          </p:cNvCxnSpPr>
          <p:nvPr/>
        </p:nvCxnSpPr>
        <p:spPr bwMode="auto">
          <a:xfrm>
            <a:off x="8035428" y="2854653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B4A0C37B-528E-4D8E-B04C-BC5448B6E728}"/>
              </a:ext>
            </a:extLst>
          </p:cNvPr>
          <p:cNvSpPr txBox="1"/>
          <p:nvPr/>
        </p:nvSpPr>
        <p:spPr>
          <a:xfrm>
            <a:off x="9070420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CFAF478F-065B-4304-9AFC-A934A3E2E205}"/>
              </a:ext>
            </a:extLst>
          </p:cNvPr>
          <p:cNvSpPr txBox="1"/>
          <p:nvPr/>
        </p:nvSpPr>
        <p:spPr>
          <a:xfrm>
            <a:off x="9070420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72E919F9-6AD3-4EF7-B2ED-D468514A3E97}"/>
              </a:ext>
            </a:extLst>
          </p:cNvPr>
          <p:cNvSpPr txBox="1"/>
          <p:nvPr/>
        </p:nvSpPr>
        <p:spPr>
          <a:xfrm>
            <a:off x="10134716" y="3236056"/>
            <a:ext cx="717355" cy="26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7F6EC756-8B1E-4BD1-B409-C27106F26073}"/>
              </a:ext>
            </a:extLst>
          </p:cNvPr>
          <p:cNvSpPr txBox="1"/>
          <p:nvPr/>
        </p:nvSpPr>
        <p:spPr>
          <a:xfrm>
            <a:off x="10134716" y="2972030"/>
            <a:ext cx="717355" cy="264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2F1E23E-623F-42C3-9033-B7A1C6F285A7}"/>
              </a:ext>
            </a:extLst>
          </p:cNvPr>
          <p:cNvSpPr/>
          <p:nvPr/>
        </p:nvSpPr>
        <p:spPr bwMode="auto">
          <a:xfrm>
            <a:off x="8816158" y="2450312"/>
            <a:ext cx="2182652" cy="11559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1" name="直線矢印コネクタ 140">
            <a:extLst>
              <a:ext uri="{FF2B5EF4-FFF2-40B4-BE49-F238E27FC236}">
                <a16:creationId xmlns:a16="http://schemas.microsoft.com/office/drawing/2014/main" id="{769C3D89-D4B8-4E4F-BAD8-4E53A75034C8}"/>
              </a:ext>
            </a:extLst>
          </p:cNvPr>
          <p:cNvCxnSpPr>
            <a:cxnSpLocks/>
          </p:cNvCxnSpPr>
          <p:nvPr/>
        </p:nvCxnSpPr>
        <p:spPr bwMode="auto">
          <a:xfrm>
            <a:off x="9429097" y="2220854"/>
            <a:ext cx="8636" cy="4681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2" name="直線矢印コネクタ 141">
            <a:extLst>
              <a:ext uri="{FF2B5EF4-FFF2-40B4-BE49-F238E27FC236}">
                <a16:creationId xmlns:a16="http://schemas.microsoft.com/office/drawing/2014/main" id="{5ED91E41-0BEB-41EB-9A3E-7A4F1787AF46}"/>
              </a:ext>
            </a:extLst>
          </p:cNvPr>
          <p:cNvCxnSpPr>
            <a:cxnSpLocks/>
            <a:endCxn id="132" idx="0"/>
          </p:cNvCxnSpPr>
          <p:nvPr/>
        </p:nvCxnSpPr>
        <p:spPr bwMode="auto">
          <a:xfrm>
            <a:off x="9429098" y="2835174"/>
            <a:ext cx="0" cy="136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03E61BDB-952E-49F6-A3DD-C9291BC5C9A5}"/>
              </a:ext>
            </a:extLst>
          </p:cNvPr>
          <p:cNvCxnSpPr>
            <a:cxnSpLocks/>
            <a:stCxn id="131" idx="2"/>
            <a:endCxn id="110" idx="0"/>
          </p:cNvCxnSpPr>
          <p:nvPr/>
        </p:nvCxnSpPr>
        <p:spPr bwMode="auto">
          <a:xfrm flipH="1">
            <a:off x="9285404" y="3500081"/>
            <a:ext cx="143694" cy="3081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3" name="右大かっこ 82">
            <a:extLst>
              <a:ext uri="{FF2B5EF4-FFF2-40B4-BE49-F238E27FC236}">
                <a16:creationId xmlns:a16="http://schemas.microsoft.com/office/drawing/2014/main" id="{D2AE62C8-2980-4E77-86A9-F29A8B282F54}"/>
              </a:ext>
            </a:extLst>
          </p:cNvPr>
          <p:cNvSpPr/>
          <p:nvPr/>
        </p:nvSpPr>
        <p:spPr bwMode="auto">
          <a:xfrm rot="16200000">
            <a:off x="2717439" y="2178075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右大かっこ 160">
            <a:extLst>
              <a:ext uri="{FF2B5EF4-FFF2-40B4-BE49-F238E27FC236}">
                <a16:creationId xmlns:a16="http://schemas.microsoft.com/office/drawing/2014/main" id="{28A3A4ED-0789-445B-A5E2-8E4EF5051B27}"/>
              </a:ext>
            </a:extLst>
          </p:cNvPr>
          <p:cNvSpPr/>
          <p:nvPr/>
        </p:nvSpPr>
        <p:spPr bwMode="auto">
          <a:xfrm rot="5400000">
            <a:off x="2735450" y="3696578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右大かっこ 161">
            <a:extLst>
              <a:ext uri="{FF2B5EF4-FFF2-40B4-BE49-F238E27FC236}">
                <a16:creationId xmlns:a16="http://schemas.microsoft.com/office/drawing/2014/main" id="{7DE3D8DB-45C9-486F-9BF4-0964B629198F}"/>
              </a:ext>
            </a:extLst>
          </p:cNvPr>
          <p:cNvSpPr/>
          <p:nvPr/>
        </p:nvSpPr>
        <p:spPr bwMode="auto">
          <a:xfrm rot="5400000">
            <a:off x="8575678" y="4103999"/>
            <a:ext cx="326830" cy="669655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右大かっこ 162">
            <a:extLst>
              <a:ext uri="{FF2B5EF4-FFF2-40B4-BE49-F238E27FC236}">
                <a16:creationId xmlns:a16="http://schemas.microsoft.com/office/drawing/2014/main" id="{4EA62D3B-F73E-4F71-BB9B-100B0F046A94}"/>
              </a:ext>
            </a:extLst>
          </p:cNvPr>
          <p:cNvSpPr/>
          <p:nvPr/>
        </p:nvSpPr>
        <p:spPr bwMode="auto">
          <a:xfrm rot="16200000">
            <a:off x="8324416" y="1991878"/>
            <a:ext cx="851052" cy="1148208"/>
          </a:xfrm>
          <a:prstGeom prst="rightBracket">
            <a:avLst>
              <a:gd name="adj" fmla="val 148244"/>
            </a:avLst>
          </a:prstGeom>
          <a:noFill/>
          <a:ln w="12700" cap="flat" cmpd="sng" algn="ctr">
            <a:solidFill>
              <a:srgbClr val="00B05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1E8D8DE-05F1-47AF-8A69-7D519943E9AB}"/>
              </a:ext>
            </a:extLst>
          </p:cNvPr>
          <p:cNvSpPr/>
          <p:nvPr/>
        </p:nvSpPr>
        <p:spPr bwMode="auto">
          <a:xfrm>
            <a:off x="2128105" y="2320007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504A5140-F6C5-45AB-A544-79F56B10D6AB}"/>
              </a:ext>
            </a:extLst>
          </p:cNvPr>
          <p:cNvSpPr/>
          <p:nvPr/>
        </p:nvSpPr>
        <p:spPr bwMode="auto">
          <a:xfrm>
            <a:off x="2124772" y="4082934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AD0F360D-8A7B-4A72-964F-02FFEA00A2BF}"/>
              </a:ext>
            </a:extLst>
          </p:cNvPr>
          <p:cNvSpPr/>
          <p:nvPr/>
        </p:nvSpPr>
        <p:spPr bwMode="auto">
          <a:xfrm>
            <a:off x="6764570" y="2709384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BB548ED7-6616-4202-A958-8E0ECC83844E}"/>
              </a:ext>
            </a:extLst>
          </p:cNvPr>
          <p:cNvSpPr/>
          <p:nvPr/>
        </p:nvSpPr>
        <p:spPr bwMode="auto">
          <a:xfrm>
            <a:off x="9194670" y="2694878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2748B795-2008-4D04-98F9-E42A2FFE823B}"/>
              </a:ext>
            </a:extLst>
          </p:cNvPr>
          <p:cNvSpPr/>
          <p:nvPr/>
        </p:nvSpPr>
        <p:spPr bwMode="auto">
          <a:xfrm>
            <a:off x="8080866" y="4514885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operation)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C42A99B-4465-42BE-A4AA-554CD8CB0E42}"/>
              </a:ext>
            </a:extLst>
          </p:cNvPr>
          <p:cNvSpPr/>
          <p:nvPr/>
        </p:nvSpPr>
        <p:spPr bwMode="auto">
          <a:xfrm>
            <a:off x="7983011" y="2080677"/>
            <a:ext cx="1512163" cy="1381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(ML coordination)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吹き出し: 四角形 92">
            <a:extLst>
              <a:ext uri="{FF2B5EF4-FFF2-40B4-BE49-F238E27FC236}">
                <a16:creationId xmlns:a16="http://schemas.microsoft.com/office/drawing/2014/main" id="{2CD63624-3DB7-41B9-9A77-A96545AE8E93}"/>
              </a:ext>
            </a:extLst>
          </p:cNvPr>
          <p:cNvSpPr/>
          <p:nvPr/>
        </p:nvSpPr>
        <p:spPr bwMode="auto">
          <a:xfrm>
            <a:off x="450326" y="1891887"/>
            <a:ext cx="1219637" cy="584775"/>
          </a:xfrm>
          <a:prstGeom prst="wedgeRectCallout">
            <a:avLst>
              <a:gd name="adj1" fmla="val 95692"/>
              <a:gd name="adj2" fmla="val 34629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吹き出し: 四角形 104">
            <a:extLst>
              <a:ext uri="{FF2B5EF4-FFF2-40B4-BE49-F238E27FC236}">
                <a16:creationId xmlns:a16="http://schemas.microsoft.com/office/drawing/2014/main" id="{4B195A15-F744-42E8-9ACA-1092AEE02A8B}"/>
              </a:ext>
            </a:extLst>
          </p:cNvPr>
          <p:cNvSpPr/>
          <p:nvPr/>
        </p:nvSpPr>
        <p:spPr bwMode="auto">
          <a:xfrm>
            <a:off x="482036" y="4229432"/>
            <a:ext cx="1219637" cy="584775"/>
          </a:xfrm>
          <a:prstGeom prst="wedgeRectCallout">
            <a:avLst>
              <a:gd name="adj1" fmla="val 84359"/>
              <a:gd name="adj2" fmla="val -68101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吹き出し: 四角形 105">
            <a:extLst>
              <a:ext uri="{FF2B5EF4-FFF2-40B4-BE49-F238E27FC236}">
                <a16:creationId xmlns:a16="http://schemas.microsoft.com/office/drawing/2014/main" id="{C50F0F18-54EA-4456-9556-55722E0B09A6}"/>
              </a:ext>
            </a:extLst>
          </p:cNvPr>
          <p:cNvSpPr/>
          <p:nvPr/>
        </p:nvSpPr>
        <p:spPr bwMode="auto">
          <a:xfrm>
            <a:off x="149091" y="3722316"/>
            <a:ext cx="1616320" cy="369332"/>
          </a:xfrm>
          <a:prstGeom prst="wedgeRectCallout">
            <a:avLst>
              <a:gd name="adj1" fmla="val 74825"/>
              <a:gd name="adj2" fmla="val -36533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吹き出し: 四角形 107">
            <a:extLst>
              <a:ext uri="{FF2B5EF4-FFF2-40B4-BE49-F238E27FC236}">
                <a16:creationId xmlns:a16="http://schemas.microsoft.com/office/drawing/2014/main" id="{2BA63B4C-FC6C-4896-820C-92967732AB63}"/>
              </a:ext>
            </a:extLst>
          </p:cNvPr>
          <p:cNvSpPr/>
          <p:nvPr/>
        </p:nvSpPr>
        <p:spPr bwMode="auto">
          <a:xfrm>
            <a:off x="4069058" y="3613999"/>
            <a:ext cx="1616320" cy="369332"/>
          </a:xfrm>
          <a:prstGeom prst="wedgeRectCallout">
            <a:avLst>
              <a:gd name="adj1" fmla="val -75488"/>
              <a:gd name="adj2" fmla="val -486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吹き出し: 四角形 111">
            <a:extLst>
              <a:ext uri="{FF2B5EF4-FFF2-40B4-BE49-F238E27FC236}">
                <a16:creationId xmlns:a16="http://schemas.microsoft.com/office/drawing/2014/main" id="{A42431B8-ACA6-46FC-BE47-74C1D624820E}"/>
              </a:ext>
            </a:extLst>
          </p:cNvPr>
          <p:cNvSpPr/>
          <p:nvPr/>
        </p:nvSpPr>
        <p:spPr bwMode="auto">
          <a:xfrm>
            <a:off x="101148" y="2702764"/>
            <a:ext cx="1518968" cy="646331"/>
          </a:xfrm>
          <a:prstGeom prst="wedgeRectCallout">
            <a:avLst>
              <a:gd name="adj1" fmla="val 80516"/>
              <a:gd name="adj2" fmla="val -4785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吹き出し: 四角形 112">
            <a:extLst>
              <a:ext uri="{FF2B5EF4-FFF2-40B4-BE49-F238E27FC236}">
                <a16:creationId xmlns:a16="http://schemas.microsoft.com/office/drawing/2014/main" id="{EA6DF7D3-6535-4EBA-8B9F-F193F91F527B}"/>
              </a:ext>
            </a:extLst>
          </p:cNvPr>
          <p:cNvSpPr/>
          <p:nvPr/>
        </p:nvSpPr>
        <p:spPr bwMode="auto">
          <a:xfrm>
            <a:off x="3743787" y="1401013"/>
            <a:ext cx="2212478" cy="646331"/>
          </a:xfrm>
          <a:prstGeom prst="wedgeRectCallout">
            <a:avLst>
              <a:gd name="adj1" fmla="val -62758"/>
              <a:gd name="adj2" fmla="val 107717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Reordering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吹き出し: 四角形 113">
            <a:extLst>
              <a:ext uri="{FF2B5EF4-FFF2-40B4-BE49-F238E27FC236}">
                <a16:creationId xmlns:a16="http://schemas.microsoft.com/office/drawing/2014/main" id="{EBAB789B-8061-4748-B6C5-1F8A5F753765}"/>
              </a:ext>
            </a:extLst>
          </p:cNvPr>
          <p:cNvSpPr/>
          <p:nvPr/>
        </p:nvSpPr>
        <p:spPr bwMode="auto">
          <a:xfrm>
            <a:off x="4095376" y="2376413"/>
            <a:ext cx="1518968" cy="646331"/>
          </a:xfrm>
          <a:prstGeom prst="wedgeRectCallout">
            <a:avLst>
              <a:gd name="adj1" fmla="val -82581"/>
              <a:gd name="adj2" fmla="val 9721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吹き出し: 四角形 114">
            <a:extLst>
              <a:ext uri="{FF2B5EF4-FFF2-40B4-BE49-F238E27FC236}">
                <a16:creationId xmlns:a16="http://schemas.microsoft.com/office/drawing/2014/main" id="{A3C4AD3A-F73D-4363-AE05-8DDBBB0CF003}"/>
              </a:ext>
            </a:extLst>
          </p:cNvPr>
          <p:cNvSpPr/>
          <p:nvPr/>
        </p:nvSpPr>
        <p:spPr bwMode="auto">
          <a:xfrm>
            <a:off x="3357261" y="4495054"/>
            <a:ext cx="2445691" cy="646331"/>
          </a:xfrm>
          <a:prstGeom prst="wedgeRectCallout">
            <a:avLst>
              <a:gd name="adj1" fmla="val -43587"/>
              <a:gd name="adj2" fmla="val -99907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Bud. </a:t>
            </a:r>
            <a:r>
              <a:rPr lang="en-US" altLang="ja-JP" sz="1800" dirty="0" err="1">
                <a:solidFill>
                  <a:schemeClr val="tx1"/>
                </a:solidFill>
              </a:rPr>
              <a:t>cotorol</a:t>
            </a:r>
            <a:r>
              <a:rPr lang="en-US" altLang="ja-JP" sz="1800" dirty="0">
                <a:solidFill>
                  <a:schemeClr val="tx1"/>
                </a:solidFill>
              </a:rPr>
              <a:t> support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吹き出し: 四角形 116">
            <a:extLst>
              <a:ext uri="{FF2B5EF4-FFF2-40B4-BE49-F238E27FC236}">
                <a16:creationId xmlns:a16="http://schemas.microsoft.com/office/drawing/2014/main" id="{5ECC0DA7-990D-429D-A8E2-F1D45E4CF539}"/>
              </a:ext>
            </a:extLst>
          </p:cNvPr>
          <p:cNvSpPr/>
          <p:nvPr/>
        </p:nvSpPr>
        <p:spPr bwMode="auto">
          <a:xfrm>
            <a:off x="6237856" y="1635414"/>
            <a:ext cx="1219637" cy="584775"/>
          </a:xfrm>
          <a:prstGeom prst="wedgeRectCallout">
            <a:avLst>
              <a:gd name="adj1" fmla="val 95692"/>
              <a:gd name="adj2" fmla="val 34629"/>
            </a:avLst>
          </a:prstGeom>
          <a:solidFill>
            <a:srgbClr val="92D050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b="1" dirty="0">
                <a:solidFill>
                  <a:schemeClr val="tx1"/>
                </a:solidFill>
              </a:rPr>
              <a:t>ML</a:t>
            </a:r>
            <a:r>
              <a:rPr lang="ja-JP" altLang="en-US" sz="1600" b="1" dirty="0">
                <a:solidFill>
                  <a:schemeClr val="tx1"/>
                </a:solidFill>
              </a:rPr>
              <a:t> </a:t>
            </a:r>
            <a:r>
              <a:rPr lang="en-US" altLang="ja-JP" sz="1600" b="1" dirty="0">
                <a:solidFill>
                  <a:schemeClr val="tx1"/>
                </a:solidFill>
              </a:rPr>
              <a:t>setup support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吹き出し: 四角形 118">
            <a:extLst>
              <a:ext uri="{FF2B5EF4-FFF2-40B4-BE49-F238E27FC236}">
                <a16:creationId xmlns:a16="http://schemas.microsoft.com/office/drawing/2014/main" id="{2CF14663-D1D9-49C1-BD4F-76BFECBD8021}"/>
              </a:ext>
            </a:extLst>
          </p:cNvPr>
          <p:cNvSpPr/>
          <p:nvPr/>
        </p:nvSpPr>
        <p:spPr bwMode="auto">
          <a:xfrm>
            <a:off x="6201352" y="4497226"/>
            <a:ext cx="1219637" cy="584775"/>
          </a:xfrm>
          <a:prstGeom prst="wedgeRectCallout">
            <a:avLst>
              <a:gd name="adj1" fmla="val 110077"/>
              <a:gd name="adj2" fmla="val -37191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ML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>
                <a:solidFill>
                  <a:schemeClr val="tx1"/>
                </a:solidFill>
              </a:rPr>
              <a:t>setup support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吹き出し: 四角形 120">
            <a:extLst>
              <a:ext uri="{FF2B5EF4-FFF2-40B4-BE49-F238E27FC236}">
                <a16:creationId xmlns:a16="http://schemas.microsoft.com/office/drawing/2014/main" id="{C6EB493F-5C89-48A5-BA80-8D6CE736BBE6}"/>
              </a:ext>
            </a:extLst>
          </p:cNvPr>
          <p:cNvSpPr/>
          <p:nvPr/>
        </p:nvSpPr>
        <p:spPr bwMode="auto">
          <a:xfrm>
            <a:off x="5813459" y="3052985"/>
            <a:ext cx="1518968" cy="646331"/>
          </a:xfrm>
          <a:prstGeom prst="wedgeRectCallout">
            <a:avLst>
              <a:gd name="adj1" fmla="val 80516"/>
              <a:gd name="adj2" fmla="val -47856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吹き出し: 四角形 121">
            <a:extLst>
              <a:ext uri="{FF2B5EF4-FFF2-40B4-BE49-F238E27FC236}">
                <a16:creationId xmlns:a16="http://schemas.microsoft.com/office/drawing/2014/main" id="{58403B26-41C7-495E-9D36-90663EDA2881}"/>
              </a:ext>
            </a:extLst>
          </p:cNvPr>
          <p:cNvSpPr/>
          <p:nvPr/>
        </p:nvSpPr>
        <p:spPr bwMode="auto">
          <a:xfrm>
            <a:off x="10439528" y="2939783"/>
            <a:ext cx="1518968" cy="646331"/>
          </a:xfrm>
          <a:prstGeom prst="wedgeRectCallout">
            <a:avLst>
              <a:gd name="adj1" fmla="val -97630"/>
              <a:gd name="adj2" fmla="val -19067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Block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Ack </a:t>
            </a:r>
            <a:r>
              <a:rPr lang="en-US" altLang="ja-JP" sz="1800" dirty="0" err="1">
                <a:solidFill>
                  <a:schemeClr val="tx1"/>
                </a:solidFill>
              </a:rPr>
              <a:t>Scoreboarding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7" name="吹き出し: 四角形 126">
            <a:extLst>
              <a:ext uri="{FF2B5EF4-FFF2-40B4-BE49-F238E27FC236}">
                <a16:creationId xmlns:a16="http://schemas.microsoft.com/office/drawing/2014/main" id="{51B70B37-4B25-4B69-BA80-EDB8E407B094}"/>
              </a:ext>
            </a:extLst>
          </p:cNvPr>
          <p:cNvSpPr/>
          <p:nvPr/>
        </p:nvSpPr>
        <p:spPr bwMode="auto">
          <a:xfrm>
            <a:off x="9805340" y="1427440"/>
            <a:ext cx="2369388" cy="646331"/>
          </a:xfrm>
          <a:prstGeom prst="wedgeRectCallout">
            <a:avLst>
              <a:gd name="adj1" fmla="val -70928"/>
              <a:gd name="adj2" fmla="val 67413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Scoreboading</a:t>
            </a:r>
            <a:r>
              <a:rPr kumimoji="0" lang="en-US" altLang="ja-JP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support)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b="1" dirty="0">
                <a:solidFill>
                  <a:schemeClr val="tx1"/>
                </a:solidFill>
              </a:rPr>
              <a:t>Reordering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吹き出し: 四角形 128">
            <a:extLst>
              <a:ext uri="{FF2B5EF4-FFF2-40B4-BE49-F238E27FC236}">
                <a16:creationId xmlns:a16="http://schemas.microsoft.com/office/drawing/2014/main" id="{A0AAD176-CAD6-480D-8F24-2BC6656A820D}"/>
              </a:ext>
            </a:extLst>
          </p:cNvPr>
          <p:cNvSpPr/>
          <p:nvPr/>
        </p:nvSpPr>
        <p:spPr bwMode="auto">
          <a:xfrm>
            <a:off x="6031551" y="3926650"/>
            <a:ext cx="1616320" cy="369332"/>
          </a:xfrm>
          <a:prstGeom prst="wedgeRectCallout">
            <a:avLst>
              <a:gd name="adj1" fmla="val 67260"/>
              <a:gd name="adj2" fmla="val 32560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吹き出し: 四角形 129">
            <a:extLst>
              <a:ext uri="{FF2B5EF4-FFF2-40B4-BE49-F238E27FC236}">
                <a16:creationId xmlns:a16="http://schemas.microsoft.com/office/drawing/2014/main" id="{9AA089B8-B201-4B44-8C3F-5B10E251F288}"/>
              </a:ext>
            </a:extLst>
          </p:cNvPr>
          <p:cNvSpPr/>
          <p:nvPr/>
        </p:nvSpPr>
        <p:spPr bwMode="auto">
          <a:xfrm>
            <a:off x="10005704" y="3931357"/>
            <a:ext cx="1616320" cy="369332"/>
          </a:xfrm>
          <a:prstGeom prst="wedgeRectCallout">
            <a:avLst>
              <a:gd name="adj1" fmla="val -81080"/>
              <a:gd name="adj2" fmla="val 19605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吹き出し: 四角形 134">
            <a:extLst>
              <a:ext uri="{FF2B5EF4-FFF2-40B4-BE49-F238E27FC236}">
                <a16:creationId xmlns:a16="http://schemas.microsoft.com/office/drawing/2014/main" id="{713272D5-3211-472D-9C8E-4181EA10CDD2}"/>
              </a:ext>
            </a:extLst>
          </p:cNvPr>
          <p:cNvSpPr/>
          <p:nvPr/>
        </p:nvSpPr>
        <p:spPr bwMode="auto">
          <a:xfrm>
            <a:off x="9769839" y="4514885"/>
            <a:ext cx="2369385" cy="646331"/>
          </a:xfrm>
          <a:prstGeom prst="wedgeRectCallout">
            <a:avLst>
              <a:gd name="adj1" fmla="val -63601"/>
              <a:gd name="adj2" fmla="val -39451"/>
            </a:avLst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Frame allocation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Tx </a:t>
            </a:r>
            <a:r>
              <a:rPr lang="en-US" altLang="ja-JP" sz="1800" dirty="0" err="1">
                <a:solidFill>
                  <a:schemeClr val="tx1"/>
                </a:solidFill>
              </a:rPr>
              <a:t>Buf</a:t>
            </a:r>
            <a:r>
              <a:rPr lang="en-US" altLang="ja-JP" sz="1800" dirty="0">
                <a:solidFill>
                  <a:schemeClr val="tx1"/>
                </a:solidFill>
              </a:rPr>
              <a:t>. control support  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2524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F9A86F4-F36A-4DD7-8D2D-4C45D36A4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this contribution, following topics were discussed: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Situations where multi-link with multiple AP-MLDs is beneficial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Multi-link operation with multiple AP-MLDs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281020B-5674-4DDB-B990-D24B2405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Conclusions</a:t>
            </a:r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BE22F5-3AF1-4FFD-B295-36A147C792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A38679-B358-4458-98D8-F2FB6E5FD3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18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E6E90C8-F976-4033-BB5B-5FDC28D64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[1] 802.11-19/0773r8 Multi-link Operation Framework</a:t>
            </a:r>
            <a:endParaRPr lang="en-US" altLang="ja-JP" b="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A9C074B-1F25-4BEA-B74E-B2E09E9B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989A69C-FBDE-4295-80B8-00E9F957EE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Yoshihisa Kondo, ATR</a:t>
            </a:r>
            <a:endParaRPr lang="en-GB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8CED7C-95EE-44B8-91BE-0EC92265F7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70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81941</TotalTime>
  <Words>1451</Words>
  <Application>Microsoft Office PowerPoint</Application>
  <PresentationFormat>ワイド画面</PresentationFormat>
  <Paragraphs>509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テーマ</vt:lpstr>
      <vt:lpstr>Discussion on Multi-link with Multiple AP MLDs</vt:lpstr>
      <vt:lpstr>Motivations</vt:lpstr>
      <vt:lpstr>Examples where multi-link with multiple AP MLDs is beneficial</vt:lpstr>
      <vt:lpstr>Examples where multi-link with multiple AP MLDs is beneficial (Cont.)</vt:lpstr>
      <vt:lpstr>Framework discussion for multi-link with multi AP MLDs</vt:lpstr>
      <vt:lpstr>Overview of downlink transmission</vt:lpstr>
      <vt:lpstr>Overview of uplink transmission</vt:lpstr>
      <vt:lpstr>Conclusions</vt:lpstr>
      <vt:lpstr>References</vt:lpstr>
      <vt:lpstr>Straw poll </vt:lpstr>
      <vt:lpstr>Appendix 1: Example of downlink transmission (Scoreboarding coordination)</vt:lpstr>
      <vt:lpstr>Appendix 2: Example of uplink transmission (Tx buffer control coordination)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Kondo</dc:creator>
  <cp:lastModifiedBy>Kondo</cp:lastModifiedBy>
  <cp:revision>259</cp:revision>
  <cp:lastPrinted>2019-11-15T02:38:54Z</cp:lastPrinted>
  <dcterms:created xsi:type="dcterms:W3CDTF">2019-09-24T00:32:54Z</dcterms:created>
  <dcterms:modified xsi:type="dcterms:W3CDTF">2020-08-27T04:22:33Z</dcterms:modified>
</cp:coreProperties>
</file>