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808" r:id="rId3"/>
    <p:sldId id="825" r:id="rId4"/>
    <p:sldId id="816" r:id="rId5"/>
    <p:sldId id="822" r:id="rId6"/>
    <p:sldId id="830" r:id="rId7"/>
    <p:sldId id="831" r:id="rId8"/>
    <p:sldId id="832" r:id="rId9"/>
    <p:sldId id="814" r:id="rId10"/>
    <p:sldId id="815"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10/13/2020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10/13/2020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10/13/2020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10/13/2020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10/13/2020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10/13/2020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10/13/2020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10/13/2020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10/13/2020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10/13/2020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10/13/2020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10/13/2020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10/13/2020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10/13/2020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10/13/2020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1058</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Low Latency Support</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2020-09-02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09/02/2020</a:t>
            </a:r>
          </a:p>
        </p:txBody>
      </p:sp>
      <p:graphicFrame>
        <p:nvGraphicFramePr>
          <p:cNvPr id="6" name="Table 5"/>
          <p:cNvGraphicFramePr>
            <a:graphicFrameLocks noGrp="1"/>
          </p:cNvGraphicFramePr>
          <p:nvPr>
            <p:extLst>
              <p:ext uri="{D42A27DB-BD31-4B8C-83A1-F6EECF244321}">
                <p14:modId xmlns:p14="http://schemas.microsoft.com/office/powerpoint/2010/main" val="877045468"/>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 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32425" y="619031"/>
            <a:ext cx="8955349" cy="367868"/>
          </a:xfrm>
        </p:spPr>
        <p:txBody>
          <a:bodyPr/>
          <a:lstStyle/>
          <a:p>
            <a:r>
              <a:rPr lang="en-US" sz="2400" dirty="0"/>
              <a:t>New TID to Link Mapping Rules</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143000"/>
            <a:ext cx="9144000" cy="4571999"/>
          </a:xfrm>
        </p:spPr>
        <p:txBody>
          <a:bodyPr>
            <a:noAutofit/>
          </a:bodyPr>
          <a:lstStyle/>
          <a:p>
            <a:r>
              <a:rPr lang="en-US" sz="1600" b="0" dirty="0"/>
              <a:t>An AP MLD that that requires/supports low latency service receives can announce the TID to link mapping for STA MLDs that require low latency service.</a:t>
            </a:r>
          </a:p>
          <a:p>
            <a:pPr lvl="1"/>
            <a:r>
              <a:rPr lang="en-US" sz="1600" dirty="0"/>
              <a:t>The STA MLDs that require low latency service need to respect the TID to link mapping announced by the AP MLD.</a:t>
            </a:r>
          </a:p>
          <a:p>
            <a:pPr lvl="1"/>
            <a:r>
              <a:rPr lang="en-US" sz="1600" dirty="0"/>
              <a:t>One embodiment is that the UL/DL TID can have same mapped links.</a:t>
            </a:r>
          </a:p>
          <a:p>
            <a:pPr lvl="1"/>
            <a:r>
              <a:rPr lang="en-US" sz="1600" dirty="0"/>
              <a:t>Another embodiment is that the UL/DL TID can have different mapped links.</a:t>
            </a:r>
          </a:p>
          <a:p>
            <a:endParaRPr lang="en-US" sz="1600" b="0" dirty="0"/>
          </a:p>
          <a:p>
            <a:r>
              <a:rPr lang="en-US" sz="1600" b="0" dirty="0"/>
              <a:t>When a STA that requires/supports low latency service receives the TID to link mapping request from its associated AP MLD, the non-AP MLD sends the response to accept the request.</a:t>
            </a:r>
          </a:p>
          <a:p>
            <a:pPr lvl="1"/>
            <a:r>
              <a:rPr lang="en-US" sz="1600" dirty="0"/>
              <a:t>An alternative way is that the AP MLD can transmit different TID to link mapping indication to different STA MLDs that require low latency service.</a:t>
            </a:r>
          </a:p>
          <a:p>
            <a:pPr lvl="2"/>
            <a:r>
              <a:rPr lang="en-US" sz="1600" dirty="0"/>
              <a:t>With this, the response is not needed.</a:t>
            </a:r>
          </a:p>
          <a:p>
            <a:endParaRPr lang="en-US" sz="1600" b="0" dirty="0"/>
          </a:p>
          <a:p>
            <a:r>
              <a:rPr lang="en-US" sz="1600" b="0" dirty="0"/>
              <a:t>Once a non-AP MLD that requires/supports low latency service receives the TID to link mapping announced by the AP MLD, the non-AP MLD use the announced links for a TID to transmit/receive the frames of the TID.</a:t>
            </a:r>
          </a:p>
        </p:txBody>
      </p:sp>
      <p:sp>
        <p:nvSpPr>
          <p:cNvPr id="5" name="Slide Number Placeholder 2">
            <a:extLst>
              <a:ext uri="{FF2B5EF4-FFF2-40B4-BE49-F238E27FC236}">
                <a16:creationId xmlns:a16="http://schemas.microsoft.com/office/drawing/2014/main" id="{8565F267-467D-4761-A201-F15FF32C8E7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6" name="Footer Placeholder 4">
            <a:extLst>
              <a:ext uri="{FF2B5EF4-FFF2-40B4-BE49-F238E27FC236}">
                <a16:creationId xmlns:a16="http://schemas.microsoft.com/office/drawing/2014/main" id="{B692FE86-DCF2-4005-86CB-170C37F4289F}"/>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17159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34094" y="687764"/>
            <a:ext cx="8955349" cy="367868"/>
          </a:xfrm>
        </p:spPr>
        <p:txBody>
          <a:bodyPr/>
          <a:lstStyle/>
          <a:p>
            <a:r>
              <a:rPr lang="en-US" sz="2400" dirty="0"/>
              <a:t>TWT Support of Low Latency </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34095" y="1219200"/>
            <a:ext cx="8781306" cy="4951035"/>
          </a:xfrm>
        </p:spPr>
        <p:txBody>
          <a:bodyPr>
            <a:normAutofit/>
          </a:bodyPr>
          <a:lstStyle/>
          <a:p>
            <a:r>
              <a:rPr lang="en-US" sz="1800" b="0" dirty="0"/>
              <a:t>An AP indicates whether a TWT SP is used for low latency service or not.</a:t>
            </a:r>
          </a:p>
          <a:p>
            <a:pPr lvl="1"/>
            <a:r>
              <a:rPr lang="en-US" sz="1800" dirty="0"/>
              <a:t>A TWT SP for low latency service only allows the STAs that support/request low latency service to join the TWT SP.</a:t>
            </a:r>
          </a:p>
          <a:p>
            <a:r>
              <a:rPr lang="en-US" sz="1800" b="0" dirty="0"/>
              <a:t>in a TWT SP for low latency service, only the low latency frames (with specific TIDs) and the transmission of the frames that helps the transmission of low latency frames (control frames, sounding related frames) can be transmitted.</a:t>
            </a:r>
          </a:p>
          <a:p>
            <a:pPr lvl="1"/>
            <a:r>
              <a:rPr lang="en-US" sz="1800" dirty="0"/>
              <a:t>A variant to this is that in a TWT SP for low latency service, only after all the buffered low latency frames are transmitted correctly, other data/management frames can be transmitted.</a:t>
            </a:r>
          </a:p>
        </p:txBody>
      </p:sp>
    </p:spTree>
    <p:extLst>
      <p:ext uri="{BB962C8B-B14F-4D97-AF65-F5344CB8AC3E}">
        <p14:creationId xmlns:p14="http://schemas.microsoft.com/office/powerpoint/2010/main" val="2402749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638264"/>
            <a:ext cx="8955349" cy="367868"/>
          </a:xfrm>
        </p:spPr>
        <p:txBody>
          <a:bodyPr/>
          <a:lstStyle/>
          <a:p>
            <a:r>
              <a:rPr lang="en-US" sz="2100" dirty="0"/>
              <a:t>STA’s Frame Transmission in TB PPDU in </a:t>
            </a:r>
            <a:r>
              <a:rPr lang="en-US" sz="2400" dirty="0"/>
              <a:t>low latency</a:t>
            </a:r>
            <a:r>
              <a:rPr lang="en-US" sz="2100" dirty="0"/>
              <a:t> TWT SP</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 y="1066800"/>
            <a:ext cx="9115336" cy="5334000"/>
          </a:xfrm>
        </p:spPr>
        <p:txBody>
          <a:bodyPr>
            <a:normAutofit fontScale="92500"/>
          </a:bodyPr>
          <a:lstStyle/>
          <a:p>
            <a:r>
              <a:rPr lang="en-US" sz="1600" b="0" dirty="0"/>
              <a:t>An AP does not allocate the resource (the combination of DL MU PPDU length, RU size, MCS) more than the buffer status for the negotiated TID/traffic for all solicited STAs.</a:t>
            </a:r>
          </a:p>
          <a:p>
            <a:pPr lvl="1"/>
            <a:r>
              <a:rPr lang="en-US" sz="1500" dirty="0"/>
              <a:t>The allocated resource for a STA can be more than the required resource because of the same DL MU PPDU length for all destinated STAs.</a:t>
            </a:r>
          </a:p>
          <a:p>
            <a:pPr lvl="1"/>
            <a:endParaRPr lang="en-US" sz="1500" b="0" dirty="0"/>
          </a:p>
          <a:p>
            <a:r>
              <a:rPr lang="en-US" sz="1600" b="0" dirty="0"/>
              <a:t>An AP shall indicate the preferred AC in Basic Trigger frame based on the negotiated traffic (TID) of the low-latency TWT SP.</a:t>
            </a:r>
          </a:p>
          <a:p>
            <a:r>
              <a:rPr lang="en-US" sz="1600" b="0" dirty="0"/>
              <a:t>An AP does not allocate the resource (the combination of UL TB PPDU length, RU size, MCS) more than the reported buffer status for the negotiated TID/traffic for all solicited STAs.</a:t>
            </a:r>
          </a:p>
          <a:p>
            <a:pPr lvl="1"/>
            <a:r>
              <a:rPr lang="en-US" sz="1600" dirty="0"/>
              <a:t>The allocated resource for a solicited STA can be more than requested because of the same UL TB PPDU length for all solicited STAs.</a:t>
            </a:r>
          </a:p>
          <a:p>
            <a:endParaRPr lang="en-US" sz="1600" b="0" dirty="0"/>
          </a:p>
          <a:p>
            <a:r>
              <a:rPr lang="en-US" sz="1600" b="0" dirty="0"/>
              <a:t>A solicited STA shall transmit the frames of the negotiated traffic (TID) of the low-latency TWT SP in the TB PPDU in low-latency TWT SP.</a:t>
            </a:r>
          </a:p>
          <a:p>
            <a:r>
              <a:rPr lang="en-US" sz="1600" b="0" dirty="0"/>
              <a:t>When the negotiated traffic for the low-latency TWT SP shares the same TID with other traffic, a solicited STA shall transmit the frames of the negotiated traffic of the low-latency TWT SP in the TB PPDU. </a:t>
            </a:r>
          </a:p>
          <a:p>
            <a:r>
              <a:rPr lang="en-US" sz="1600" b="0" dirty="0"/>
              <a:t>If there is unused time in UL TB PPDU, a solicited STA may transmit frames with TID that is not negotiated for the low-latency TWT SP.</a:t>
            </a:r>
          </a:p>
          <a:p>
            <a:r>
              <a:rPr lang="en-US" sz="1600" b="0" dirty="0"/>
              <a:t>When the negotiated traffic for the low-latency TWT SP shares the same TID with other traffic, if there is unused time in UL TB PPDU, a solicited STA may transmit frames from traffic/TID that is not negotiated for the low-latency TWT SP.</a:t>
            </a:r>
            <a:endParaRPr lang="en-US" sz="1200" dirty="0"/>
          </a:p>
        </p:txBody>
      </p:sp>
    </p:spTree>
    <p:extLst>
      <p:ext uri="{BB962C8B-B14F-4D97-AF65-F5344CB8AC3E}">
        <p14:creationId xmlns:p14="http://schemas.microsoft.com/office/powerpoint/2010/main" val="856872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5791" y="705539"/>
            <a:ext cx="8955349" cy="367868"/>
          </a:xfrm>
        </p:spPr>
        <p:txBody>
          <a:bodyPr/>
          <a:lstStyle/>
          <a:p>
            <a:r>
              <a:rPr lang="en-US" sz="2400" dirty="0"/>
              <a:t>TWT Improvement for low latency Service</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28664" y="1295400"/>
            <a:ext cx="9115336" cy="4495799"/>
          </a:xfrm>
        </p:spPr>
        <p:txBody>
          <a:bodyPr>
            <a:normAutofit/>
          </a:bodyPr>
          <a:lstStyle/>
          <a:p>
            <a:r>
              <a:rPr lang="en-US" sz="1600" b="0" dirty="0"/>
              <a:t>The TXOP of the OBSS traffic may overlap with the low latency TWT SP.</a:t>
            </a:r>
          </a:p>
          <a:p>
            <a:pPr lvl="1"/>
            <a:r>
              <a:rPr lang="en-US" sz="1600" dirty="0"/>
              <a:t>11ax TWT requires that the frame exchange for a TWT agreement needs to stop at the end time of the negotiated TWT SP.</a:t>
            </a:r>
          </a:p>
          <a:p>
            <a:pPr lvl="1"/>
            <a:r>
              <a:rPr lang="en-US" sz="1600" b="0" dirty="0"/>
              <a:t>With this, the </a:t>
            </a:r>
            <a:r>
              <a:rPr lang="en-US" sz="1600" dirty="0"/>
              <a:t>medium time for low latency service can’t e guaranteed.</a:t>
            </a:r>
            <a:endParaRPr lang="en-US" sz="1600" b="0" dirty="0"/>
          </a:p>
          <a:p>
            <a:r>
              <a:rPr lang="en-US" sz="1600" b="0" dirty="0"/>
              <a:t>The following is the method to guarantee the negotiated medium time for low latency service:</a:t>
            </a:r>
          </a:p>
          <a:p>
            <a:pPr lvl="1"/>
            <a:r>
              <a:rPr lang="en-US" sz="1600" b="0" dirty="0"/>
              <a:t>When there is on going frame exchanges at the beginning of the negotiated TWT SP of </a:t>
            </a:r>
            <a:r>
              <a:rPr lang="en-US" sz="1600" dirty="0"/>
              <a:t>low latency </a:t>
            </a:r>
            <a:r>
              <a:rPr lang="en-US" sz="1600" b="0" dirty="0"/>
              <a:t>service and the frame exchanges are not related to the negotiated traffic of the TWT SP, the AP MLD can extend the TWT SP to do frame exchanges with the TWT requesters until the negotiated SP duration is guaranteed if the extended TWT SP can still satisfy the QoS requirement.</a:t>
            </a:r>
          </a:p>
          <a:p>
            <a:pPr lvl="1"/>
            <a:endParaRPr lang="en-US" sz="1600" dirty="0"/>
          </a:p>
          <a:p>
            <a:pPr lvl="1"/>
            <a:endParaRPr lang="en-US" sz="1600" b="0" dirty="0"/>
          </a:p>
          <a:p>
            <a:r>
              <a:rPr lang="en-US" sz="1600" b="0" dirty="0"/>
              <a:t>If the group accepts the rules that within the BSS an EHT STA stops its TXOP at the beginning of the low-latency TWT SP in the link where the TWT is negotiated, the TXOP in other links of NSTR non-AP MLD, EMLSR MLD, EMLMR MLD should be considered also (see the following slides) and the TWT SP should be broadcast TWT SP.</a:t>
            </a:r>
          </a:p>
          <a:p>
            <a:pPr lvl="1"/>
            <a:r>
              <a:rPr lang="en-US" sz="1600" b="0" dirty="0"/>
              <a:t>We would like to make the latency service support at both EHT AP and STA optional. </a:t>
            </a:r>
          </a:p>
          <a:p>
            <a:pPr marL="0" indent="0">
              <a:buNone/>
            </a:pPr>
            <a:endParaRPr lang="en-US" sz="1600" b="0" dirty="0"/>
          </a:p>
          <a:p>
            <a:pPr marL="175022" lvl="1" indent="0">
              <a:buNone/>
            </a:pPr>
            <a:endParaRPr lang="en-US" sz="1600" dirty="0"/>
          </a:p>
        </p:txBody>
      </p:sp>
      <p:sp>
        <p:nvSpPr>
          <p:cNvPr id="5" name="Slide Number Placeholder 2">
            <a:extLst>
              <a:ext uri="{FF2B5EF4-FFF2-40B4-BE49-F238E27FC236}">
                <a16:creationId xmlns:a16="http://schemas.microsoft.com/office/drawing/2014/main" id="{F180CB38-E795-46AA-BEB8-61F95810FB5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6" name="Footer Placeholder 4">
            <a:extLst>
              <a:ext uri="{FF2B5EF4-FFF2-40B4-BE49-F238E27FC236}">
                <a16:creationId xmlns:a16="http://schemas.microsoft.com/office/drawing/2014/main" id="{35504177-F3FF-475B-9FC7-7EE20CFB4DA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25852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33165" y="619031"/>
            <a:ext cx="8955349" cy="367868"/>
          </a:xfrm>
        </p:spPr>
        <p:txBody>
          <a:bodyPr/>
          <a:lstStyle/>
          <a:p>
            <a:r>
              <a:rPr lang="en-US" sz="2100" dirty="0"/>
              <a:t>TXOP Ending for </a:t>
            </a:r>
            <a:r>
              <a:rPr lang="en-US" sz="2400" dirty="0"/>
              <a:t>low-latency</a:t>
            </a:r>
            <a:r>
              <a:rPr lang="en-US" sz="2100" dirty="0"/>
              <a:t> TWT SP with NSTR non-AP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28664" y="1143001"/>
            <a:ext cx="9086671" cy="4288470"/>
          </a:xfrm>
        </p:spPr>
        <p:txBody>
          <a:bodyPr>
            <a:normAutofit/>
          </a:bodyPr>
          <a:lstStyle/>
          <a:p>
            <a:r>
              <a:rPr lang="en-US" sz="1400" b="0" dirty="0"/>
              <a:t>An EHT STA that negotiates the low-latency TWT SP with an AP in one link (e.g. link1) may be affiliated with a NSTR non-AP MLD.</a:t>
            </a:r>
          </a:p>
          <a:p>
            <a:pPr lvl="1"/>
            <a:r>
              <a:rPr lang="en-US" sz="1400" dirty="0"/>
              <a:t>The AP’s frame exchanges in link2 to the NSTR non-AP MLD may collide with link1’s frame exchange in the low-latency TWT SP if no restriction is added to the AP MLD.</a:t>
            </a:r>
          </a:p>
          <a:p>
            <a:pPr marL="175022" lvl="1" indent="0">
              <a:buNone/>
            </a:pPr>
            <a:endParaRPr lang="en-US" sz="1400" dirty="0"/>
          </a:p>
          <a:p>
            <a:r>
              <a:rPr lang="en-US" sz="1400" b="0" dirty="0"/>
              <a:t>Solutions:</a:t>
            </a:r>
          </a:p>
          <a:p>
            <a:pPr lvl="1"/>
            <a:r>
              <a:rPr lang="en-US" sz="1400" dirty="0"/>
              <a:t>When the STA in link 1 of an NSTR non-AP MLD  and the AP in link1 of an AP MLD negotiates a low-latency TWT SP, the AP MLD shall either make sure that the PPDUs to the non-AP MLD in link 1 and link2 end at the same time within the TWT SP or the AP of the AP MLD in link2 don’t transmit the frames to the STA of the non-AP MLD in link 2 within the TWT SP where the following are true</a:t>
            </a:r>
          </a:p>
          <a:p>
            <a:pPr lvl="2"/>
            <a:r>
              <a:rPr lang="en-US" sz="1400" dirty="0"/>
              <a:t>the STA of the NSTR non-AP MLD in link2 is the TXOP responder in the TXOP.</a:t>
            </a:r>
          </a:p>
          <a:p>
            <a:pPr lvl="2"/>
            <a:r>
              <a:rPr lang="en-US" sz="1400" dirty="0"/>
              <a:t>link1 and link2 are a pair of links with NSTR capability at STA MLD.</a:t>
            </a:r>
          </a:p>
          <a:p>
            <a:pPr lvl="1"/>
            <a:r>
              <a:rPr lang="en-US" sz="1400" dirty="0"/>
              <a:t>When a STA in link 1 of an NSTR non-AP MLD  and an AP in link1 of an AP MLD negotiates a low-latency TWT SP, the STA of the non-AP MLD in link2 shall end its TXOP before the start time of the link1’s low-latency TWT SP where the following are true</a:t>
            </a:r>
          </a:p>
          <a:p>
            <a:pPr lvl="2"/>
            <a:r>
              <a:rPr lang="en-US" sz="1400" dirty="0"/>
              <a:t>the AP of the AP MLD in link2 is the TXOP responder in the TXOP.</a:t>
            </a:r>
          </a:p>
          <a:p>
            <a:pPr lvl="2"/>
            <a:r>
              <a:rPr lang="en-US" sz="1400" dirty="0"/>
              <a:t>link1 and link2 are a pair of links with NSTR capability at the non-AP MLD.</a:t>
            </a:r>
          </a:p>
          <a:p>
            <a:pPr lvl="1"/>
            <a:endParaRPr lang="en-US" sz="1200" dirty="0"/>
          </a:p>
        </p:txBody>
      </p:sp>
    </p:spTree>
    <p:extLst>
      <p:ext uri="{BB962C8B-B14F-4D97-AF65-F5344CB8AC3E}">
        <p14:creationId xmlns:p14="http://schemas.microsoft.com/office/powerpoint/2010/main" val="763377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59987" y="748307"/>
            <a:ext cx="8955349" cy="367868"/>
          </a:xfrm>
        </p:spPr>
        <p:txBody>
          <a:bodyPr/>
          <a:lstStyle/>
          <a:p>
            <a:r>
              <a:rPr lang="en-US" sz="2100" dirty="0"/>
              <a:t>Further Consideration for EMLSR non-AP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34275" y="1326113"/>
            <a:ext cx="8875451" cy="4415712"/>
          </a:xfrm>
        </p:spPr>
        <p:txBody>
          <a:bodyPr>
            <a:normAutofit/>
          </a:bodyPr>
          <a:lstStyle/>
          <a:p>
            <a:r>
              <a:rPr lang="en-US" sz="1600" b="0" dirty="0"/>
              <a:t>When an AP MLD and an enhanced multi-link single radio non-AP MLD (EMLSR non-AP MLD) negotiate a low-latency TWT SP in one link (link1), the AP MLD (the AP of the 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EMLSR non-AP MLD (the STA of the EMLSR non-AP MLD in link2) is the TXOP responder in the TXOP.</a:t>
            </a:r>
          </a:p>
          <a:p>
            <a:pPr lvl="1"/>
            <a:r>
              <a:rPr lang="en-US" sz="1600" dirty="0"/>
              <a:t>link1 and link2 are a pair of links where EMLSR non-AP MLD works in ESR mode.</a:t>
            </a:r>
          </a:p>
          <a:p>
            <a:r>
              <a:rPr lang="en-US" sz="1600" b="0" dirty="0"/>
              <a:t>When an AP MLD and an enhanced multi-link single radio non-AP MLD (EMLSR non-AP MLD) negotiate a low-latency TWT SP in one link (link1), the EMLSR non-AP MLD (the STA of the non-AP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AP MLD (the AP of the AP MLD in link2) is the TXOP responder in the TXOP.</a:t>
            </a:r>
          </a:p>
          <a:p>
            <a:pPr lvl="1"/>
            <a:r>
              <a:rPr lang="en-US" sz="1600" dirty="0"/>
              <a:t>link1 and link2 are a pair of links where EMLSR non-AP MLD works in ESR mode.</a:t>
            </a:r>
          </a:p>
          <a:p>
            <a:endParaRPr lang="en-US" sz="1600" b="0" dirty="0"/>
          </a:p>
          <a:p>
            <a:endParaRPr lang="en-US" sz="1050" dirty="0"/>
          </a:p>
        </p:txBody>
      </p:sp>
    </p:spTree>
    <p:extLst>
      <p:ext uri="{BB962C8B-B14F-4D97-AF65-F5344CB8AC3E}">
        <p14:creationId xmlns:p14="http://schemas.microsoft.com/office/powerpoint/2010/main" val="1249393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59987" y="881268"/>
            <a:ext cx="8955349" cy="367868"/>
          </a:xfrm>
        </p:spPr>
        <p:txBody>
          <a:bodyPr/>
          <a:lstStyle/>
          <a:p>
            <a:r>
              <a:rPr lang="en-US" sz="2100" dirty="0"/>
              <a:t>Further Consideration for EMLMR non-AP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34275" y="1326113"/>
            <a:ext cx="8875451" cy="4415712"/>
          </a:xfrm>
        </p:spPr>
        <p:txBody>
          <a:bodyPr>
            <a:normAutofit lnSpcReduction="10000"/>
          </a:bodyPr>
          <a:lstStyle/>
          <a:p>
            <a:r>
              <a:rPr lang="en-US" sz="1600" b="0" dirty="0"/>
              <a:t>When an AP MLD and an enhanced multi-link multi-radio non-AP MLD (EMLMR non-AP MLD) negotiate a low-latency TWT SP in one link (link1), the AP MLD (the AP of the 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EMLMR non-AP MLD (the STA of the EMLMR non-AP MLD in link2) is the TXOP responder in the TXOP.</a:t>
            </a:r>
          </a:p>
          <a:p>
            <a:pPr lvl="1"/>
            <a:r>
              <a:rPr lang="en-US" sz="1600" dirty="0"/>
              <a:t>link1 and link2 are a pair of links where the EMR non-AP MLD works in EMR mode within the low-latency TWT SP.</a:t>
            </a:r>
          </a:p>
          <a:p>
            <a:r>
              <a:rPr lang="en-US" sz="1600" b="0" dirty="0"/>
              <a:t>When an AP MLD and an enhanced multi-link multi-radio non-AP MLD (EMLMR non-AP MLD) negotiate a low-latency TWT SP in one link (link1), the EMLMR non-AP MLD (the STA of the EMLMR non-AP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AP MLD (the AP of the AP MLD in link2) is the TXOP responder in the TXOP.</a:t>
            </a:r>
          </a:p>
          <a:p>
            <a:pPr lvl="1"/>
            <a:r>
              <a:rPr lang="en-US" sz="1600" dirty="0"/>
              <a:t>link1 and link2 are a pair of links where the EMLMR non-AP MLD works in EMR mode within the low-latency TWT SP.</a:t>
            </a:r>
          </a:p>
          <a:p>
            <a:endParaRPr lang="en-US" sz="1600" b="0" dirty="0"/>
          </a:p>
          <a:p>
            <a:endParaRPr lang="en-US" sz="1050" dirty="0"/>
          </a:p>
        </p:txBody>
      </p:sp>
    </p:spTree>
    <p:extLst>
      <p:ext uri="{BB962C8B-B14F-4D97-AF65-F5344CB8AC3E}">
        <p14:creationId xmlns:p14="http://schemas.microsoft.com/office/powerpoint/2010/main" val="1618021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59987" y="651434"/>
            <a:ext cx="8955349" cy="796366"/>
          </a:xfrm>
        </p:spPr>
        <p:txBody>
          <a:bodyPr/>
          <a:lstStyle/>
          <a:p>
            <a:r>
              <a:rPr lang="en-US" sz="2400" dirty="0"/>
              <a:t>Further Consideration for MLSR non-AP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34275" y="1690007"/>
            <a:ext cx="8875451" cy="4181093"/>
          </a:xfrm>
        </p:spPr>
        <p:txBody>
          <a:bodyPr>
            <a:normAutofit/>
          </a:bodyPr>
          <a:lstStyle/>
          <a:p>
            <a:r>
              <a:rPr lang="en-US" sz="1600" b="0" dirty="0"/>
              <a:t>When an AP MLD and a multi-link single-radio non-AP MLD (non-AP MLSR MLD) negotiate a low-latency TWT SP in one link (link1), the AP MLD (the AP of the 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MLSR non-AP MLD (the STA of the MLSR non-AP MLD in link2) is the TXOP responder in the TXOP.</a:t>
            </a:r>
          </a:p>
          <a:p>
            <a:r>
              <a:rPr lang="en-US" sz="1600" b="0" dirty="0"/>
              <a:t>When an AP MLD and a multi-link single-radio non-AP MLD (non-AP MLSR MLD) negotiate a low-latency TWT SP in one link (link1), the SR non-AP MLD (the STA of the SR non-AP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AP MLD (the AP of the AP MLD in link2) is the TXOP responder in the TXOP.</a:t>
            </a:r>
            <a:endParaRPr lang="en-US" sz="1050" dirty="0"/>
          </a:p>
        </p:txBody>
      </p:sp>
    </p:spTree>
    <p:extLst>
      <p:ext uri="{BB962C8B-B14F-4D97-AF65-F5344CB8AC3E}">
        <p14:creationId xmlns:p14="http://schemas.microsoft.com/office/powerpoint/2010/main" val="4145031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32425" y="705539"/>
            <a:ext cx="8955349" cy="367868"/>
          </a:xfrm>
        </p:spPr>
        <p:txBody>
          <a:bodyPr/>
          <a:lstStyle/>
          <a:p>
            <a:r>
              <a:rPr lang="en-US" sz="2400" dirty="0"/>
              <a:t>Recap: TID to Link Mapping </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266330" y="1219201"/>
            <a:ext cx="8572870" cy="4212270"/>
          </a:xfrm>
        </p:spPr>
        <p:txBody>
          <a:bodyPr>
            <a:normAutofit/>
          </a:bodyPr>
          <a:lstStyle/>
          <a:p>
            <a:r>
              <a:rPr lang="en-US" sz="1800" b="0" dirty="0"/>
              <a:t>As a default mapping, each TID can be mapped to any links.</a:t>
            </a:r>
          </a:p>
          <a:p>
            <a:r>
              <a:rPr lang="en-US" sz="1800" b="0" dirty="0"/>
              <a:t>The TID to link mapping that is different from the default mapping is done through the negotiation.</a:t>
            </a:r>
          </a:p>
          <a:p>
            <a:pPr lvl="1"/>
            <a:r>
              <a:rPr lang="en-US" sz="1800" dirty="0"/>
              <a:t>It is up to The recipient of TID to link mapping request to decide whether to accept or reject the request.</a:t>
            </a:r>
          </a:p>
          <a:p>
            <a:pPr lvl="1"/>
            <a:endParaRPr lang="en-US" sz="1800" dirty="0"/>
          </a:p>
          <a:p>
            <a:r>
              <a:rPr lang="en-US" sz="1800" b="0" dirty="0"/>
              <a:t>With this TID to link mapping rules, it is difficult to provide the low latency service.</a:t>
            </a:r>
          </a:p>
          <a:p>
            <a:pPr lvl="1"/>
            <a:r>
              <a:rPr lang="en-US" sz="1800" dirty="0"/>
              <a:t>For UL traffic, a non-AP MLD can transmit its frames of a TID to any links.</a:t>
            </a:r>
          </a:p>
          <a:p>
            <a:pPr lvl="1"/>
            <a:r>
              <a:rPr lang="en-US" sz="1800" dirty="0"/>
              <a:t>For DL traffic, a power save non-AP MLD can select any link to receive its frames from any links.</a:t>
            </a:r>
          </a:p>
        </p:txBody>
      </p:sp>
      <p:sp>
        <p:nvSpPr>
          <p:cNvPr id="5" name="Slide Number Placeholder 2">
            <a:extLst>
              <a:ext uri="{FF2B5EF4-FFF2-40B4-BE49-F238E27FC236}">
                <a16:creationId xmlns:a16="http://schemas.microsoft.com/office/drawing/2014/main" id="{1A3DB4AB-E80D-47B8-988D-F9E39E07E0AD}"/>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6" name="Footer Placeholder 4">
            <a:extLst>
              <a:ext uri="{FF2B5EF4-FFF2-40B4-BE49-F238E27FC236}">
                <a16:creationId xmlns:a16="http://schemas.microsoft.com/office/drawing/2014/main" id="{7F8C6819-D67C-40A4-96CD-844B2464C64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9404018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2091</Words>
  <Application>Microsoft Office PowerPoint</Application>
  <PresentationFormat>On-screen Show (4:3)</PresentationFormat>
  <Paragraphs>117</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Times New Roman</vt:lpstr>
      <vt:lpstr>Wingdings</vt:lpstr>
      <vt:lpstr>802-11-Submission</vt:lpstr>
      <vt:lpstr>Low Latency Support</vt:lpstr>
      <vt:lpstr>TWT Support of Low Latency </vt:lpstr>
      <vt:lpstr>STA’s Frame Transmission in TB PPDU in low latency TWT SP</vt:lpstr>
      <vt:lpstr>TWT Improvement for low latency Service</vt:lpstr>
      <vt:lpstr>TXOP Ending for low-latency TWT SP with NSTR non-AP MLD</vt:lpstr>
      <vt:lpstr>Further Consideration for EMLSR non-AP MLD</vt:lpstr>
      <vt:lpstr>Further Consideration for EMLMR non-AP MLD</vt:lpstr>
      <vt:lpstr>Further Consideration for MLSR non-AP MLD</vt:lpstr>
      <vt:lpstr>Recap: TID to Link Mapping </vt:lpstr>
      <vt:lpstr>New TID to Link Mapping Rules</vt:lpstr>
    </vt:vector>
  </TitlesOfParts>
  <Manager>Liwen Chu</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11-19-xxxx-00-0eht-multiple link operation-10-16</dc:title>
  <dc:subject/>
  <dc:creator>Liwen Chu</dc:creator>
  <cp:keywords>September 2017</cp:keywords>
  <dc:description/>
  <cp:lastModifiedBy>Liwen Chu</cp:lastModifiedBy>
  <cp:revision>2202</cp:revision>
  <cp:lastPrinted>1998-02-10T13:28:06Z</cp:lastPrinted>
  <dcterms:created xsi:type="dcterms:W3CDTF">2007-05-21T21:00:37Z</dcterms:created>
  <dcterms:modified xsi:type="dcterms:W3CDTF">2020-10-14T13:32:00Z</dcterms:modified>
  <cp:category>Submission</cp:category>
</cp:coreProperties>
</file>