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101" r:id="rId13"/>
    <p:sldId id="1098" r:id="rId14"/>
    <p:sldId id="1100" r:id="rId15"/>
    <p:sldId id="1102" r:id="rId16"/>
    <p:sldId id="1105" r:id="rId17"/>
    <p:sldId id="1103" r:id="rId18"/>
    <p:sldId id="1087" r:id="rId19"/>
    <p:sldId id="819" r:id="rId20"/>
    <p:sldId id="1090" r:id="rId21"/>
    <p:sldId id="1093" r:id="rId22"/>
    <p:sldId id="821" r:id="rId23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81" autoAdjust="0"/>
    <p:restoredTop sz="97013" autoAdjust="0"/>
  </p:normalViewPr>
  <p:slideViewPr>
    <p:cSldViewPr>
      <p:cViewPr varScale="1">
        <p:scale>
          <a:sx n="64" d="100"/>
          <a:sy n="64" d="100"/>
        </p:scale>
        <p:origin x="12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1/7/2021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1/7/2021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64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For low latency.</a:t>
            </a:r>
          </a:p>
          <a:p>
            <a:r>
              <a:rPr lang="en-US" dirty="0"/>
              <a:t>01/07/2021 vote: 32 Y / 36 N / 39 Abs / 31 </a:t>
            </a:r>
            <a:r>
              <a:rPr lang="en-US" dirty="0" err="1"/>
              <a:t>NoAnswer</a:t>
            </a:r>
            <a:r>
              <a:rPr lang="en-US" dirty="0"/>
              <a:t>, out of 138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6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Q/A: </a:t>
            </a:r>
            <a:r>
              <a:rPr lang="en-US" dirty="0">
                <a:highlight>
                  <a:srgbClr val="FFFF00"/>
                </a:highlight>
              </a:rPr>
              <a:t>any non-EHT STA (legacy STAs) still follows the baseline rule of Quiet elements. This is how SP2 is expected to help mitigate the legacy STA problem.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802.11-20/1046r12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13" Type="http://schemas.openxmlformats.org/officeDocument/2006/relationships/hyperlink" Target="mailto:ming.gan@huawei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12" Type="http://schemas.openxmlformats.org/officeDocument/2006/relationships/hyperlink" Target="mailto:yangbo59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Relationship Id="rId14" Type="http://schemas.openxmlformats.org/officeDocument/2006/relationships/hyperlink" Target="mailto:oren.kedem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5-05-00be-access-mechanisms-to-meet-the-requirements-of-low-latency-traffics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50819"/>
              </p:ext>
            </p:extLst>
          </p:nvPr>
        </p:nvGraphicFramePr>
        <p:xfrm>
          <a:off x="826136" y="2286000"/>
          <a:ext cx="8012943" cy="4068456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Boyce Bo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Huawei Technologies, Co. LTD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Nanjing,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2"/>
                        </a:rPr>
                        <a:t>yangbo59@Huawei.com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57465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Ming Gan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Shenzhen,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ming.gan@huawei.com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685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Oren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Kedem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Israel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oren.kedem@huawei.com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6177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#1 </a:t>
            </a:r>
            <a:r>
              <a:rPr lang="en-US" dirty="0"/>
              <a:t>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6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C905B-A144-564B-BE4F-0E835AB2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TGbe SFD (in R1),</a:t>
            </a:r>
          </a:p>
          <a:p>
            <a:pPr lvl="1"/>
            <a:r>
              <a:rPr lang="en-US" dirty="0"/>
              <a:t>EHT non-AP STAs that are members of a restricted SP as described in SP#1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952D08-5A37-FB42-AB90-24B7E4B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#2</a:t>
            </a:r>
            <a:r>
              <a:rPr lang="en-US" dirty="0"/>
              <a:t> 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571DA-8E23-E04B-BE8C-E01FA983F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11D84-42A9-B945-9F5E-DB70C5D7A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48EB8-9067-6843-97CA-BA0543AF39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4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D091E-7EDB-C84B-B7C0-53311EE0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9543"/>
            <a:ext cx="7909560" cy="5068417"/>
          </a:xfrm>
        </p:spPr>
        <p:txBody>
          <a:bodyPr/>
          <a:lstStyle/>
          <a:p>
            <a:r>
              <a:rPr lang="en-US" dirty="0"/>
              <a:t>Quiet elements can be used to suppress the transmissions from legacy STAs, as an effective mechanism when applicable, at AP’s jurisdiction [</a:t>
            </a:r>
            <a:r>
              <a:rPr lang="en-US" dirty="0">
                <a:hlinkClick r:id="rId2"/>
              </a:rPr>
              <a:t>10-20/1355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STAs supporting Quiet element will not transmit </a:t>
            </a:r>
            <a:r>
              <a:rPr lang="en-US" i="1" u="sng" dirty="0"/>
              <a:t>during</a:t>
            </a:r>
            <a:r>
              <a:rPr lang="en-US" dirty="0"/>
              <a:t> the quiet intervals</a:t>
            </a:r>
          </a:p>
          <a:p>
            <a:pPr lvl="1"/>
            <a:r>
              <a:rPr lang="en-US" dirty="0"/>
              <a:t>This can protect the restricted SPs reserved for restricted SPs participants</a:t>
            </a:r>
          </a:p>
          <a:p>
            <a:pPr lvl="1"/>
            <a:r>
              <a:rPr lang="en-US" dirty="0"/>
              <a:t>Note: the channel access/protection for restricted SP is in general context is yet to be discussed and agreed in further development. But considering usage of Quiet elements can mitigate legacy STA issue.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CE8317-6F91-F94B-A62F-2CA2CECC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Quiet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2B525-9265-2D42-AB0F-398A0A387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FA820-C13D-0846-9D5A-C6DC35076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BB05BC-AFF2-3F40-9259-E8242DA3B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656D-2EC5-BF40-8D94-49085737B81D}"/>
              </a:ext>
            </a:extLst>
          </p:cNvPr>
          <p:cNvSpPr/>
          <p:nvPr/>
        </p:nvSpPr>
        <p:spPr bwMode="auto">
          <a:xfrm>
            <a:off x="6103151" y="5267763"/>
            <a:ext cx="605504" cy="7430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6B644-E877-E843-86FD-A32B264063C2}"/>
              </a:ext>
            </a:extLst>
          </p:cNvPr>
          <p:cNvCxnSpPr>
            <a:cxnSpLocks/>
          </p:cNvCxnSpPr>
          <p:nvPr/>
        </p:nvCxnSpPr>
        <p:spPr bwMode="auto">
          <a:xfrm>
            <a:off x="1242060" y="6007741"/>
            <a:ext cx="6987540" cy="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87E81EE-69E5-014E-85FE-E362DC745498}"/>
              </a:ext>
            </a:extLst>
          </p:cNvPr>
          <p:cNvGrpSpPr/>
          <p:nvPr/>
        </p:nvGrpSpPr>
        <p:grpSpPr>
          <a:xfrm>
            <a:off x="1524000" y="5248578"/>
            <a:ext cx="605347" cy="761498"/>
            <a:chOff x="1524000" y="4279721"/>
            <a:chExt cx="605347" cy="76149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C70108-68F4-4C4D-8152-5504C19377A5}"/>
                </a:ext>
              </a:extLst>
            </p:cNvPr>
            <p:cNvSpPr/>
            <p:nvPr/>
          </p:nvSpPr>
          <p:spPr bwMode="auto">
            <a:xfrm>
              <a:off x="1524000" y="4279721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2257F-43C9-8941-8812-EF23CF945AEA}"/>
                </a:ext>
              </a:extLst>
            </p:cNvPr>
            <p:cNvSpPr/>
            <p:nvPr/>
          </p:nvSpPr>
          <p:spPr bwMode="auto">
            <a:xfrm>
              <a:off x="1524000" y="4581684"/>
              <a:ext cx="599105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B916B4-E806-D349-AEC5-7D54AD1C05E4}"/>
              </a:ext>
            </a:extLst>
          </p:cNvPr>
          <p:cNvGrpSpPr/>
          <p:nvPr/>
        </p:nvGrpSpPr>
        <p:grpSpPr>
          <a:xfrm>
            <a:off x="3059658" y="5240590"/>
            <a:ext cx="605347" cy="767151"/>
            <a:chOff x="3546175" y="4271733"/>
            <a:chExt cx="605347" cy="7671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FC384E2-7968-4A49-A74D-856F28E2B587}"/>
                </a:ext>
              </a:extLst>
            </p:cNvPr>
            <p:cNvSpPr/>
            <p:nvPr/>
          </p:nvSpPr>
          <p:spPr bwMode="auto">
            <a:xfrm>
              <a:off x="3546175" y="4271733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FFE7EB-B872-4543-B148-DA532FA18376}"/>
                </a:ext>
              </a:extLst>
            </p:cNvPr>
            <p:cNvSpPr/>
            <p:nvPr/>
          </p:nvSpPr>
          <p:spPr bwMode="auto">
            <a:xfrm>
              <a:off x="3546175" y="4581684"/>
              <a:ext cx="605347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A75F8E-FFD9-BC4B-840B-DCB0E25D3670}"/>
              </a:ext>
            </a:extLst>
          </p:cNvPr>
          <p:cNvGrpSpPr/>
          <p:nvPr/>
        </p:nvGrpSpPr>
        <p:grpSpPr>
          <a:xfrm>
            <a:off x="4595315" y="5267031"/>
            <a:ext cx="604021" cy="746364"/>
            <a:chOff x="5380629" y="4298174"/>
            <a:chExt cx="604021" cy="7463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F50ADB-15CF-644E-975E-BFF82E125DC8}"/>
                </a:ext>
              </a:extLst>
            </p:cNvPr>
            <p:cNvSpPr/>
            <p:nvPr/>
          </p:nvSpPr>
          <p:spPr bwMode="auto">
            <a:xfrm>
              <a:off x="5380629" y="4298174"/>
              <a:ext cx="599105" cy="7430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AF0FAF-8A76-5043-A85C-FD72E72C3E55}"/>
                </a:ext>
              </a:extLst>
            </p:cNvPr>
            <p:cNvSpPr/>
            <p:nvPr/>
          </p:nvSpPr>
          <p:spPr bwMode="auto">
            <a:xfrm>
              <a:off x="5385545" y="4581684"/>
              <a:ext cx="599105" cy="46285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F1AA69-9916-4E44-9908-1E472AF2C182}"/>
              </a:ext>
            </a:extLst>
          </p:cNvPr>
          <p:cNvGrpSpPr/>
          <p:nvPr/>
        </p:nvGrpSpPr>
        <p:grpSpPr>
          <a:xfrm>
            <a:off x="6476999" y="3505200"/>
            <a:ext cx="1600200" cy="312951"/>
            <a:chOff x="1447800" y="3124210"/>
            <a:chExt cx="1600200" cy="3129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28B9C6-4E34-7C44-9761-659452E782CF}"/>
                </a:ext>
              </a:extLst>
            </p:cNvPr>
            <p:cNvSpPr/>
            <p:nvPr/>
          </p:nvSpPr>
          <p:spPr bwMode="auto">
            <a:xfrm>
              <a:off x="1447800" y="3124210"/>
              <a:ext cx="284507" cy="30479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88FE70-B656-4A49-B3BF-556DBF6510AD}"/>
                </a:ext>
              </a:extLst>
            </p:cNvPr>
            <p:cNvSpPr txBox="1"/>
            <p:nvPr/>
          </p:nvSpPr>
          <p:spPr>
            <a:xfrm>
              <a:off x="1882171" y="3129384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Restricted SP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F6AE24-339B-604F-BF7B-9494D73E4CB8}"/>
              </a:ext>
            </a:extLst>
          </p:cNvPr>
          <p:cNvGrpSpPr/>
          <p:nvPr/>
        </p:nvGrpSpPr>
        <p:grpSpPr>
          <a:xfrm>
            <a:off x="6477000" y="3928747"/>
            <a:ext cx="1600199" cy="307777"/>
            <a:chOff x="1447801" y="3547757"/>
            <a:chExt cx="1600199" cy="3077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1EFED6-B279-F54E-9AC8-3A00BE67F5CF}"/>
                </a:ext>
              </a:extLst>
            </p:cNvPr>
            <p:cNvSpPr/>
            <p:nvPr/>
          </p:nvSpPr>
          <p:spPr bwMode="auto">
            <a:xfrm>
              <a:off x="1447801" y="3555659"/>
              <a:ext cx="284506" cy="2922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7FBB7F-C5EF-9B4B-AD89-837911454D60}"/>
                </a:ext>
              </a:extLst>
            </p:cNvPr>
            <p:cNvSpPr txBox="1"/>
            <p:nvPr/>
          </p:nvSpPr>
          <p:spPr>
            <a:xfrm>
              <a:off x="1882171" y="3547757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Quiet interval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84AA60B-2D17-4A41-81CC-A90462B2D9CD}"/>
              </a:ext>
            </a:extLst>
          </p:cNvPr>
          <p:cNvSpPr/>
          <p:nvPr/>
        </p:nvSpPr>
        <p:spPr bwMode="auto">
          <a:xfrm>
            <a:off x="6103151" y="5550541"/>
            <a:ext cx="599105" cy="46285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008C4-8CD1-E549-81E3-1AEE3170E0C3}"/>
              </a:ext>
            </a:extLst>
          </p:cNvPr>
          <p:cNvGrpSpPr/>
          <p:nvPr/>
        </p:nvGrpSpPr>
        <p:grpSpPr>
          <a:xfrm>
            <a:off x="6103151" y="4816786"/>
            <a:ext cx="605503" cy="571671"/>
            <a:chOff x="6103151" y="3847929"/>
            <a:chExt cx="605503" cy="5716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26ED1C-4E04-4A45-B7E4-3891E3D85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4C9F4-B89E-284E-B5BC-EC776A4785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C6F261-7516-0A41-8220-C33E9B418F6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812E0F8-4199-F643-B65A-1B07CD669293}"/>
              </a:ext>
            </a:extLst>
          </p:cNvPr>
          <p:cNvGrpSpPr/>
          <p:nvPr/>
        </p:nvGrpSpPr>
        <p:grpSpPr>
          <a:xfrm>
            <a:off x="4595315" y="4837115"/>
            <a:ext cx="605503" cy="571671"/>
            <a:chOff x="6103151" y="3847929"/>
            <a:chExt cx="605503" cy="57167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91A245-8A42-1347-A1C1-21853F789F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8247023-A2CD-FC49-BF07-7388B8383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8EABB80-B2B7-8143-ADB8-7EBABFCF1770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41E1BE-855B-E443-80B4-B2FE8744FD7E}"/>
              </a:ext>
            </a:extLst>
          </p:cNvPr>
          <p:cNvGrpSpPr/>
          <p:nvPr/>
        </p:nvGrpSpPr>
        <p:grpSpPr>
          <a:xfrm>
            <a:off x="3051419" y="4828463"/>
            <a:ext cx="605503" cy="571671"/>
            <a:chOff x="6103151" y="3847929"/>
            <a:chExt cx="605503" cy="571671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5B40655-0385-9546-B183-E0C27DABC2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8185387-EB89-9E45-84FE-A57857387E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5511E7-5A4D-F746-823D-09E0E08C328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540213-72C1-514A-81A2-976D7F1C5E05}"/>
              </a:ext>
            </a:extLst>
          </p:cNvPr>
          <p:cNvGrpSpPr/>
          <p:nvPr/>
        </p:nvGrpSpPr>
        <p:grpSpPr>
          <a:xfrm>
            <a:off x="1528097" y="4816786"/>
            <a:ext cx="605503" cy="571671"/>
            <a:chOff x="6103151" y="3847929"/>
            <a:chExt cx="605503" cy="57167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F7C9C8F-99AC-A74D-8F33-F4425D1A3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59206-D17E-5C40-98D7-BF08F7AF0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9F8007B-1007-8348-AC67-2D277EAF1F37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F14A5FA-ED7B-3F42-B65A-2301C3C054E3}"/>
              </a:ext>
            </a:extLst>
          </p:cNvPr>
          <p:cNvSpPr txBox="1"/>
          <p:nvPr/>
        </p:nvSpPr>
        <p:spPr>
          <a:xfrm>
            <a:off x="1600200" y="6165795"/>
            <a:ext cx="480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and STA2 are participants of restricted SPs.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3ECAC4-FD3F-AE4E-9906-BF3C379776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9752" y="4321990"/>
            <a:ext cx="38624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9672B4-3FCC-1741-B9F6-B0E92AAAD93D}"/>
              </a:ext>
            </a:extLst>
          </p:cNvPr>
          <p:cNvCxnSpPr>
            <a:cxnSpLocks/>
          </p:cNvCxnSpPr>
          <p:nvPr/>
        </p:nvCxnSpPr>
        <p:spPr bwMode="auto">
          <a:xfrm>
            <a:off x="3194425" y="4337551"/>
            <a:ext cx="159745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350189-5792-A04F-BAB4-C7C48803A921}"/>
              </a:ext>
            </a:extLst>
          </p:cNvPr>
          <p:cNvCxnSpPr>
            <a:cxnSpLocks/>
          </p:cNvCxnSpPr>
          <p:nvPr/>
        </p:nvCxnSpPr>
        <p:spPr bwMode="auto">
          <a:xfrm>
            <a:off x="4283968" y="4337551"/>
            <a:ext cx="548640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7CFB37-385C-4B49-A3AF-458EC3654580}"/>
              </a:ext>
            </a:extLst>
          </p:cNvPr>
          <p:cNvCxnSpPr/>
          <p:nvPr/>
        </p:nvCxnSpPr>
        <p:spPr bwMode="auto">
          <a:xfrm>
            <a:off x="5373532" y="4337551"/>
            <a:ext cx="94640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28BBE3C-A8D3-8544-862A-AD46D805C41E}"/>
              </a:ext>
            </a:extLst>
          </p:cNvPr>
          <p:cNvSpPr txBox="1"/>
          <p:nvPr/>
        </p:nvSpPr>
        <p:spPr>
          <a:xfrm>
            <a:off x="1702917" y="3743019"/>
            <a:ext cx="459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STA1 and STA2 can still transmit within restricted SPs per rules within, with SP2.</a:t>
            </a:r>
          </a:p>
        </p:txBody>
      </p:sp>
    </p:spTree>
    <p:extLst>
      <p:ext uri="{BB962C8B-B14F-4D97-AF65-F5344CB8AC3E}">
        <p14:creationId xmlns:p14="http://schemas.microsoft.com/office/powerpoint/2010/main" val="17801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that are members of restricted SPs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</a:t>
            </a:r>
            <a:r>
              <a:rPr lang="en-US" b="1" dirty="0"/>
              <a:t>may</a:t>
            </a:r>
            <a:r>
              <a:rPr lang="en-US" dirty="0"/>
              <a:t> announce quiet intervals with Quiet Elements that overlap with restricted SPs and allow above exception.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3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the above exception applies. The rules on transmitting Quiet Element for restricted SPs are TBD.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#1A’ (Revised as in Motion 148)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5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ED909A-61FE-453E-86C6-43494298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mode where EHT STAs use TWT setup procedure as baseline to set up an restricted SP agreement, known as restricted TWT?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name “restricted TWT” is TBD.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95CDBD-1CB3-4FC4-8DF0-1528C3D3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539-2149-4FDF-B478-AC10B19A5A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8FF0C-BDE5-4C8E-8C51-275A9DE5B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8D595-5875-4667-9C57-CD645AB4A0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21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Restricted TWT schedule may be announced by the AP for peer-to-peer communication.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27305</TotalTime>
  <Words>2500</Words>
  <Application>Microsoft Office PowerPoint</Application>
  <PresentationFormat>On-screen Show (4:3)</PresentationFormat>
  <Paragraphs>344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 (NOT USED)</vt:lpstr>
      <vt:lpstr>SP #2 (NOT USED)</vt:lpstr>
      <vt:lpstr>Usage of Quiet Element</vt:lpstr>
      <vt:lpstr>SP #1A</vt:lpstr>
      <vt:lpstr>SP #1A’ (Revised as in Motion 148)</vt:lpstr>
      <vt:lpstr>SP #2</vt:lpstr>
      <vt:lpstr>SP #3</vt:lpstr>
      <vt:lpstr>SP #4</vt:lpstr>
      <vt:lpstr>SP #5</vt:lpstr>
      <vt:lpstr>SP #6</vt:lpstr>
      <vt:lpstr>SP #7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3750</cp:revision>
  <cp:lastPrinted>1998-02-10T13:28:06Z</cp:lastPrinted>
  <dcterms:created xsi:type="dcterms:W3CDTF">2007-05-21T21:00:37Z</dcterms:created>
  <dcterms:modified xsi:type="dcterms:W3CDTF">2021-01-07T16:37:26Z</dcterms:modified>
  <cp:category>Submission</cp:category>
</cp:coreProperties>
</file>